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oBrs1smv3YNC0abZrteFo7zXX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54559B-472D-45C9-97DD-4BD315D8248A}">
  <a:tblStyle styleId="{5554559B-472D-45C9-97DD-4BD315D8248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>
      <p:cViewPr varScale="1">
        <p:scale>
          <a:sx n="106" d="100"/>
          <a:sy n="106" d="100"/>
        </p:scale>
        <p:origin x="1552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2" Type="http://customschemas.google.com/relationships/presentationmetadata" Target="meta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45" Type="http://schemas.openxmlformats.org/officeDocument/2006/relationships/theme" Target="theme/theme1.xml"/><Relationship Id="rId44" Type="http://schemas.openxmlformats.org/officeDocument/2006/relationships/viewProps" Target="viewProps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6914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extension.katu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332" y="739016"/>
            <a:ext cx="9902220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28464" y="836712"/>
            <a:ext cx="9649071" cy="1331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 algn="ctr">
              <a:buSzPts val="3500"/>
            </a:pPr>
            <a:r>
              <a:rPr lang="ru-RU" sz="1600" b="1" dirty="0"/>
              <a:t>Офис распространения знаний ”</a:t>
            </a:r>
            <a:r>
              <a:rPr lang="en-GB" sz="1600" b="1" dirty="0"/>
              <a:t>Extension-KATU»</a:t>
            </a:r>
            <a:endParaRPr lang="ru-RU" sz="1600" b="1" dirty="0"/>
          </a:p>
          <a:p>
            <a:pPr algn="ctr">
              <a:buSzPts val="3500"/>
            </a:pPr>
            <a:r>
              <a:rPr lang="ru-RU" sz="1600" b="1" dirty="0"/>
              <a:t>Казахского агротехнического университета им. </a:t>
            </a:r>
            <a:r>
              <a:rPr lang="ru-RU" sz="1600" b="1" dirty="0" err="1"/>
              <a:t>Сакена</a:t>
            </a:r>
            <a:r>
              <a:rPr lang="ru-RU" sz="1600" b="1" dirty="0"/>
              <a:t> Сейфуллина</a:t>
            </a:r>
          </a:p>
          <a:p>
            <a:pPr algn="ctr">
              <a:buSzPts val="3500"/>
            </a:pPr>
            <a:r>
              <a:rPr lang="ru-RU" sz="1600" b="1" dirty="0"/>
              <a:t>служит для решения производственных задач сельхозпроизводителя путем</a:t>
            </a:r>
          </a:p>
          <a:p>
            <a:pPr algn="ctr">
              <a:buSzPts val="3500"/>
            </a:pPr>
            <a:r>
              <a:rPr lang="ru-RU" sz="1600" b="1" dirty="0"/>
              <a:t>распространения и передачи знаний. </a:t>
            </a:r>
          </a:p>
          <a:p>
            <a:pPr algn="ctr">
              <a:buSzPts val="3500"/>
            </a:pPr>
            <a:r>
              <a:rPr lang="ru-RU" sz="1600" b="1" dirty="0"/>
              <a:t>Наши контакты: тел. 87751595907, </a:t>
            </a:r>
            <a:r>
              <a:rPr lang="ru-RU" sz="1600" b="1" dirty="0" err="1"/>
              <a:t>элек</a:t>
            </a:r>
            <a:r>
              <a:rPr lang="ru-RU" sz="1600" b="1" dirty="0"/>
              <a:t>. почта  </a:t>
            </a:r>
            <a:r>
              <a:rPr lang="en-GB" sz="1600" dirty="0"/>
              <a:t> </a:t>
            </a:r>
            <a:r>
              <a:rPr lang="en-GB" sz="1600" dirty="0">
                <a:hlinkClick r:id="rId4"/>
              </a:rPr>
              <a:t>extension.katu@gmail.com</a:t>
            </a:r>
            <a:r>
              <a:rPr lang="ru-RU" sz="1600" dirty="0"/>
              <a:t>  </a:t>
            </a:r>
            <a:r>
              <a:rPr lang="kk-KZ" sz="1600" dirty="0"/>
              <a:t> </a:t>
            </a:r>
            <a:endParaRPr sz="2800" b="0" i="0" u="none" strike="noStrike" cap="none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109" y="279400"/>
            <a:ext cx="1985814" cy="4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53842" y="286573"/>
            <a:ext cx="816866" cy="39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85427" y="295844"/>
            <a:ext cx="1688595" cy="38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01072" y="188640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7734CF-6891-882D-D535-6E2214ECC17E}"/>
              </a:ext>
            </a:extLst>
          </p:cNvPr>
          <p:cNvSpPr txBox="1"/>
          <p:nvPr/>
        </p:nvSpPr>
        <p:spPr>
          <a:xfrm>
            <a:off x="776536" y="285293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sz="2800" b="1" dirty="0"/>
              <a:t>Вебинар начнем в 11.00 часов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F5557E-671E-DA7A-BA83-DE0E2885ED93}"/>
              </a:ext>
            </a:extLst>
          </p:cNvPr>
          <p:cNvSpPr txBox="1"/>
          <p:nvPr/>
        </p:nvSpPr>
        <p:spPr>
          <a:xfrm>
            <a:off x="776536" y="207362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KZ" sz="1800" b="1" dirty="0"/>
              <a:t>Лектор вебинара: </a:t>
            </a:r>
            <a:r>
              <a:rPr lang="ru-RU" sz="1800" b="1" dirty="0" err="1"/>
              <a:t>Аубакирова</a:t>
            </a:r>
            <a:r>
              <a:rPr lang="ru-RU" sz="1800" b="1" dirty="0"/>
              <a:t> Гульжан </a:t>
            </a:r>
            <a:r>
              <a:rPr lang="ru-RU" sz="1800" b="1" dirty="0" err="1"/>
              <a:t>Аманжоловна</a:t>
            </a:r>
            <a:r>
              <a:rPr lang="ru-KZ" sz="1800" b="1" dirty="0"/>
              <a:t>, </a:t>
            </a:r>
            <a:r>
              <a:rPr lang="ru-RU" sz="1800" b="1" dirty="0"/>
              <a:t>кандидат биологических наук, </a:t>
            </a:r>
            <a:r>
              <a:rPr lang="en-GB" sz="1800" b="1" dirty="0"/>
              <a:t>PhD,</a:t>
            </a:r>
            <a:r>
              <a:rPr lang="kk-KZ" sz="1800" b="1" dirty="0"/>
              <a:t> </a:t>
            </a:r>
            <a:r>
              <a:rPr lang="ru-RU" sz="1800" b="1" dirty="0" err="1"/>
              <a:t>ассоц</a:t>
            </a:r>
            <a:r>
              <a:rPr lang="ru-RU" sz="1800" b="1" dirty="0"/>
              <a:t>. </a:t>
            </a:r>
            <a:r>
              <a:rPr lang="ru-RU" sz="1800" b="1"/>
              <a:t>профессор </a:t>
            </a:r>
            <a:r>
              <a:rPr lang="ru-RU" sz="1800" b="1" dirty="0"/>
              <a:t>МОН РК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65</Words>
  <Application>Microsoft Macintosh PowerPoint</Application>
  <PresentationFormat>Лист A4 (210x297 мм)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Мурсакина Мадина Уралбековна</dc:creator>
  <cp:lastModifiedBy>Зейлхан Тагаев</cp:lastModifiedBy>
  <cp:revision>32</cp:revision>
  <dcterms:created xsi:type="dcterms:W3CDTF">2021-04-30T06:45:51Z</dcterms:created>
  <dcterms:modified xsi:type="dcterms:W3CDTF">2022-08-07T19:08:39Z</dcterms:modified>
</cp:coreProperties>
</file>