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81" r:id="rId2"/>
    <p:sldId id="337" r:id="rId3"/>
    <p:sldId id="338" r:id="rId4"/>
    <p:sldId id="340" r:id="rId5"/>
    <p:sldId id="339" r:id="rId6"/>
    <p:sldId id="304" r:id="rId7"/>
    <p:sldId id="305" r:id="rId8"/>
    <p:sldId id="307" r:id="rId9"/>
    <p:sldId id="308" r:id="rId10"/>
    <p:sldId id="309" r:id="rId11"/>
    <p:sldId id="310" r:id="rId12"/>
    <p:sldId id="314" r:id="rId13"/>
    <p:sldId id="311" r:id="rId14"/>
    <p:sldId id="312" r:id="rId15"/>
    <p:sldId id="318" r:id="rId16"/>
    <p:sldId id="319" r:id="rId17"/>
    <p:sldId id="320" r:id="rId18"/>
    <p:sldId id="315" r:id="rId19"/>
    <p:sldId id="317" r:id="rId20"/>
    <p:sldId id="316" r:id="rId21"/>
    <p:sldId id="321" r:id="rId22"/>
    <p:sldId id="322" r:id="rId23"/>
    <p:sldId id="323" r:id="rId24"/>
    <p:sldId id="324" r:id="rId25"/>
    <p:sldId id="325" r:id="rId26"/>
    <p:sldId id="326" r:id="rId27"/>
    <p:sldId id="328" r:id="rId28"/>
    <p:sldId id="329" r:id="rId29"/>
    <p:sldId id="330" r:id="rId30"/>
    <p:sldId id="331" r:id="rId31"/>
    <p:sldId id="332" r:id="rId32"/>
    <p:sldId id="333" r:id="rId33"/>
    <p:sldId id="334" r:id="rId34"/>
    <p:sldId id="335" r:id="rId35"/>
    <p:sldId id="336" r:id="rId36"/>
  </p:sldIdLst>
  <p:sldSz cx="12192000" cy="6858000"/>
  <p:notesSz cx="6858000" cy="99472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1" autoAdjust="0"/>
    <p:restoredTop sz="94660"/>
  </p:normalViewPr>
  <p:slideViewPr>
    <p:cSldViewPr snapToGrid="0">
      <p:cViewPr varScale="1">
        <p:scale>
          <a:sx n="54" d="100"/>
          <a:sy n="54" d="100"/>
        </p:scale>
        <p:origin x="114" y="13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BC773166-B79F-4BF0-A4E6-7B66D9CC81E2}" type="datetimeFigureOut">
              <a:rPr lang="ru-RU" smtClean="0"/>
              <a:pPr/>
              <a:t>14.12.2023</a:t>
            </a:fld>
            <a:endParaRPr lang="ru-RU"/>
          </a:p>
        </p:txBody>
      </p:sp>
      <p:sp>
        <p:nvSpPr>
          <p:cNvPr id="4" name="Образ слайда 3"/>
          <p:cNvSpPr>
            <a:spLocks noGrp="1" noRot="1" noChangeAspect="1"/>
          </p:cNvSpPr>
          <p:nvPr>
            <p:ph type="sldImg" idx="2"/>
          </p:nvPr>
        </p:nvSpPr>
        <p:spPr>
          <a:xfrm>
            <a:off x="114300" y="746125"/>
            <a:ext cx="6629400" cy="3730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FBDF2733-474C-44AB-8382-E92BDD2C4834}" type="slidenum">
              <a:rPr lang="ru-RU" smtClean="0"/>
              <a:pPr/>
              <a:t>‹#›</a:t>
            </a:fld>
            <a:endParaRPr lang="ru-RU"/>
          </a:p>
        </p:txBody>
      </p:sp>
    </p:spTree>
    <p:extLst>
      <p:ext uri="{BB962C8B-B14F-4D97-AF65-F5344CB8AC3E}">
        <p14:creationId xmlns:p14="http://schemas.microsoft.com/office/powerpoint/2010/main" val="196389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906358" y="5130187"/>
            <a:ext cx="7250853" cy="4860176"/>
          </a:xfrm>
          <a:prstGeom prst="rect">
            <a:avLst/>
          </a:prstGeom>
          <a:noFill/>
          <a:ln>
            <a:noFill/>
          </a:ln>
        </p:spPr>
        <p:txBody>
          <a:bodyPr spcFirstLastPara="1" wrap="square" lIns="107022" tIns="107022" rIns="107022" bIns="107022" anchor="t" anchorCtr="0">
            <a:noAutofit/>
          </a:bodyPr>
          <a:lstStyle/>
          <a:p>
            <a:pPr>
              <a:buSzPts val="1100"/>
            </a:pPr>
            <a:endParaRPr dirty="0"/>
          </a:p>
        </p:txBody>
      </p:sp>
      <p:sp>
        <p:nvSpPr>
          <p:cNvPr id="82" name="Google Shape;82;p1:notes"/>
          <p:cNvSpPr>
            <a:spLocks noGrp="1" noRot="1" noChangeAspect="1"/>
          </p:cNvSpPr>
          <p:nvPr>
            <p:ph type="sldImg" idx="2"/>
          </p:nvPr>
        </p:nvSpPr>
        <p:spPr>
          <a:xfrm>
            <a:off x="931863" y="809625"/>
            <a:ext cx="7199312" cy="40497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73506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724956"/>
            <a:ext cx="5486400" cy="447627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 name="Google Shape;96;p2:notes"/>
          <p:cNvSpPr>
            <a:spLocks noGrp="1" noRot="1" noChangeAspect="1"/>
          </p:cNvSpPr>
          <p:nvPr>
            <p:ph type="sldImg" idx="2"/>
          </p:nvPr>
        </p:nvSpPr>
        <p:spPr>
          <a:xfrm>
            <a:off x="114300" y="746125"/>
            <a:ext cx="6629400" cy="3730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3748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724956"/>
            <a:ext cx="5486400" cy="447627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 name="Google Shape;96;p2:notes"/>
          <p:cNvSpPr>
            <a:spLocks noGrp="1" noRot="1" noChangeAspect="1"/>
          </p:cNvSpPr>
          <p:nvPr>
            <p:ph type="sldImg" idx="2"/>
          </p:nvPr>
        </p:nvSpPr>
        <p:spPr>
          <a:xfrm>
            <a:off x="114300" y="746125"/>
            <a:ext cx="6629400" cy="3730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3748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724956"/>
            <a:ext cx="5486400" cy="447627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 name="Google Shape;96;p2:notes"/>
          <p:cNvSpPr>
            <a:spLocks noGrp="1" noRot="1" noChangeAspect="1"/>
          </p:cNvSpPr>
          <p:nvPr>
            <p:ph type="sldImg" idx="2"/>
          </p:nvPr>
        </p:nvSpPr>
        <p:spPr>
          <a:xfrm>
            <a:off x="114300" y="746125"/>
            <a:ext cx="6629400" cy="3730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3748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724956"/>
            <a:ext cx="5486400" cy="447627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 name="Google Shape;96;p2:notes"/>
          <p:cNvSpPr>
            <a:spLocks noGrp="1" noRot="1" noChangeAspect="1"/>
          </p:cNvSpPr>
          <p:nvPr>
            <p:ph type="sldImg" idx="2"/>
          </p:nvPr>
        </p:nvSpPr>
        <p:spPr>
          <a:xfrm>
            <a:off x="114300" y="746125"/>
            <a:ext cx="6629400" cy="3730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3748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724956"/>
            <a:ext cx="5486400" cy="447627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 name="Google Shape;96;p2:notes"/>
          <p:cNvSpPr>
            <a:spLocks noGrp="1" noRot="1" noChangeAspect="1"/>
          </p:cNvSpPr>
          <p:nvPr>
            <p:ph type="sldImg" idx="2"/>
          </p:nvPr>
        </p:nvSpPr>
        <p:spPr>
          <a:xfrm>
            <a:off x="114300" y="746125"/>
            <a:ext cx="6629400" cy="3730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3748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724956"/>
            <a:ext cx="5486400" cy="447627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 name="Google Shape;96;p2:notes"/>
          <p:cNvSpPr>
            <a:spLocks noGrp="1" noRot="1" noChangeAspect="1"/>
          </p:cNvSpPr>
          <p:nvPr>
            <p:ph type="sldImg" idx="2"/>
          </p:nvPr>
        </p:nvSpPr>
        <p:spPr>
          <a:xfrm>
            <a:off x="114300" y="746125"/>
            <a:ext cx="6629400" cy="3730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3748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724956"/>
            <a:ext cx="5486400" cy="447627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 name="Google Shape;96;p2:notes"/>
          <p:cNvSpPr>
            <a:spLocks noGrp="1" noRot="1" noChangeAspect="1"/>
          </p:cNvSpPr>
          <p:nvPr>
            <p:ph type="sldImg" idx="2"/>
          </p:nvPr>
        </p:nvSpPr>
        <p:spPr>
          <a:xfrm>
            <a:off x="114300" y="746125"/>
            <a:ext cx="6629400" cy="3730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3748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724956"/>
            <a:ext cx="5486400" cy="447627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 name="Google Shape;96;p2:notes"/>
          <p:cNvSpPr>
            <a:spLocks noGrp="1" noRot="1" noChangeAspect="1"/>
          </p:cNvSpPr>
          <p:nvPr>
            <p:ph type="sldImg" idx="2"/>
          </p:nvPr>
        </p:nvSpPr>
        <p:spPr>
          <a:xfrm>
            <a:off x="114300" y="746125"/>
            <a:ext cx="6629400" cy="3730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3748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724956"/>
            <a:ext cx="5486400" cy="447627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 name="Google Shape;96;p2:notes"/>
          <p:cNvSpPr>
            <a:spLocks noGrp="1" noRot="1" noChangeAspect="1"/>
          </p:cNvSpPr>
          <p:nvPr>
            <p:ph type="sldImg" idx="2"/>
          </p:nvPr>
        </p:nvSpPr>
        <p:spPr>
          <a:xfrm>
            <a:off x="114300" y="746125"/>
            <a:ext cx="6629400" cy="3730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3748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724956"/>
            <a:ext cx="5486400" cy="447627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 name="Google Shape;96;p2:notes"/>
          <p:cNvSpPr>
            <a:spLocks noGrp="1" noRot="1" noChangeAspect="1"/>
          </p:cNvSpPr>
          <p:nvPr>
            <p:ph type="sldImg" idx="2"/>
          </p:nvPr>
        </p:nvSpPr>
        <p:spPr>
          <a:xfrm>
            <a:off x="114300" y="746125"/>
            <a:ext cx="6629400" cy="3730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3748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724956"/>
            <a:ext cx="5486400" cy="447627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 name="Google Shape;96;p2:notes"/>
          <p:cNvSpPr>
            <a:spLocks noGrp="1" noRot="1" noChangeAspect="1"/>
          </p:cNvSpPr>
          <p:nvPr>
            <p:ph type="sldImg" idx="2"/>
          </p:nvPr>
        </p:nvSpPr>
        <p:spPr>
          <a:xfrm>
            <a:off x="114300" y="746125"/>
            <a:ext cx="6629400" cy="3730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3748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724956"/>
            <a:ext cx="5486400" cy="447627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 name="Google Shape;96;p2:notes"/>
          <p:cNvSpPr>
            <a:spLocks noGrp="1" noRot="1" noChangeAspect="1"/>
          </p:cNvSpPr>
          <p:nvPr>
            <p:ph type="sldImg" idx="2"/>
          </p:nvPr>
        </p:nvSpPr>
        <p:spPr>
          <a:xfrm>
            <a:off x="114300" y="746125"/>
            <a:ext cx="6629400" cy="3730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3748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724956"/>
            <a:ext cx="5486400" cy="447627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 name="Google Shape;96;p2:notes"/>
          <p:cNvSpPr>
            <a:spLocks noGrp="1" noRot="1" noChangeAspect="1"/>
          </p:cNvSpPr>
          <p:nvPr>
            <p:ph type="sldImg" idx="2"/>
          </p:nvPr>
        </p:nvSpPr>
        <p:spPr>
          <a:xfrm>
            <a:off x="114300" y="746125"/>
            <a:ext cx="6629400" cy="3730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3748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724956"/>
            <a:ext cx="5486400" cy="447627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 name="Google Shape;96;p2:notes"/>
          <p:cNvSpPr>
            <a:spLocks noGrp="1" noRot="1" noChangeAspect="1"/>
          </p:cNvSpPr>
          <p:nvPr>
            <p:ph type="sldImg" idx="2"/>
          </p:nvPr>
        </p:nvSpPr>
        <p:spPr>
          <a:xfrm>
            <a:off x="114300" y="746125"/>
            <a:ext cx="6629400" cy="3730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37484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724956"/>
            <a:ext cx="5486400" cy="447627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 name="Google Shape;96;p2:notes"/>
          <p:cNvSpPr>
            <a:spLocks noGrp="1" noRot="1" noChangeAspect="1"/>
          </p:cNvSpPr>
          <p:nvPr>
            <p:ph type="sldImg" idx="2"/>
          </p:nvPr>
        </p:nvSpPr>
        <p:spPr>
          <a:xfrm>
            <a:off x="114300" y="746125"/>
            <a:ext cx="6629400" cy="3730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37484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724956"/>
            <a:ext cx="5486400" cy="447627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 name="Google Shape;96;p2:notes"/>
          <p:cNvSpPr>
            <a:spLocks noGrp="1" noRot="1" noChangeAspect="1"/>
          </p:cNvSpPr>
          <p:nvPr>
            <p:ph type="sldImg" idx="2"/>
          </p:nvPr>
        </p:nvSpPr>
        <p:spPr>
          <a:xfrm>
            <a:off x="114300" y="746125"/>
            <a:ext cx="6629400" cy="3730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37484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724956"/>
            <a:ext cx="5486400" cy="447627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 name="Google Shape;96;p2:notes"/>
          <p:cNvSpPr>
            <a:spLocks noGrp="1" noRot="1" noChangeAspect="1"/>
          </p:cNvSpPr>
          <p:nvPr>
            <p:ph type="sldImg" idx="2"/>
          </p:nvPr>
        </p:nvSpPr>
        <p:spPr>
          <a:xfrm>
            <a:off x="114300" y="746125"/>
            <a:ext cx="6629400" cy="3730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37484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724956"/>
            <a:ext cx="5486400" cy="447627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 name="Google Shape;96;p2:notes"/>
          <p:cNvSpPr>
            <a:spLocks noGrp="1" noRot="1" noChangeAspect="1"/>
          </p:cNvSpPr>
          <p:nvPr>
            <p:ph type="sldImg" idx="2"/>
          </p:nvPr>
        </p:nvSpPr>
        <p:spPr>
          <a:xfrm>
            <a:off x="114300" y="746125"/>
            <a:ext cx="6629400" cy="3730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37484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724956"/>
            <a:ext cx="5486400" cy="447627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 name="Google Shape;96;p2:notes"/>
          <p:cNvSpPr>
            <a:spLocks noGrp="1" noRot="1" noChangeAspect="1"/>
          </p:cNvSpPr>
          <p:nvPr>
            <p:ph type="sldImg" idx="2"/>
          </p:nvPr>
        </p:nvSpPr>
        <p:spPr>
          <a:xfrm>
            <a:off x="114300" y="746125"/>
            <a:ext cx="6629400" cy="3730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37484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724956"/>
            <a:ext cx="5486400" cy="447627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 name="Google Shape;96;p2:notes"/>
          <p:cNvSpPr>
            <a:spLocks noGrp="1" noRot="1" noChangeAspect="1"/>
          </p:cNvSpPr>
          <p:nvPr>
            <p:ph type="sldImg" idx="2"/>
          </p:nvPr>
        </p:nvSpPr>
        <p:spPr>
          <a:xfrm>
            <a:off x="114300" y="746125"/>
            <a:ext cx="6629400" cy="3730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37484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724956"/>
            <a:ext cx="5486400" cy="447627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 name="Google Shape;96;p2:notes"/>
          <p:cNvSpPr>
            <a:spLocks noGrp="1" noRot="1" noChangeAspect="1"/>
          </p:cNvSpPr>
          <p:nvPr>
            <p:ph type="sldImg" idx="2"/>
          </p:nvPr>
        </p:nvSpPr>
        <p:spPr>
          <a:xfrm>
            <a:off x="114300" y="746125"/>
            <a:ext cx="6629400" cy="3730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3748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724956"/>
            <a:ext cx="5486400" cy="447627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 name="Google Shape;96;p2:notes"/>
          <p:cNvSpPr>
            <a:spLocks noGrp="1" noRot="1" noChangeAspect="1"/>
          </p:cNvSpPr>
          <p:nvPr>
            <p:ph type="sldImg" idx="2"/>
          </p:nvPr>
        </p:nvSpPr>
        <p:spPr>
          <a:xfrm>
            <a:off x="114300" y="746125"/>
            <a:ext cx="6629400" cy="3730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37484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724956"/>
            <a:ext cx="5486400" cy="447627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 name="Google Shape;96;p2:notes"/>
          <p:cNvSpPr>
            <a:spLocks noGrp="1" noRot="1" noChangeAspect="1"/>
          </p:cNvSpPr>
          <p:nvPr>
            <p:ph type="sldImg" idx="2"/>
          </p:nvPr>
        </p:nvSpPr>
        <p:spPr>
          <a:xfrm>
            <a:off x="114300" y="746125"/>
            <a:ext cx="6629400" cy="3730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37484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724956"/>
            <a:ext cx="5486400" cy="447627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 name="Google Shape;96;p2:notes"/>
          <p:cNvSpPr>
            <a:spLocks noGrp="1" noRot="1" noChangeAspect="1"/>
          </p:cNvSpPr>
          <p:nvPr>
            <p:ph type="sldImg" idx="2"/>
          </p:nvPr>
        </p:nvSpPr>
        <p:spPr>
          <a:xfrm>
            <a:off x="114300" y="746125"/>
            <a:ext cx="6629400" cy="3730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3748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724956"/>
            <a:ext cx="5486400" cy="447627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 name="Google Shape;96;p2:notes"/>
          <p:cNvSpPr>
            <a:spLocks noGrp="1" noRot="1" noChangeAspect="1"/>
          </p:cNvSpPr>
          <p:nvPr>
            <p:ph type="sldImg" idx="2"/>
          </p:nvPr>
        </p:nvSpPr>
        <p:spPr>
          <a:xfrm>
            <a:off x="114300" y="746125"/>
            <a:ext cx="6629400" cy="3730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3748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724956"/>
            <a:ext cx="5486400" cy="447627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 name="Google Shape;96;p2:notes"/>
          <p:cNvSpPr>
            <a:spLocks noGrp="1" noRot="1" noChangeAspect="1"/>
          </p:cNvSpPr>
          <p:nvPr>
            <p:ph type="sldImg" idx="2"/>
          </p:nvPr>
        </p:nvSpPr>
        <p:spPr>
          <a:xfrm>
            <a:off x="114300" y="746125"/>
            <a:ext cx="6629400" cy="3730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3748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724956"/>
            <a:ext cx="5486400" cy="447627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 name="Google Shape;96;p2:notes"/>
          <p:cNvSpPr>
            <a:spLocks noGrp="1" noRot="1" noChangeAspect="1"/>
          </p:cNvSpPr>
          <p:nvPr>
            <p:ph type="sldImg" idx="2"/>
          </p:nvPr>
        </p:nvSpPr>
        <p:spPr>
          <a:xfrm>
            <a:off x="114300" y="746125"/>
            <a:ext cx="6629400" cy="3730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3748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724956"/>
            <a:ext cx="5486400" cy="447627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 name="Google Shape;96;p2:notes"/>
          <p:cNvSpPr>
            <a:spLocks noGrp="1" noRot="1" noChangeAspect="1"/>
          </p:cNvSpPr>
          <p:nvPr>
            <p:ph type="sldImg" idx="2"/>
          </p:nvPr>
        </p:nvSpPr>
        <p:spPr>
          <a:xfrm>
            <a:off x="114300" y="746125"/>
            <a:ext cx="6629400" cy="3730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3748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724956"/>
            <a:ext cx="5486400" cy="447627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 name="Google Shape;96;p2:notes"/>
          <p:cNvSpPr>
            <a:spLocks noGrp="1" noRot="1" noChangeAspect="1"/>
          </p:cNvSpPr>
          <p:nvPr>
            <p:ph type="sldImg" idx="2"/>
          </p:nvPr>
        </p:nvSpPr>
        <p:spPr>
          <a:xfrm>
            <a:off x="114300" y="746125"/>
            <a:ext cx="6629400" cy="3730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3748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724956"/>
            <a:ext cx="5486400" cy="447627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 name="Google Shape;96;p2:notes"/>
          <p:cNvSpPr>
            <a:spLocks noGrp="1" noRot="1" noChangeAspect="1"/>
          </p:cNvSpPr>
          <p:nvPr>
            <p:ph type="sldImg" idx="2"/>
          </p:nvPr>
        </p:nvSpPr>
        <p:spPr>
          <a:xfrm>
            <a:off x="114300" y="746125"/>
            <a:ext cx="6629400" cy="3730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3748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806CAF7-C23D-42FD-8DEA-449E66A3795A}" type="datetimeFigureOut">
              <a:rPr lang="ru-RU" smtClean="0"/>
              <a:pPr/>
              <a:t>14.12.2023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DC9BA8-0201-417E-9665-0017C098C063}" type="slidenum">
              <a:rPr lang="ru-RU" smtClean="0"/>
              <a:pPr/>
              <a:t>‹#›</a:t>
            </a:fld>
            <a:endParaRPr lang="ru-RU"/>
          </a:p>
        </p:txBody>
      </p:sp>
    </p:spTree>
    <p:extLst>
      <p:ext uri="{BB962C8B-B14F-4D97-AF65-F5344CB8AC3E}">
        <p14:creationId xmlns:p14="http://schemas.microsoft.com/office/powerpoint/2010/main" val="1338852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806CAF7-C23D-42FD-8DEA-449E66A3795A}" type="datetimeFigureOut">
              <a:rPr lang="ru-RU" smtClean="0"/>
              <a:pPr/>
              <a:t>14.12.2023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DC9BA8-0201-417E-9665-0017C098C063}" type="slidenum">
              <a:rPr lang="ru-RU" smtClean="0"/>
              <a:pPr/>
              <a:t>‹#›</a:t>
            </a:fld>
            <a:endParaRPr lang="ru-RU"/>
          </a:p>
        </p:txBody>
      </p:sp>
    </p:spTree>
    <p:extLst>
      <p:ext uri="{BB962C8B-B14F-4D97-AF65-F5344CB8AC3E}">
        <p14:creationId xmlns:p14="http://schemas.microsoft.com/office/powerpoint/2010/main" val="1374835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806CAF7-C23D-42FD-8DEA-449E66A3795A}" type="datetimeFigureOut">
              <a:rPr lang="ru-RU" smtClean="0"/>
              <a:pPr/>
              <a:t>14.12.2023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DC9BA8-0201-417E-9665-0017C098C063}" type="slidenum">
              <a:rPr lang="ru-RU" smtClean="0"/>
              <a:pPr/>
              <a:t>‹#›</a:t>
            </a:fld>
            <a:endParaRPr lang="ru-RU"/>
          </a:p>
        </p:txBody>
      </p:sp>
    </p:spTree>
    <p:extLst>
      <p:ext uri="{BB962C8B-B14F-4D97-AF65-F5344CB8AC3E}">
        <p14:creationId xmlns:p14="http://schemas.microsoft.com/office/powerpoint/2010/main" val="4120226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806CAF7-C23D-42FD-8DEA-449E66A3795A}" type="datetimeFigureOut">
              <a:rPr lang="ru-RU" smtClean="0"/>
              <a:pPr/>
              <a:t>14.12.2023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DC9BA8-0201-417E-9665-0017C098C063}" type="slidenum">
              <a:rPr lang="ru-RU" smtClean="0"/>
              <a:pPr/>
              <a:t>‹#›</a:t>
            </a:fld>
            <a:endParaRPr lang="ru-RU"/>
          </a:p>
        </p:txBody>
      </p:sp>
    </p:spTree>
    <p:extLst>
      <p:ext uri="{BB962C8B-B14F-4D97-AF65-F5344CB8AC3E}">
        <p14:creationId xmlns:p14="http://schemas.microsoft.com/office/powerpoint/2010/main" val="512153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806CAF7-C23D-42FD-8DEA-449E66A3795A}" type="datetimeFigureOut">
              <a:rPr lang="ru-RU" smtClean="0"/>
              <a:pPr/>
              <a:t>14.12.2023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DC9BA8-0201-417E-9665-0017C098C063}" type="slidenum">
              <a:rPr lang="ru-RU" smtClean="0"/>
              <a:pPr/>
              <a:t>‹#›</a:t>
            </a:fld>
            <a:endParaRPr lang="ru-RU"/>
          </a:p>
        </p:txBody>
      </p:sp>
    </p:spTree>
    <p:extLst>
      <p:ext uri="{BB962C8B-B14F-4D97-AF65-F5344CB8AC3E}">
        <p14:creationId xmlns:p14="http://schemas.microsoft.com/office/powerpoint/2010/main" val="299392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806CAF7-C23D-42FD-8DEA-449E66A3795A}" type="datetimeFigureOut">
              <a:rPr lang="ru-RU" smtClean="0"/>
              <a:pPr/>
              <a:t>14.12.2023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9DC9BA8-0201-417E-9665-0017C098C063}" type="slidenum">
              <a:rPr lang="ru-RU" smtClean="0"/>
              <a:pPr/>
              <a:t>‹#›</a:t>
            </a:fld>
            <a:endParaRPr lang="ru-RU"/>
          </a:p>
        </p:txBody>
      </p:sp>
    </p:spTree>
    <p:extLst>
      <p:ext uri="{BB962C8B-B14F-4D97-AF65-F5344CB8AC3E}">
        <p14:creationId xmlns:p14="http://schemas.microsoft.com/office/powerpoint/2010/main" val="364629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806CAF7-C23D-42FD-8DEA-449E66A3795A}" type="datetimeFigureOut">
              <a:rPr lang="ru-RU" smtClean="0"/>
              <a:pPr/>
              <a:t>14.12.2023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9DC9BA8-0201-417E-9665-0017C098C063}" type="slidenum">
              <a:rPr lang="ru-RU" smtClean="0"/>
              <a:pPr/>
              <a:t>‹#›</a:t>
            </a:fld>
            <a:endParaRPr lang="ru-RU"/>
          </a:p>
        </p:txBody>
      </p:sp>
    </p:spTree>
    <p:extLst>
      <p:ext uri="{BB962C8B-B14F-4D97-AF65-F5344CB8AC3E}">
        <p14:creationId xmlns:p14="http://schemas.microsoft.com/office/powerpoint/2010/main" val="1815821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806CAF7-C23D-42FD-8DEA-449E66A3795A}" type="datetimeFigureOut">
              <a:rPr lang="ru-RU" smtClean="0"/>
              <a:pPr/>
              <a:t>14.12.2023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9DC9BA8-0201-417E-9665-0017C098C063}" type="slidenum">
              <a:rPr lang="ru-RU" smtClean="0"/>
              <a:pPr/>
              <a:t>‹#›</a:t>
            </a:fld>
            <a:endParaRPr lang="ru-RU"/>
          </a:p>
        </p:txBody>
      </p:sp>
    </p:spTree>
    <p:extLst>
      <p:ext uri="{BB962C8B-B14F-4D97-AF65-F5344CB8AC3E}">
        <p14:creationId xmlns:p14="http://schemas.microsoft.com/office/powerpoint/2010/main" val="1668066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806CAF7-C23D-42FD-8DEA-449E66A3795A}" type="datetimeFigureOut">
              <a:rPr lang="ru-RU" smtClean="0"/>
              <a:pPr/>
              <a:t>14.12.2023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9DC9BA8-0201-417E-9665-0017C098C063}" type="slidenum">
              <a:rPr lang="ru-RU" smtClean="0"/>
              <a:pPr/>
              <a:t>‹#›</a:t>
            </a:fld>
            <a:endParaRPr lang="ru-RU"/>
          </a:p>
        </p:txBody>
      </p:sp>
    </p:spTree>
    <p:extLst>
      <p:ext uri="{BB962C8B-B14F-4D97-AF65-F5344CB8AC3E}">
        <p14:creationId xmlns:p14="http://schemas.microsoft.com/office/powerpoint/2010/main" val="1677972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806CAF7-C23D-42FD-8DEA-449E66A3795A}" type="datetimeFigureOut">
              <a:rPr lang="ru-RU" smtClean="0"/>
              <a:pPr/>
              <a:t>14.12.2023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9DC9BA8-0201-417E-9665-0017C098C063}" type="slidenum">
              <a:rPr lang="ru-RU" smtClean="0"/>
              <a:pPr/>
              <a:t>‹#›</a:t>
            </a:fld>
            <a:endParaRPr lang="ru-RU"/>
          </a:p>
        </p:txBody>
      </p:sp>
    </p:spTree>
    <p:extLst>
      <p:ext uri="{BB962C8B-B14F-4D97-AF65-F5344CB8AC3E}">
        <p14:creationId xmlns:p14="http://schemas.microsoft.com/office/powerpoint/2010/main" val="1683106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806CAF7-C23D-42FD-8DEA-449E66A3795A}" type="datetimeFigureOut">
              <a:rPr lang="ru-RU" smtClean="0"/>
              <a:pPr/>
              <a:t>14.12.2023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9DC9BA8-0201-417E-9665-0017C098C063}" type="slidenum">
              <a:rPr lang="ru-RU" smtClean="0"/>
              <a:pPr/>
              <a:t>‹#›</a:t>
            </a:fld>
            <a:endParaRPr lang="ru-RU"/>
          </a:p>
        </p:txBody>
      </p:sp>
    </p:spTree>
    <p:extLst>
      <p:ext uri="{BB962C8B-B14F-4D97-AF65-F5344CB8AC3E}">
        <p14:creationId xmlns:p14="http://schemas.microsoft.com/office/powerpoint/2010/main" val="3315031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06CAF7-C23D-42FD-8DEA-449E66A3795A}" type="datetimeFigureOut">
              <a:rPr lang="ru-RU" smtClean="0"/>
              <a:pPr/>
              <a:t>14.12.2023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DC9BA8-0201-417E-9665-0017C098C063}" type="slidenum">
              <a:rPr lang="ru-RU" smtClean="0"/>
              <a:pPr/>
              <a:t>‹#›</a:t>
            </a:fld>
            <a:endParaRPr lang="ru-RU"/>
          </a:p>
        </p:txBody>
      </p:sp>
    </p:spTree>
    <p:extLst>
      <p:ext uri="{BB962C8B-B14F-4D97-AF65-F5344CB8AC3E}">
        <p14:creationId xmlns:p14="http://schemas.microsoft.com/office/powerpoint/2010/main" val="2396465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a:picLocks noGrp="1"/>
          </p:cNvPicPr>
          <p:nvPr>
            <p:ph type="body" idx="1"/>
          </p:nvPr>
        </p:nvPicPr>
        <p:blipFill rotWithShape="1">
          <a:blip r:embed="rId3" cstate="print">
            <a:alphaModFix/>
          </a:blip>
          <a:srcRect/>
          <a:stretch/>
        </p:blipFill>
        <p:spPr>
          <a:xfrm>
            <a:off x="1" y="1"/>
            <a:ext cx="12099984" cy="5175849"/>
          </a:xfrm>
          <a:prstGeom prst="rect">
            <a:avLst/>
          </a:prstGeom>
          <a:noFill/>
          <a:ln>
            <a:noFill/>
          </a:ln>
        </p:spPr>
      </p:pic>
      <p:sp>
        <p:nvSpPr>
          <p:cNvPr id="85" name="Google Shape;85;p1"/>
          <p:cNvSpPr/>
          <p:nvPr/>
        </p:nvSpPr>
        <p:spPr>
          <a:xfrm>
            <a:off x="1406246" y="949247"/>
            <a:ext cx="9973877" cy="1023347"/>
          </a:xfrm>
          <a:prstGeom prst="rect">
            <a:avLst/>
          </a:prstGeom>
          <a:noFill/>
          <a:ln>
            <a:noFill/>
          </a:ln>
        </p:spPr>
        <p:txBody>
          <a:bodyPr spcFirstLastPara="1" wrap="square" lIns="99051" tIns="49525" rIns="99051" bIns="49525" anchor="t" anchorCtr="0">
            <a:spAutoFit/>
          </a:bodyPr>
          <a:lstStyle/>
          <a:p>
            <a:pPr lvl="0" algn="ctr">
              <a:buSzPts val="3500"/>
            </a:pPr>
            <a:r>
              <a:rPr lang="ru-RU" sz="2000" dirty="0">
                <a:latin typeface="Times New Roman" panose="02020603050405020304" pitchFamily="18" charset="0"/>
                <a:ea typeface="Calibri"/>
                <a:cs typeface="Times New Roman" panose="02020603050405020304" pitchFamily="18" charset="0"/>
                <a:sym typeface="Calibri"/>
              </a:rPr>
              <a:t>ТЕМА ВЕБИНАРА</a:t>
            </a:r>
            <a:r>
              <a:rPr lang="ru-RU" sz="2000" b="1" dirty="0">
                <a:latin typeface="Times New Roman" panose="02020603050405020304" pitchFamily="18" charset="0"/>
                <a:ea typeface="Calibri"/>
                <a:cs typeface="Times New Roman" panose="02020603050405020304" pitchFamily="18" charset="0"/>
                <a:sym typeface="Calibri"/>
              </a:rPr>
              <a:t>: </a:t>
            </a:r>
            <a:r>
              <a:rPr lang="ru-RU" sz="2000" b="1" dirty="0" smtClean="0">
                <a:latin typeface="Times New Roman" panose="02020603050405020304" pitchFamily="18" charset="0"/>
                <a:ea typeface="Calibri"/>
                <a:cs typeface="Times New Roman" panose="02020603050405020304" pitchFamily="18" charset="0"/>
                <a:sym typeface="Calibri"/>
              </a:rPr>
              <a:t>«</a:t>
            </a:r>
            <a:r>
              <a:rPr lang="ru-RU" sz="2000" dirty="0" smtClean="0">
                <a:solidFill>
                  <a:srgbClr val="000000"/>
                </a:solidFill>
                <a:latin typeface="Times New Roman"/>
              </a:rPr>
              <a:t>ЭКОНОМИЧЕСКАЯ ЭФФЕКТИВНОСТЬ  СЕЛЬСКОХОЗЯЙСТВЕННОГО КООПЕРАТИВА ПРИ ПРОИЗВОДСТВЕ МОЛОКА И МОЛОЧНОЙ ПРОДУКЦИИ</a:t>
            </a:r>
            <a:r>
              <a:rPr lang="ru-RU" sz="2000" b="1" dirty="0" smtClean="0">
                <a:latin typeface="Times New Roman" panose="02020603050405020304" pitchFamily="18" charset="0"/>
                <a:ea typeface="Calibri"/>
                <a:cs typeface="Times New Roman" panose="02020603050405020304" pitchFamily="18" charset="0"/>
                <a:sym typeface="Calibri"/>
              </a:rPr>
              <a:t>»</a:t>
            </a:r>
            <a:r>
              <a:rPr lang="kk-KZ" sz="2000" b="1" dirty="0" smtClean="0">
                <a:latin typeface="Times New Roman" pitchFamily="18" charset="0"/>
                <a:cs typeface="Times New Roman" pitchFamily="18" charset="0"/>
              </a:rPr>
              <a:t> </a:t>
            </a:r>
            <a:endParaRPr lang="kk-KZ" sz="2000" b="1" dirty="0">
              <a:latin typeface="Times New Roman" pitchFamily="18" charset="0"/>
              <a:cs typeface="Times New Roman" pitchFamily="18" charset="0"/>
            </a:endParaRPr>
          </a:p>
        </p:txBody>
      </p:sp>
      <p:pic>
        <p:nvPicPr>
          <p:cNvPr id="86" name="Google Shape;86;p1"/>
          <p:cNvPicPr preferRelativeResize="0"/>
          <p:nvPr/>
        </p:nvPicPr>
        <p:blipFill rotWithShape="1">
          <a:blip r:embed="rId4" cstate="print">
            <a:alphaModFix/>
          </a:blip>
          <a:srcRect/>
          <a:stretch/>
        </p:blipFill>
        <p:spPr>
          <a:xfrm>
            <a:off x="1397110" y="279401"/>
            <a:ext cx="1985815" cy="400367"/>
          </a:xfrm>
          <a:prstGeom prst="rect">
            <a:avLst/>
          </a:prstGeom>
          <a:noFill/>
          <a:ln>
            <a:noFill/>
          </a:ln>
        </p:spPr>
      </p:pic>
      <p:pic>
        <p:nvPicPr>
          <p:cNvPr id="87" name="Google Shape;87;p1"/>
          <p:cNvPicPr preferRelativeResize="0"/>
          <p:nvPr/>
        </p:nvPicPr>
        <p:blipFill rotWithShape="1">
          <a:blip r:embed="rId5" cstate="print">
            <a:alphaModFix/>
          </a:blip>
          <a:srcRect/>
          <a:stretch/>
        </p:blipFill>
        <p:spPr>
          <a:xfrm>
            <a:off x="3696841" y="286574"/>
            <a:ext cx="816867" cy="393193"/>
          </a:xfrm>
          <a:prstGeom prst="rect">
            <a:avLst/>
          </a:prstGeom>
          <a:noFill/>
          <a:ln>
            <a:noFill/>
          </a:ln>
        </p:spPr>
      </p:pic>
      <p:pic>
        <p:nvPicPr>
          <p:cNvPr id="88" name="Google Shape;88;p1"/>
          <p:cNvPicPr preferRelativeResize="0"/>
          <p:nvPr/>
        </p:nvPicPr>
        <p:blipFill rotWithShape="1">
          <a:blip r:embed="rId6" cstate="print">
            <a:alphaModFix/>
          </a:blip>
          <a:srcRect/>
          <a:stretch/>
        </p:blipFill>
        <p:spPr>
          <a:xfrm>
            <a:off x="4828428" y="295845"/>
            <a:ext cx="1688595" cy="387097"/>
          </a:xfrm>
          <a:prstGeom prst="rect">
            <a:avLst/>
          </a:prstGeom>
          <a:noFill/>
          <a:ln>
            <a:noFill/>
          </a:ln>
        </p:spPr>
      </p:pic>
      <p:sp>
        <p:nvSpPr>
          <p:cNvPr id="3" name="Прямоугольник 2"/>
          <p:cNvSpPr/>
          <p:nvPr/>
        </p:nvSpPr>
        <p:spPr>
          <a:xfrm>
            <a:off x="414885" y="5258352"/>
            <a:ext cx="9078098" cy="1733488"/>
          </a:xfrm>
          <a:prstGeom prst="rect">
            <a:avLst/>
          </a:prstGeom>
        </p:spPr>
        <p:txBody>
          <a:bodyPr wrap="square">
            <a:spAutoFit/>
          </a:bodyPr>
          <a:lstStyle/>
          <a:p>
            <a:pPr lvl="0">
              <a:buSzPts val="1100"/>
            </a:pPr>
            <a:r>
              <a:rPr lang="ru-RU" sz="2133" dirty="0">
                <a:latin typeface="Times New Roman" pitchFamily="18" charset="0"/>
                <a:cs typeface="Times New Roman" pitchFamily="18" charset="0"/>
              </a:rPr>
              <a:t>Эксперт – </a:t>
            </a:r>
            <a:r>
              <a:rPr lang="ru-RU" sz="2133" dirty="0" err="1" smtClean="0">
                <a:latin typeface="Times New Roman" pitchFamily="18" charset="0"/>
                <a:cs typeface="Times New Roman" pitchFamily="18" charset="0"/>
              </a:rPr>
              <a:t>Баймуханов</a:t>
            </a:r>
            <a:r>
              <a:rPr lang="ru-RU" sz="2133" dirty="0" smtClean="0">
                <a:latin typeface="Times New Roman" pitchFamily="18" charset="0"/>
                <a:cs typeface="Times New Roman" pitchFamily="18" charset="0"/>
              </a:rPr>
              <a:t> А.Б., к.э.н</a:t>
            </a:r>
            <a:r>
              <a:rPr lang="ru-RU" sz="2133" dirty="0">
                <a:latin typeface="Times New Roman" pitchFamily="18" charset="0"/>
                <a:cs typeface="Times New Roman" pitchFamily="18" charset="0"/>
              </a:rPr>
              <a:t>., </a:t>
            </a:r>
            <a:r>
              <a:rPr lang="ru-RU" sz="2133" dirty="0" smtClean="0">
                <a:latin typeface="Times New Roman" pitchFamily="18" charset="0"/>
                <a:cs typeface="Times New Roman" pitchFamily="18" charset="0"/>
              </a:rPr>
              <a:t>заведующий отделом «Развитие переработки и логистики сельхозпродукции» ТОО </a:t>
            </a:r>
            <a:r>
              <a:rPr lang="ru-RU" sz="2133" dirty="0">
                <a:latin typeface="Times New Roman" pitchFamily="18" charset="0"/>
                <a:cs typeface="Times New Roman" pitchFamily="18" charset="0"/>
              </a:rPr>
              <a:t>«</a:t>
            </a:r>
            <a:r>
              <a:rPr lang="ru-RU" sz="2133" dirty="0" err="1">
                <a:latin typeface="Times New Roman" pitchFamily="18" charset="0"/>
                <a:cs typeface="Times New Roman" pitchFamily="18" charset="0"/>
              </a:rPr>
              <a:t>КазНИИЭАПКиРСТ</a:t>
            </a:r>
            <a:r>
              <a:rPr lang="ru-RU" sz="2133" dirty="0" smtClean="0">
                <a:latin typeface="Times New Roman" pitchFamily="18" charset="0"/>
                <a:cs typeface="Times New Roman" pitchFamily="18" charset="0"/>
              </a:rPr>
              <a:t>»</a:t>
            </a:r>
          </a:p>
          <a:p>
            <a:pPr lvl="0">
              <a:buSzPts val="1100"/>
            </a:pPr>
            <a:endParaRPr lang="ru-RU" sz="2133" dirty="0">
              <a:latin typeface="Times New Roman" pitchFamily="18" charset="0"/>
              <a:cs typeface="Times New Roman" pitchFamily="18" charset="0"/>
            </a:endParaRPr>
          </a:p>
          <a:p>
            <a:pPr lvl="0">
              <a:buSzPts val="1100"/>
            </a:pPr>
            <a:r>
              <a:rPr lang="ru-RU" sz="2133" dirty="0" smtClean="0">
                <a:latin typeface="Times New Roman" pitchFamily="18" charset="0"/>
                <a:cs typeface="Times New Roman" pitchFamily="18" charset="0"/>
              </a:rPr>
              <a:t>Председатель Правления ТОО «</a:t>
            </a:r>
            <a:r>
              <a:rPr lang="ru-RU" sz="2133" dirty="0" err="1" smtClean="0">
                <a:latin typeface="Times New Roman" pitchFamily="18" charset="0"/>
                <a:cs typeface="Times New Roman" pitchFamily="18" charset="0"/>
              </a:rPr>
              <a:t>КазНИИЭАПК</a:t>
            </a:r>
            <a:r>
              <a:rPr lang="ru-RU" sz="2133" dirty="0" smtClean="0">
                <a:latin typeface="Times New Roman" pitchFamily="18" charset="0"/>
                <a:cs typeface="Times New Roman" pitchFamily="18" charset="0"/>
              </a:rPr>
              <a:t> и РСТ» </a:t>
            </a:r>
            <a:r>
              <a:rPr lang="ru-RU" sz="2133" dirty="0" err="1" smtClean="0">
                <a:latin typeface="Times New Roman" pitchFamily="18" charset="0"/>
                <a:cs typeface="Times New Roman" pitchFamily="18" charset="0"/>
              </a:rPr>
              <a:t>Рустембаев</a:t>
            </a:r>
            <a:r>
              <a:rPr lang="ru-RU" sz="2133" dirty="0" smtClean="0">
                <a:latin typeface="Times New Roman" pitchFamily="18" charset="0"/>
                <a:cs typeface="Times New Roman" pitchFamily="18" charset="0"/>
              </a:rPr>
              <a:t> Б.Е.</a:t>
            </a:r>
            <a:endParaRPr lang="ru-RU" sz="2133" dirty="0">
              <a:latin typeface="Times New Roman" pitchFamily="18" charset="0"/>
              <a:cs typeface="Times New Roman" pitchFamily="18" charset="0"/>
            </a:endParaRPr>
          </a:p>
          <a:p>
            <a:pPr lvl="0">
              <a:buSzPts val="1100"/>
            </a:pPr>
            <a:endParaRPr lang="ru-RU" sz="2133" dirty="0">
              <a:latin typeface="Times New Roman" pitchFamily="18" charset="0"/>
              <a:cs typeface="Times New Roman" pitchFamily="18" charset="0"/>
            </a:endParaRPr>
          </a:p>
        </p:txBody>
      </p:sp>
    </p:spTree>
    <p:extLst>
      <p:ext uri="{BB962C8B-B14F-4D97-AF65-F5344CB8AC3E}">
        <p14:creationId xmlns:p14="http://schemas.microsoft.com/office/powerpoint/2010/main" val="1198757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2760177" y="0"/>
            <a:ext cx="9548159" cy="520209"/>
          </a:xfrm>
          <a:custGeom>
            <a:avLst/>
            <a:gdLst/>
            <a:ahLst/>
            <a:cxnLst/>
            <a:rect l="l" t="t" r="r" b="b"/>
            <a:pathLst>
              <a:path w="7557083" h="535999" extrusionOk="0">
                <a:moveTo>
                  <a:pt x="209725" y="0"/>
                </a:moveTo>
                <a:lnTo>
                  <a:pt x="7557083" y="0"/>
                </a:lnTo>
                <a:lnTo>
                  <a:pt x="7557083" y="535999"/>
                </a:lnTo>
                <a:lnTo>
                  <a:pt x="0" y="535999"/>
                </a:lnTo>
                <a:lnTo>
                  <a:pt x="209725" y="0"/>
                </a:lnTo>
                <a:close/>
              </a:path>
            </a:pathLst>
          </a:custGeom>
          <a:solidFill>
            <a:srgbClr val="096327"/>
          </a:solidFill>
          <a:ln>
            <a:noFill/>
          </a:ln>
        </p:spPr>
        <p:txBody>
          <a:bodyPr spcFirstLastPara="1" wrap="square" lIns="91425" tIns="45700" rIns="91425" bIns="45700" anchor="ctr" anchorCtr="0">
            <a:noAutofit/>
          </a:bodyPr>
          <a:lstStyle/>
          <a:p>
            <a:pPr algn="ctr">
              <a:buClr>
                <a:srgbClr val="000000"/>
              </a:buClr>
              <a:buSzPts val="1800"/>
            </a:pPr>
            <a:endParaRPr lang="ru-RU" b="1" dirty="0" smtClean="0">
              <a:solidFill>
                <a:schemeClr val="bg1"/>
              </a:solidFill>
              <a:latin typeface="Times New Roman" pitchFamily="18" charset="0"/>
              <a:cs typeface="Times New Roman" pitchFamily="18" charset="0"/>
            </a:endParaRPr>
          </a:p>
          <a:p>
            <a:pPr algn="ctr">
              <a:buClr>
                <a:srgbClr val="000000"/>
              </a:buClr>
              <a:buSzPts val="1800"/>
            </a:pPr>
            <a:r>
              <a:rPr lang="ru-RU" b="1" dirty="0" smtClean="0">
                <a:solidFill>
                  <a:schemeClr val="bg1"/>
                </a:solidFill>
                <a:latin typeface="Times New Roman" pitchFamily="18" charset="0"/>
                <a:cs typeface="Times New Roman" pitchFamily="18" charset="0"/>
              </a:rPr>
              <a:t>Система </a:t>
            </a:r>
            <a:r>
              <a:rPr lang="ru-RU" b="1" dirty="0">
                <a:solidFill>
                  <a:schemeClr val="bg1"/>
                </a:solidFill>
                <a:latin typeface="Times New Roman" pitchFamily="18" charset="0"/>
                <a:cs typeface="Times New Roman" pitchFamily="18" charset="0"/>
              </a:rPr>
              <a:t>управления стадом</a:t>
            </a: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bg1"/>
              </a:solidFill>
              <a:latin typeface="Times New Roman" pitchFamily="18" charset="0"/>
              <a:ea typeface="Calibri"/>
              <a:cs typeface="Times New Roman" pitchFamily="18" charset="0"/>
              <a:sym typeface="Calibri"/>
            </a:endParaRPr>
          </a:p>
        </p:txBody>
      </p:sp>
      <p:sp>
        <p:nvSpPr>
          <p:cNvPr id="100" name="Google Shape;100;p2"/>
          <p:cNvSpPr/>
          <p:nvPr/>
        </p:nvSpPr>
        <p:spPr>
          <a:xfrm>
            <a:off x="-974" y="914028"/>
            <a:ext cx="114297" cy="284424"/>
          </a:xfrm>
          <a:prstGeom prst="rect">
            <a:avLst/>
          </a:prstGeom>
          <a:solidFill>
            <a:srgbClr val="A8C013">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2"/>
          <p:cNvSpPr/>
          <p:nvPr/>
        </p:nvSpPr>
        <p:spPr>
          <a:xfrm>
            <a:off x="-3" y="551018"/>
            <a:ext cx="12192004" cy="45719"/>
          </a:xfrm>
          <a:prstGeom prst="rect">
            <a:avLst/>
          </a:prstGeom>
          <a:solidFill>
            <a:srgbClr val="0963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2"/>
          <p:cNvSpPr/>
          <p:nvPr/>
        </p:nvSpPr>
        <p:spPr>
          <a:xfrm>
            <a:off x="3263917" y="71415"/>
            <a:ext cx="8773925" cy="315461"/>
          </a:xfrm>
          <a:prstGeom prst="rect">
            <a:avLst/>
          </a:prstGeom>
          <a:noFill/>
          <a:ln>
            <a:noFill/>
          </a:ln>
        </p:spPr>
        <p:txBody>
          <a:bodyPr spcFirstLastPara="1" wrap="square" lIns="99050" tIns="49525" rIns="99050" bIns="49525" anchor="t" anchorCtr="0">
            <a:spAutoFit/>
          </a:bodyPr>
          <a:lstStyle/>
          <a:p>
            <a:r>
              <a:rPr lang="ru-RU" sz="1400" b="1" dirty="0" smtClean="0">
                <a:solidFill>
                  <a:schemeClr val="bg1"/>
                </a:solidFill>
              </a:rPr>
              <a:t> </a:t>
            </a:r>
            <a:endParaRPr lang="ru-RU" sz="1400" b="1" dirty="0">
              <a:solidFill>
                <a:schemeClr val="bg1"/>
              </a:solidFill>
              <a:latin typeface="Times New Roman" pitchFamily="18" charset="0"/>
              <a:cs typeface="Times New Roman" pitchFamily="18" charset="0"/>
            </a:endParaRPr>
          </a:p>
        </p:txBody>
      </p:sp>
      <p:sp>
        <p:nvSpPr>
          <p:cNvPr id="105" name="Google Shape;105;p2"/>
          <p:cNvSpPr/>
          <p:nvPr/>
        </p:nvSpPr>
        <p:spPr>
          <a:xfrm>
            <a:off x="12078480" y="6576222"/>
            <a:ext cx="113354" cy="107948"/>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06" name="Google Shape;106;p2"/>
          <p:cNvCxnSpPr/>
          <p:nvPr/>
        </p:nvCxnSpPr>
        <p:spPr>
          <a:xfrm>
            <a:off x="628357" y="6592889"/>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7" name="Google Shape;107;p2"/>
          <p:cNvCxnSpPr/>
          <p:nvPr/>
        </p:nvCxnSpPr>
        <p:spPr>
          <a:xfrm>
            <a:off x="628357" y="6619083"/>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8" name="Google Shape;108;p2"/>
          <p:cNvCxnSpPr/>
          <p:nvPr/>
        </p:nvCxnSpPr>
        <p:spPr>
          <a:xfrm>
            <a:off x="628357" y="6645277"/>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9" name="Google Shape;109;p2"/>
          <p:cNvCxnSpPr/>
          <p:nvPr/>
        </p:nvCxnSpPr>
        <p:spPr>
          <a:xfrm>
            <a:off x="628357" y="6669088"/>
            <a:ext cx="11409486" cy="0"/>
          </a:xfrm>
          <a:prstGeom prst="straightConnector1">
            <a:avLst/>
          </a:prstGeom>
          <a:noFill/>
          <a:ln w="12700" cap="flat" cmpd="sng">
            <a:solidFill>
              <a:srgbClr val="A8C013"/>
            </a:solidFill>
            <a:prstDash val="solid"/>
            <a:miter lim="800000"/>
            <a:headEnd type="none" w="sm" len="sm"/>
            <a:tailEnd type="none" w="sm" len="sm"/>
          </a:ln>
        </p:spPr>
      </p:cxnSp>
      <p:sp>
        <p:nvSpPr>
          <p:cNvPr id="112" name="Google Shape;112;p2"/>
          <p:cNvSpPr/>
          <p:nvPr/>
        </p:nvSpPr>
        <p:spPr>
          <a:xfrm>
            <a:off x="12078480" y="5920743"/>
            <a:ext cx="113354" cy="413382"/>
          </a:xfrm>
          <a:prstGeom prst="rect">
            <a:avLst/>
          </a:prstGeom>
          <a:solidFill>
            <a:srgbClr val="A8C01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13" name="Google Shape;113;p2"/>
          <p:cNvCxnSpPr/>
          <p:nvPr/>
        </p:nvCxnSpPr>
        <p:spPr>
          <a:xfrm>
            <a:off x="597044" y="6432830"/>
            <a:ext cx="0" cy="423996"/>
          </a:xfrm>
          <a:prstGeom prst="straightConnector1">
            <a:avLst/>
          </a:prstGeom>
          <a:noFill/>
          <a:ln w="9525" cap="flat" cmpd="sng">
            <a:solidFill>
              <a:srgbClr val="FFC000"/>
            </a:solidFill>
            <a:prstDash val="solid"/>
            <a:miter lim="800000"/>
            <a:headEnd type="none" w="sm" len="sm"/>
            <a:tailEnd type="none" w="sm" len="sm"/>
          </a:ln>
        </p:spPr>
      </p:cxnSp>
      <p:pic>
        <p:nvPicPr>
          <p:cNvPr id="114" name="Google Shape;114;p2"/>
          <p:cNvPicPr preferRelativeResize="0"/>
          <p:nvPr/>
        </p:nvPicPr>
        <p:blipFill rotWithShape="1">
          <a:blip r:embed="rId3" cstate="print">
            <a:alphaModFix/>
          </a:blip>
          <a:srcRect/>
          <a:stretch/>
        </p:blipFill>
        <p:spPr>
          <a:xfrm>
            <a:off x="169408" y="95813"/>
            <a:ext cx="2590770" cy="424396"/>
          </a:xfrm>
          <a:prstGeom prst="rect">
            <a:avLst/>
          </a:prstGeom>
          <a:noFill/>
          <a:ln>
            <a:noFill/>
          </a:ln>
        </p:spPr>
      </p:pic>
      <p:pic>
        <p:nvPicPr>
          <p:cNvPr id="19" name="image13.jpeg"/>
          <p:cNvPicPr/>
          <p:nvPr/>
        </p:nvPicPr>
        <p:blipFill>
          <a:blip r:embed="rId4" cstate="print"/>
          <a:stretch>
            <a:fillRect/>
          </a:stretch>
        </p:blipFill>
        <p:spPr>
          <a:xfrm>
            <a:off x="597044" y="1029714"/>
            <a:ext cx="2415540" cy="2654935"/>
          </a:xfrm>
          <a:prstGeom prst="rect">
            <a:avLst/>
          </a:prstGeom>
        </p:spPr>
      </p:pic>
      <p:sp>
        <p:nvSpPr>
          <p:cNvPr id="3" name="Прямоугольник 2"/>
          <p:cNvSpPr/>
          <p:nvPr/>
        </p:nvSpPr>
        <p:spPr>
          <a:xfrm>
            <a:off x="3765664" y="712185"/>
            <a:ext cx="8188037" cy="3785652"/>
          </a:xfrm>
          <a:prstGeom prst="rect">
            <a:avLst/>
          </a:prstGeom>
        </p:spPr>
        <p:txBody>
          <a:bodyPr wrap="square">
            <a:spAutoFit/>
          </a:bodyPr>
          <a:lstStyle/>
          <a:p>
            <a:pPr lvl="0" fontAlgn="base">
              <a:spcBef>
                <a:spcPct val="0"/>
              </a:spcBef>
              <a:spcAft>
                <a:spcPct val="0"/>
              </a:spcAft>
              <a:tabLst>
                <a:tab pos="709613" algn="l"/>
              </a:tabLst>
            </a:pPr>
            <a:r>
              <a:rPr lang="ru-RU" sz="1600" dirty="0">
                <a:latin typeface="Arial" pitchFamily="34" charset="0"/>
                <a:ea typeface="Times New Roman" pitchFamily="18" charset="0"/>
                <a:cs typeface="Arial" pitchFamily="34" charset="0"/>
              </a:rPr>
              <a:t>Вашего стада, а также является отличным инструментом наблюдения за коровами в транзитном периоде.</a:t>
            </a:r>
            <a:endParaRPr lang="ru-RU" sz="1050" dirty="0">
              <a:latin typeface="Arial" pitchFamily="34" charset="0"/>
              <a:cs typeface="Arial" pitchFamily="34" charset="0"/>
            </a:endParaRPr>
          </a:p>
          <a:p>
            <a:pPr lvl="0" eaLnBrk="0" fontAlgn="base" hangingPunct="0">
              <a:spcBef>
                <a:spcPct val="0"/>
              </a:spcBef>
              <a:spcAft>
                <a:spcPct val="0"/>
              </a:spcAft>
              <a:tabLst>
                <a:tab pos="709613" algn="l"/>
              </a:tabLst>
            </a:pPr>
            <a:r>
              <a:rPr lang="ru-RU" sz="1600" dirty="0">
                <a:latin typeface="Arial" pitchFamily="34" charset="0"/>
                <a:ea typeface="Times New Roman" pitchFamily="18" charset="0"/>
                <a:cs typeface="Arial" pitchFamily="34" charset="0"/>
              </a:rPr>
              <a:t>Система </a:t>
            </a:r>
            <a:r>
              <a:rPr lang="ru-RU" sz="1600" dirty="0" err="1">
                <a:latin typeface="Arial" pitchFamily="34" charset="0"/>
                <a:ea typeface="Times New Roman" pitchFamily="18" charset="0"/>
                <a:cs typeface="Arial" pitchFamily="34" charset="0"/>
              </a:rPr>
              <a:t>CowManager</a:t>
            </a:r>
            <a:r>
              <a:rPr lang="ru-RU" sz="1600" dirty="0">
                <a:latin typeface="Arial" pitchFamily="34" charset="0"/>
                <a:ea typeface="Times New Roman" pitchFamily="18" charset="0"/>
                <a:cs typeface="Arial" pitchFamily="34" charset="0"/>
              </a:rPr>
              <a:t> предоставит Вам следующую информацию:</a:t>
            </a:r>
            <a:endParaRPr lang="ru-RU" sz="1050" dirty="0">
              <a:latin typeface="Arial" pitchFamily="34" charset="0"/>
              <a:cs typeface="Arial" pitchFamily="34" charset="0"/>
            </a:endParaRPr>
          </a:p>
          <a:p>
            <a:pPr lvl="0" eaLnBrk="0" fontAlgn="base" hangingPunct="0">
              <a:spcBef>
                <a:spcPct val="0"/>
              </a:spcBef>
              <a:spcAft>
                <a:spcPct val="0"/>
              </a:spcAft>
              <a:buFontTx/>
              <a:buChar char="•"/>
              <a:tabLst>
                <a:tab pos="709613" algn="l"/>
              </a:tabLst>
            </a:pPr>
            <a:r>
              <a:rPr lang="ru-RU" sz="1600" dirty="0">
                <a:latin typeface="Arial" pitchFamily="34" charset="0"/>
                <a:ea typeface="Times New Roman" pitchFamily="18" charset="0"/>
                <a:cs typeface="Arial" pitchFamily="34" charset="0"/>
              </a:rPr>
              <a:t>минуты потребления корма и жвачки</a:t>
            </a:r>
            <a:endParaRPr lang="ru-RU" sz="1050" dirty="0">
              <a:latin typeface="Arial" pitchFamily="34" charset="0"/>
              <a:cs typeface="Arial" pitchFamily="34" charset="0"/>
            </a:endParaRPr>
          </a:p>
          <a:p>
            <a:pPr lvl="0" eaLnBrk="0" fontAlgn="base" hangingPunct="0">
              <a:spcBef>
                <a:spcPct val="0"/>
              </a:spcBef>
              <a:spcAft>
                <a:spcPct val="0"/>
              </a:spcAft>
              <a:buFontTx/>
              <a:buChar char="•"/>
              <a:tabLst>
                <a:tab pos="709613" algn="l"/>
              </a:tabLst>
            </a:pPr>
            <a:r>
              <a:rPr lang="ru-RU" sz="1600" dirty="0">
                <a:latin typeface="Arial" pitchFamily="34" charset="0"/>
                <a:ea typeface="Times New Roman" pitchFamily="18" charset="0"/>
                <a:cs typeface="Arial" pitchFamily="34" charset="0"/>
              </a:rPr>
              <a:t>общий обзор группы сухостоя</a:t>
            </a:r>
            <a:endParaRPr lang="ru-RU" sz="1050" dirty="0">
              <a:latin typeface="Arial" pitchFamily="34" charset="0"/>
              <a:cs typeface="Arial" pitchFamily="34" charset="0"/>
            </a:endParaRPr>
          </a:p>
          <a:p>
            <a:pPr lvl="0" eaLnBrk="0" fontAlgn="base" hangingPunct="0">
              <a:spcBef>
                <a:spcPct val="0"/>
              </a:spcBef>
              <a:spcAft>
                <a:spcPct val="0"/>
              </a:spcAft>
              <a:buFontTx/>
              <a:buChar char="•"/>
              <a:tabLst>
                <a:tab pos="709613" algn="l"/>
              </a:tabLst>
            </a:pPr>
            <a:r>
              <a:rPr lang="ru-RU" sz="1600" dirty="0">
                <a:latin typeface="Arial" pitchFamily="34" charset="0"/>
                <a:ea typeface="Times New Roman" pitchFamily="18" charset="0"/>
                <a:cs typeface="Arial" pitchFamily="34" charset="0"/>
              </a:rPr>
              <a:t>общий обзор группы отела</a:t>
            </a:r>
            <a:endParaRPr lang="ru-RU" sz="1050" dirty="0">
              <a:latin typeface="Arial" pitchFamily="34" charset="0"/>
              <a:cs typeface="Arial" pitchFamily="34" charset="0"/>
            </a:endParaRPr>
          </a:p>
          <a:p>
            <a:pPr lvl="0" eaLnBrk="0" fontAlgn="base" hangingPunct="0">
              <a:spcBef>
                <a:spcPct val="0"/>
              </a:spcBef>
              <a:spcAft>
                <a:spcPct val="0"/>
              </a:spcAft>
              <a:buFontTx/>
              <a:buChar char="•"/>
              <a:tabLst>
                <a:tab pos="709613" algn="l"/>
              </a:tabLst>
            </a:pPr>
            <a:r>
              <a:rPr lang="ru-RU" sz="1600" dirty="0">
                <a:latin typeface="Arial" pitchFamily="34" charset="0"/>
                <a:ea typeface="Times New Roman" pitchFamily="18" charset="0"/>
                <a:cs typeface="Arial" pitchFamily="34" charset="0"/>
              </a:rPr>
              <a:t>общий обзор Ваших технологических групп</a:t>
            </a:r>
            <a:endParaRPr lang="ru-RU" sz="1050" dirty="0">
              <a:latin typeface="Arial" pitchFamily="34" charset="0"/>
              <a:cs typeface="Arial" pitchFamily="34" charset="0"/>
            </a:endParaRPr>
          </a:p>
          <a:p>
            <a:pPr lvl="0" eaLnBrk="0" fontAlgn="base" hangingPunct="0">
              <a:spcBef>
                <a:spcPct val="0"/>
              </a:spcBef>
              <a:spcAft>
                <a:spcPct val="0"/>
              </a:spcAft>
              <a:tabLst>
                <a:tab pos="709613" algn="l"/>
              </a:tabLst>
            </a:pPr>
            <a:r>
              <a:rPr lang="ru-RU" sz="1600" dirty="0">
                <a:latin typeface="Arial" pitchFamily="34" charset="0"/>
                <a:ea typeface="Times New Roman" pitchFamily="18" charset="0"/>
                <a:cs typeface="Arial" pitchFamily="34" charset="0"/>
              </a:rPr>
              <a:t>При помощи сенсоров и активного использования данных, за один год клиенты реализовали:</a:t>
            </a:r>
            <a:endParaRPr lang="ru-RU" sz="1050" dirty="0">
              <a:latin typeface="Arial" pitchFamily="34" charset="0"/>
              <a:cs typeface="Arial" pitchFamily="34" charset="0"/>
            </a:endParaRPr>
          </a:p>
          <a:p>
            <a:pPr lvl="0" eaLnBrk="0" fontAlgn="base" hangingPunct="0">
              <a:spcBef>
                <a:spcPct val="0"/>
              </a:spcBef>
              <a:spcAft>
                <a:spcPct val="0"/>
              </a:spcAft>
              <a:buFontTx/>
              <a:buChar char="•"/>
              <a:tabLst>
                <a:tab pos="709613" algn="l"/>
              </a:tabLst>
            </a:pPr>
            <a:r>
              <a:rPr lang="ru-RU" sz="1600" dirty="0">
                <a:latin typeface="Arial" pitchFamily="34" charset="0"/>
                <a:ea typeface="Times New Roman" pitchFamily="18" charset="0"/>
                <a:cs typeface="Arial" pitchFamily="34" charset="0"/>
              </a:rPr>
              <a:t>на 10% больше молока на 1 корову;</a:t>
            </a:r>
            <a:endParaRPr lang="ru-RU" sz="1050" dirty="0">
              <a:latin typeface="Arial" pitchFamily="34" charset="0"/>
              <a:cs typeface="Arial" pitchFamily="34" charset="0"/>
            </a:endParaRPr>
          </a:p>
          <a:p>
            <a:pPr lvl="0" eaLnBrk="0" fontAlgn="base" hangingPunct="0">
              <a:spcBef>
                <a:spcPct val="0"/>
              </a:spcBef>
              <a:spcAft>
                <a:spcPct val="0"/>
              </a:spcAft>
              <a:buFontTx/>
              <a:buChar char="•"/>
              <a:tabLst>
                <a:tab pos="709613" algn="l"/>
              </a:tabLst>
            </a:pPr>
            <a:r>
              <a:rPr lang="ru-RU" sz="1600" dirty="0">
                <a:latin typeface="Arial" pitchFamily="34" charset="0"/>
                <a:ea typeface="Times New Roman" pitchFamily="18" charset="0"/>
                <a:cs typeface="Arial" pitchFamily="34" charset="0"/>
              </a:rPr>
              <a:t>на 5% больше коров </a:t>
            </a:r>
            <a:r>
              <a:rPr lang="ru-RU" sz="1600" i="1" dirty="0">
                <a:latin typeface="Arial" pitchFamily="34" charset="0"/>
                <a:ea typeface="Times New Roman" pitchFamily="18" charset="0"/>
                <a:cs typeface="Arial" pitchFamily="34" charset="0"/>
              </a:rPr>
              <a:t>(меньше выбраковки, тем быстрее рост стада)</a:t>
            </a:r>
            <a:r>
              <a:rPr lang="ru-RU" sz="1600" dirty="0">
                <a:latin typeface="Arial" pitchFamily="34" charset="0"/>
                <a:ea typeface="Times New Roman" pitchFamily="18" charset="0"/>
                <a:cs typeface="Arial" pitchFamily="34" charset="0"/>
              </a:rPr>
              <a:t>;</a:t>
            </a:r>
            <a:endParaRPr lang="ru-RU" sz="1050" dirty="0">
              <a:latin typeface="Arial" pitchFamily="34" charset="0"/>
              <a:cs typeface="Arial" pitchFamily="34" charset="0"/>
            </a:endParaRPr>
          </a:p>
          <a:p>
            <a:pPr lvl="0" eaLnBrk="0" fontAlgn="base" hangingPunct="0">
              <a:spcBef>
                <a:spcPct val="0"/>
              </a:spcBef>
              <a:spcAft>
                <a:spcPct val="0"/>
              </a:spcAft>
              <a:buFontTx/>
              <a:buChar char="•"/>
              <a:tabLst>
                <a:tab pos="709613" algn="l"/>
              </a:tabLst>
            </a:pPr>
            <a:r>
              <a:rPr lang="ru-RU" sz="1600" dirty="0">
                <a:latin typeface="Arial" pitchFamily="34" charset="0"/>
                <a:ea typeface="Times New Roman" pitchFamily="18" charset="0"/>
                <a:cs typeface="Arial" pitchFamily="34" charset="0"/>
              </a:rPr>
              <a:t>на 20% выше уровень осеменения;</a:t>
            </a:r>
            <a:endParaRPr lang="ru-RU" sz="1050" dirty="0">
              <a:latin typeface="Arial" pitchFamily="34" charset="0"/>
              <a:cs typeface="Arial" pitchFamily="34" charset="0"/>
            </a:endParaRPr>
          </a:p>
          <a:p>
            <a:pPr lvl="0" eaLnBrk="0" fontAlgn="base" hangingPunct="0">
              <a:spcBef>
                <a:spcPct val="0"/>
              </a:spcBef>
              <a:spcAft>
                <a:spcPct val="0"/>
              </a:spcAft>
              <a:buFontTx/>
              <a:buChar char="•"/>
              <a:tabLst>
                <a:tab pos="709613" algn="l"/>
              </a:tabLst>
            </a:pPr>
            <a:r>
              <a:rPr lang="ru-RU" sz="1600" dirty="0">
                <a:latin typeface="Arial" pitchFamily="34" charset="0"/>
                <a:ea typeface="Times New Roman" pitchFamily="18" charset="0"/>
                <a:cs typeface="Arial" pitchFamily="34" charset="0"/>
              </a:rPr>
              <a:t>на 8% выше показатель стельности;</a:t>
            </a:r>
            <a:endParaRPr lang="ru-RU" sz="1050" dirty="0">
              <a:latin typeface="Arial" pitchFamily="34" charset="0"/>
              <a:cs typeface="Arial" pitchFamily="34" charset="0"/>
            </a:endParaRPr>
          </a:p>
          <a:p>
            <a:pPr lvl="0" eaLnBrk="0" fontAlgn="base" hangingPunct="0">
              <a:spcBef>
                <a:spcPct val="0"/>
              </a:spcBef>
              <a:spcAft>
                <a:spcPct val="0"/>
              </a:spcAft>
              <a:buFontTx/>
              <a:buChar char="•"/>
              <a:tabLst>
                <a:tab pos="709613" algn="l"/>
              </a:tabLst>
            </a:pPr>
            <a:r>
              <a:rPr lang="ru-RU" sz="1600" dirty="0">
                <a:latin typeface="Arial" pitchFamily="34" charset="0"/>
                <a:ea typeface="Times New Roman" pitchFamily="18" charset="0"/>
                <a:cs typeface="Arial" pitchFamily="34" charset="0"/>
              </a:rPr>
              <a:t>на 25-40% меньше больных коров;</a:t>
            </a:r>
            <a:endParaRPr lang="ru-RU" sz="1050" dirty="0">
              <a:latin typeface="Arial" pitchFamily="34" charset="0"/>
              <a:cs typeface="Arial" pitchFamily="34" charset="0"/>
            </a:endParaRPr>
          </a:p>
          <a:p>
            <a:pPr lvl="0" eaLnBrk="0" fontAlgn="base" hangingPunct="0">
              <a:spcBef>
                <a:spcPct val="0"/>
              </a:spcBef>
              <a:spcAft>
                <a:spcPct val="0"/>
              </a:spcAft>
              <a:buFontTx/>
              <a:buChar char="•"/>
              <a:tabLst>
                <a:tab pos="709613" algn="l"/>
              </a:tabLst>
            </a:pPr>
            <a:r>
              <a:rPr lang="ru-RU" sz="1600" dirty="0">
                <a:latin typeface="Arial" pitchFamily="34" charset="0"/>
                <a:ea typeface="Times New Roman" pitchFamily="18" charset="0"/>
                <a:cs typeface="Arial" pitchFamily="34" charset="0"/>
              </a:rPr>
              <a:t>на 20% лучше эффективность корма.</a:t>
            </a:r>
            <a:endParaRPr lang="ru-RU" sz="1500" dirty="0">
              <a:latin typeface="Times New Roman" pitchFamily="18" charset="0"/>
              <a:cs typeface="Times New Roman" pitchFamily="18" charset="0"/>
            </a:endParaRPr>
          </a:p>
        </p:txBody>
      </p:sp>
      <p:pic>
        <p:nvPicPr>
          <p:cNvPr id="16385" name="image16.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710" y="4299442"/>
            <a:ext cx="3076199" cy="118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226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2760177" y="0"/>
            <a:ext cx="9548159" cy="520209"/>
          </a:xfrm>
          <a:custGeom>
            <a:avLst/>
            <a:gdLst/>
            <a:ahLst/>
            <a:cxnLst/>
            <a:rect l="l" t="t" r="r" b="b"/>
            <a:pathLst>
              <a:path w="7557083" h="535999" extrusionOk="0">
                <a:moveTo>
                  <a:pt x="209725" y="0"/>
                </a:moveTo>
                <a:lnTo>
                  <a:pt x="7557083" y="0"/>
                </a:lnTo>
                <a:lnTo>
                  <a:pt x="7557083" y="535999"/>
                </a:lnTo>
                <a:lnTo>
                  <a:pt x="0" y="535999"/>
                </a:lnTo>
                <a:lnTo>
                  <a:pt x="209725" y="0"/>
                </a:lnTo>
                <a:close/>
              </a:path>
            </a:pathLst>
          </a:custGeom>
          <a:solidFill>
            <a:srgbClr val="096327"/>
          </a:solidFill>
          <a:ln>
            <a:noFill/>
          </a:ln>
        </p:spPr>
        <p:txBody>
          <a:bodyPr spcFirstLastPara="1" wrap="square" lIns="91425" tIns="45700" rIns="91425" bIns="45700" anchor="ctr" anchorCtr="0">
            <a:noAutofit/>
          </a:bodyPr>
          <a:lstStyle/>
          <a:p>
            <a:pPr algn="ctr">
              <a:buClr>
                <a:srgbClr val="000000"/>
              </a:buClr>
              <a:buSzPts val="1800"/>
            </a:pPr>
            <a:endParaRPr lang="ru-RU" b="1" dirty="0" smtClean="0">
              <a:solidFill>
                <a:schemeClr val="bg1"/>
              </a:solidFill>
              <a:latin typeface="Times New Roman" pitchFamily="18" charset="0"/>
              <a:cs typeface="Times New Roman" pitchFamily="18" charset="0"/>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bg1"/>
              </a:solidFill>
              <a:latin typeface="Times New Roman" pitchFamily="18" charset="0"/>
              <a:ea typeface="Calibri"/>
              <a:cs typeface="Times New Roman" pitchFamily="18" charset="0"/>
              <a:sym typeface="Calibri"/>
            </a:endParaRPr>
          </a:p>
        </p:txBody>
      </p:sp>
      <p:sp>
        <p:nvSpPr>
          <p:cNvPr id="100" name="Google Shape;100;p2"/>
          <p:cNvSpPr/>
          <p:nvPr/>
        </p:nvSpPr>
        <p:spPr>
          <a:xfrm>
            <a:off x="-974" y="914028"/>
            <a:ext cx="114297" cy="284424"/>
          </a:xfrm>
          <a:prstGeom prst="rect">
            <a:avLst/>
          </a:prstGeom>
          <a:solidFill>
            <a:srgbClr val="A8C013">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2"/>
          <p:cNvSpPr/>
          <p:nvPr/>
        </p:nvSpPr>
        <p:spPr>
          <a:xfrm>
            <a:off x="-3" y="551018"/>
            <a:ext cx="12192004" cy="45719"/>
          </a:xfrm>
          <a:prstGeom prst="rect">
            <a:avLst/>
          </a:prstGeom>
          <a:solidFill>
            <a:srgbClr val="0963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2"/>
          <p:cNvSpPr/>
          <p:nvPr/>
        </p:nvSpPr>
        <p:spPr>
          <a:xfrm>
            <a:off x="3263917" y="71415"/>
            <a:ext cx="8773925" cy="315461"/>
          </a:xfrm>
          <a:prstGeom prst="rect">
            <a:avLst/>
          </a:prstGeom>
          <a:noFill/>
          <a:ln>
            <a:noFill/>
          </a:ln>
        </p:spPr>
        <p:txBody>
          <a:bodyPr spcFirstLastPara="1" wrap="square" lIns="99050" tIns="49525" rIns="99050" bIns="49525" anchor="t" anchorCtr="0">
            <a:spAutoFit/>
          </a:bodyPr>
          <a:lstStyle/>
          <a:p>
            <a:r>
              <a:rPr lang="ru-RU" sz="1400" b="1" dirty="0" smtClean="0">
                <a:solidFill>
                  <a:schemeClr val="bg1"/>
                </a:solidFill>
              </a:rPr>
              <a:t> </a:t>
            </a:r>
            <a:endParaRPr lang="ru-RU" sz="1400" b="1" dirty="0">
              <a:solidFill>
                <a:schemeClr val="bg1"/>
              </a:solidFill>
              <a:latin typeface="Times New Roman" pitchFamily="18" charset="0"/>
              <a:cs typeface="Times New Roman" pitchFamily="18" charset="0"/>
            </a:endParaRPr>
          </a:p>
        </p:txBody>
      </p:sp>
      <p:sp>
        <p:nvSpPr>
          <p:cNvPr id="105" name="Google Shape;105;p2"/>
          <p:cNvSpPr/>
          <p:nvPr/>
        </p:nvSpPr>
        <p:spPr>
          <a:xfrm>
            <a:off x="12078480" y="6576222"/>
            <a:ext cx="113354" cy="107948"/>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06" name="Google Shape;106;p2"/>
          <p:cNvCxnSpPr/>
          <p:nvPr/>
        </p:nvCxnSpPr>
        <p:spPr>
          <a:xfrm>
            <a:off x="628357" y="6592889"/>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7" name="Google Shape;107;p2"/>
          <p:cNvCxnSpPr/>
          <p:nvPr/>
        </p:nvCxnSpPr>
        <p:spPr>
          <a:xfrm>
            <a:off x="628357" y="6619083"/>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8" name="Google Shape;108;p2"/>
          <p:cNvCxnSpPr/>
          <p:nvPr/>
        </p:nvCxnSpPr>
        <p:spPr>
          <a:xfrm>
            <a:off x="628357" y="6645277"/>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9" name="Google Shape;109;p2"/>
          <p:cNvCxnSpPr/>
          <p:nvPr/>
        </p:nvCxnSpPr>
        <p:spPr>
          <a:xfrm>
            <a:off x="628357" y="6669088"/>
            <a:ext cx="11409486" cy="0"/>
          </a:xfrm>
          <a:prstGeom prst="straightConnector1">
            <a:avLst/>
          </a:prstGeom>
          <a:noFill/>
          <a:ln w="12700" cap="flat" cmpd="sng">
            <a:solidFill>
              <a:srgbClr val="A8C013"/>
            </a:solidFill>
            <a:prstDash val="solid"/>
            <a:miter lim="800000"/>
            <a:headEnd type="none" w="sm" len="sm"/>
            <a:tailEnd type="none" w="sm" len="sm"/>
          </a:ln>
        </p:spPr>
      </p:cxnSp>
      <p:sp>
        <p:nvSpPr>
          <p:cNvPr id="112" name="Google Shape;112;p2"/>
          <p:cNvSpPr/>
          <p:nvPr/>
        </p:nvSpPr>
        <p:spPr>
          <a:xfrm>
            <a:off x="12078480" y="5920743"/>
            <a:ext cx="113354" cy="413382"/>
          </a:xfrm>
          <a:prstGeom prst="rect">
            <a:avLst/>
          </a:prstGeom>
          <a:solidFill>
            <a:srgbClr val="A8C01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13" name="Google Shape;113;p2"/>
          <p:cNvCxnSpPr/>
          <p:nvPr/>
        </p:nvCxnSpPr>
        <p:spPr>
          <a:xfrm>
            <a:off x="597044" y="6432830"/>
            <a:ext cx="0" cy="423996"/>
          </a:xfrm>
          <a:prstGeom prst="straightConnector1">
            <a:avLst/>
          </a:prstGeom>
          <a:noFill/>
          <a:ln w="9525" cap="flat" cmpd="sng">
            <a:solidFill>
              <a:srgbClr val="FFC000"/>
            </a:solidFill>
            <a:prstDash val="solid"/>
            <a:miter lim="800000"/>
            <a:headEnd type="none" w="sm" len="sm"/>
            <a:tailEnd type="none" w="sm" len="sm"/>
          </a:ln>
        </p:spPr>
      </p:cxnSp>
      <p:pic>
        <p:nvPicPr>
          <p:cNvPr id="114" name="Google Shape;114;p2"/>
          <p:cNvPicPr preferRelativeResize="0"/>
          <p:nvPr/>
        </p:nvPicPr>
        <p:blipFill rotWithShape="1">
          <a:blip r:embed="rId3" cstate="print">
            <a:alphaModFix/>
          </a:blip>
          <a:srcRect/>
          <a:stretch/>
        </p:blipFill>
        <p:spPr>
          <a:xfrm>
            <a:off x="169408" y="95813"/>
            <a:ext cx="2590770" cy="424396"/>
          </a:xfrm>
          <a:prstGeom prst="rect">
            <a:avLst/>
          </a:prstGeom>
          <a:noFill/>
          <a:ln>
            <a:noFill/>
          </a:ln>
        </p:spPr>
      </p:pic>
      <p:sp>
        <p:nvSpPr>
          <p:cNvPr id="2" name="Прямоугольник 1"/>
          <p:cNvSpPr/>
          <p:nvPr/>
        </p:nvSpPr>
        <p:spPr>
          <a:xfrm>
            <a:off x="4613751" y="123345"/>
            <a:ext cx="5048562" cy="369332"/>
          </a:xfrm>
          <a:prstGeom prst="rect">
            <a:avLst/>
          </a:prstGeom>
        </p:spPr>
        <p:txBody>
          <a:bodyPr wrap="none">
            <a:spAutoFit/>
          </a:bodyPr>
          <a:lstStyle/>
          <a:p>
            <a:r>
              <a:rPr lang="ru-RU" b="1" i="1" dirty="0">
                <a:solidFill>
                  <a:schemeClr val="bg1"/>
                </a:solidFill>
              </a:rPr>
              <a:t>Система </a:t>
            </a:r>
            <a:r>
              <a:rPr lang="ru-RU" b="1" i="1" dirty="0" err="1">
                <a:solidFill>
                  <a:schemeClr val="bg1"/>
                </a:solidFill>
              </a:rPr>
              <a:t>навозоудаления</a:t>
            </a:r>
            <a:r>
              <a:rPr lang="ru-RU" b="1" i="1" dirty="0">
                <a:solidFill>
                  <a:schemeClr val="bg1"/>
                </a:solidFill>
              </a:rPr>
              <a:t> и утилизации навоза</a:t>
            </a:r>
          </a:p>
        </p:txBody>
      </p:sp>
      <p:pic>
        <p:nvPicPr>
          <p:cNvPr id="18" name="image23.jpeg" descr="DSC04927"/>
          <p:cNvPicPr/>
          <p:nvPr/>
        </p:nvPicPr>
        <p:blipFill>
          <a:blip r:embed="rId4" cstate="print"/>
          <a:stretch>
            <a:fillRect/>
          </a:stretch>
        </p:blipFill>
        <p:spPr>
          <a:xfrm>
            <a:off x="207662" y="778897"/>
            <a:ext cx="4264585" cy="5555228"/>
          </a:xfrm>
          <a:prstGeom prst="rect">
            <a:avLst/>
          </a:prstGeom>
        </p:spPr>
      </p:pic>
      <p:sp>
        <p:nvSpPr>
          <p:cNvPr id="4" name="Rectangle 3"/>
          <p:cNvSpPr>
            <a:spLocks noChangeArrowheads="1"/>
          </p:cNvSpPr>
          <p:nvPr/>
        </p:nvSpPr>
        <p:spPr bwMode="auto">
          <a:xfrm>
            <a:off x="1042032" y="1107377"/>
            <a:ext cx="1323777" cy="135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408" tIns="596712" rIns="342792" bIns="177744" numCol="1" anchor="ctr" anchorCtr="0" compatLnSpc="1">
            <a:prstTxWarp prst="textNoShape">
              <a:avLst/>
            </a:prstTxWarp>
            <a:spAutoFit/>
          </a:bodyPr>
          <a:lstStyle/>
          <a:p>
            <a:pPr marL="0" marR="0" lvl="0" indent="358775"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358775"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5" name="Group 1"/>
          <p:cNvGrpSpPr>
            <a:grpSpLocks/>
          </p:cNvGrpSpPr>
          <p:nvPr/>
        </p:nvGrpSpPr>
        <p:grpSpPr bwMode="auto">
          <a:xfrm>
            <a:off x="0" y="457200"/>
            <a:ext cx="5943600" cy="19050"/>
            <a:chOff x="0" y="0"/>
            <a:chExt cx="9360" cy="30"/>
          </a:xfrm>
        </p:grpSpPr>
        <p:sp>
          <p:nvSpPr>
            <p:cNvPr id="6" name="Line 2"/>
            <p:cNvSpPr>
              <a:spLocks noChangeShapeType="1"/>
            </p:cNvSpPr>
            <p:nvPr/>
          </p:nvSpPr>
          <p:spPr bwMode="auto">
            <a:xfrm>
              <a:off x="0" y="15"/>
              <a:ext cx="936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grpSp>
      <p:sp>
        <p:nvSpPr>
          <p:cNvPr id="7" name="Rectangle 4"/>
          <p:cNvSpPr>
            <a:spLocks noChangeArrowheads="1"/>
          </p:cNvSpPr>
          <p:nvPr/>
        </p:nvSpPr>
        <p:spPr bwMode="auto">
          <a:xfrm>
            <a:off x="4829694" y="811218"/>
            <a:ext cx="6882939"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tabLst>
                <a:tab pos="647700" algn="l"/>
              </a:tabLst>
            </a:pPr>
            <a:r>
              <a:rPr lang="ru-RU" b="1" dirty="0" smtClean="0">
                <a:latin typeface="Times New Roman" pitchFamily="18" charset="0"/>
                <a:ea typeface="Times New Roman" pitchFamily="18" charset="0"/>
                <a:cs typeface="Times New Roman" pitchFamily="18" charset="0"/>
              </a:rPr>
              <a:t>Согласно </a:t>
            </a:r>
            <a:r>
              <a:rPr lang="ru-RU" b="1" dirty="0">
                <a:latin typeface="Times New Roman" pitchFamily="18" charset="0"/>
                <a:ea typeface="Times New Roman" pitchFamily="18" charset="0"/>
                <a:cs typeface="Times New Roman" pitchFamily="18" charset="0"/>
              </a:rPr>
              <a:t>требованиям технологии производства молока на промышленной основе система </a:t>
            </a:r>
            <a:r>
              <a:rPr lang="ru-RU" b="1" dirty="0" err="1">
                <a:latin typeface="Times New Roman" pitchFamily="18" charset="0"/>
                <a:ea typeface="Times New Roman" pitchFamily="18" charset="0"/>
                <a:cs typeface="Times New Roman" pitchFamily="18" charset="0"/>
              </a:rPr>
              <a:t>навозоудаления</a:t>
            </a:r>
            <a:r>
              <a:rPr lang="ru-RU" b="1" dirty="0">
                <a:latin typeface="Times New Roman" pitchFamily="18" charset="0"/>
                <a:ea typeface="Times New Roman" pitchFamily="18" charset="0"/>
                <a:cs typeface="Times New Roman" pitchFamily="18" charset="0"/>
              </a:rPr>
              <a:t> должна соответствовать следующим основным требованиям</a:t>
            </a:r>
            <a:r>
              <a:rPr lang="ru-RU" b="1" dirty="0" smtClean="0">
                <a:latin typeface="Times New Roman" pitchFamily="18" charset="0"/>
                <a:ea typeface="Times New Roman" pitchFamily="18" charset="0"/>
                <a:cs typeface="Times New Roman" pitchFamily="18" charset="0"/>
              </a:rPr>
              <a:t>:</a:t>
            </a:r>
            <a:endParaRPr lang="ru-RU" b="1" dirty="0">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647700"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ограничивать образование и выделение вредных газов в зону содержания животных</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647700"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исключать перенос с навозом и стоками инфекционных начал с одного технологического участка на другой</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647700"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быть удобной в эксплуатации, не требовать больших затрат на управление, ремонт и санитарно- профилактическую обработку</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47700"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Выбор системы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навозоудаления</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 утилизации навоза напрямую зависит от следующих факторов:</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647700"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размер обслуживаемого поголовья</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647700"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тип используемой подстилки и организации места отдыха коров</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647700"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рельеф местности, физические характеристики почв</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647700"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климатические условия</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647700"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агротехнические предпочтения в способах использования навоза отраслью растениеводства.</a:t>
            </a:r>
          </a:p>
          <a:p>
            <a:pPr marL="0" marR="0" lvl="0" indent="0" algn="l" defTabSz="914400" rtl="0" eaLnBrk="1" fontAlgn="base" latinLnBrk="0" hangingPunct="1">
              <a:lnSpc>
                <a:spcPct val="100000"/>
              </a:lnSpc>
              <a:spcBef>
                <a:spcPct val="0"/>
              </a:spcBef>
              <a:spcAft>
                <a:spcPct val="0"/>
              </a:spcAft>
              <a:buClrTx/>
              <a:buSzTx/>
              <a:buFontTx/>
              <a:buChar char="•"/>
              <a:tabLst>
                <a:tab pos="647700"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обеспечивать постоянную и легко поддерживаемую чистоту в животноводческих помещениях</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099250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2890976" y="1"/>
            <a:ext cx="9301025" cy="535999"/>
          </a:xfrm>
          <a:custGeom>
            <a:avLst/>
            <a:gdLst/>
            <a:ahLst/>
            <a:cxnLst/>
            <a:rect l="l" t="t" r="r" b="b"/>
            <a:pathLst>
              <a:path w="7557083" h="535999" extrusionOk="0">
                <a:moveTo>
                  <a:pt x="209725" y="0"/>
                </a:moveTo>
                <a:lnTo>
                  <a:pt x="7557083" y="0"/>
                </a:lnTo>
                <a:lnTo>
                  <a:pt x="7557083" y="535999"/>
                </a:lnTo>
                <a:lnTo>
                  <a:pt x="0" y="535999"/>
                </a:lnTo>
                <a:lnTo>
                  <a:pt x="209725" y="0"/>
                </a:lnTo>
                <a:close/>
              </a:path>
            </a:pathLst>
          </a:custGeom>
          <a:solidFill>
            <a:srgbClr val="0963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pitchFamily="18" charset="0"/>
              <a:ea typeface="Calibri"/>
              <a:cs typeface="Times New Roman" pitchFamily="18" charset="0"/>
              <a:sym typeface="Calibri"/>
            </a:endParaRPr>
          </a:p>
        </p:txBody>
      </p:sp>
      <p:sp>
        <p:nvSpPr>
          <p:cNvPr id="100" name="Google Shape;100;p2"/>
          <p:cNvSpPr/>
          <p:nvPr/>
        </p:nvSpPr>
        <p:spPr>
          <a:xfrm>
            <a:off x="-974" y="914028"/>
            <a:ext cx="114297" cy="284424"/>
          </a:xfrm>
          <a:prstGeom prst="rect">
            <a:avLst/>
          </a:prstGeom>
          <a:solidFill>
            <a:srgbClr val="A8C013">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2"/>
          <p:cNvSpPr/>
          <p:nvPr/>
        </p:nvSpPr>
        <p:spPr>
          <a:xfrm>
            <a:off x="-3" y="551018"/>
            <a:ext cx="12192004" cy="45719"/>
          </a:xfrm>
          <a:prstGeom prst="rect">
            <a:avLst/>
          </a:prstGeom>
          <a:solidFill>
            <a:srgbClr val="0963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 name="Google Shape;105;p2"/>
          <p:cNvSpPr/>
          <p:nvPr/>
        </p:nvSpPr>
        <p:spPr>
          <a:xfrm>
            <a:off x="12078480" y="6576222"/>
            <a:ext cx="113354" cy="107948"/>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06" name="Google Shape;106;p2"/>
          <p:cNvCxnSpPr/>
          <p:nvPr/>
        </p:nvCxnSpPr>
        <p:spPr>
          <a:xfrm>
            <a:off x="628357" y="6592889"/>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7" name="Google Shape;107;p2"/>
          <p:cNvCxnSpPr/>
          <p:nvPr/>
        </p:nvCxnSpPr>
        <p:spPr>
          <a:xfrm>
            <a:off x="628357" y="6619083"/>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8" name="Google Shape;108;p2"/>
          <p:cNvCxnSpPr/>
          <p:nvPr/>
        </p:nvCxnSpPr>
        <p:spPr>
          <a:xfrm>
            <a:off x="628357" y="6645277"/>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9" name="Google Shape;109;p2"/>
          <p:cNvCxnSpPr/>
          <p:nvPr/>
        </p:nvCxnSpPr>
        <p:spPr>
          <a:xfrm>
            <a:off x="628357" y="6669088"/>
            <a:ext cx="11409486" cy="0"/>
          </a:xfrm>
          <a:prstGeom prst="straightConnector1">
            <a:avLst/>
          </a:prstGeom>
          <a:noFill/>
          <a:ln w="12700" cap="flat" cmpd="sng">
            <a:solidFill>
              <a:srgbClr val="A8C013"/>
            </a:solidFill>
            <a:prstDash val="solid"/>
            <a:miter lim="800000"/>
            <a:headEnd type="none" w="sm" len="sm"/>
            <a:tailEnd type="none" w="sm" len="sm"/>
          </a:ln>
        </p:spPr>
      </p:cxnSp>
      <p:sp>
        <p:nvSpPr>
          <p:cNvPr id="111" name="Google Shape;111;p2"/>
          <p:cNvSpPr/>
          <p:nvPr/>
        </p:nvSpPr>
        <p:spPr>
          <a:xfrm>
            <a:off x="12078480" y="5776911"/>
            <a:ext cx="113354" cy="9663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2" name="Google Shape;112;p2"/>
          <p:cNvSpPr/>
          <p:nvPr/>
        </p:nvSpPr>
        <p:spPr>
          <a:xfrm>
            <a:off x="12078480" y="5920743"/>
            <a:ext cx="113354" cy="413382"/>
          </a:xfrm>
          <a:prstGeom prst="rect">
            <a:avLst/>
          </a:prstGeom>
          <a:solidFill>
            <a:srgbClr val="A8C01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13" name="Google Shape;113;p2"/>
          <p:cNvCxnSpPr/>
          <p:nvPr/>
        </p:nvCxnSpPr>
        <p:spPr>
          <a:xfrm>
            <a:off x="597044" y="6432830"/>
            <a:ext cx="0" cy="423996"/>
          </a:xfrm>
          <a:prstGeom prst="straightConnector1">
            <a:avLst/>
          </a:prstGeom>
          <a:noFill/>
          <a:ln w="9525" cap="flat" cmpd="sng">
            <a:solidFill>
              <a:srgbClr val="FFC000"/>
            </a:solidFill>
            <a:prstDash val="solid"/>
            <a:miter lim="800000"/>
            <a:headEnd type="none" w="sm" len="sm"/>
            <a:tailEnd type="none" w="sm" len="sm"/>
          </a:ln>
        </p:spPr>
      </p:cxnSp>
      <p:pic>
        <p:nvPicPr>
          <p:cNvPr id="114" name="Google Shape;114;p2"/>
          <p:cNvPicPr preferRelativeResize="0"/>
          <p:nvPr/>
        </p:nvPicPr>
        <p:blipFill rotWithShape="1">
          <a:blip r:embed="rId3" cstate="print">
            <a:alphaModFix/>
          </a:blip>
          <a:srcRect/>
          <a:stretch/>
        </p:blipFill>
        <p:spPr>
          <a:xfrm>
            <a:off x="169408" y="95813"/>
            <a:ext cx="2590770" cy="424396"/>
          </a:xfrm>
          <a:prstGeom prst="rect">
            <a:avLst/>
          </a:prstGeom>
          <a:noFill/>
          <a:ln>
            <a:noFill/>
          </a:ln>
        </p:spPr>
      </p:pic>
      <p:graphicFrame>
        <p:nvGraphicFramePr>
          <p:cNvPr id="3" name="Таблица 2"/>
          <p:cNvGraphicFramePr>
            <a:graphicFrameLocks noGrp="1"/>
          </p:cNvGraphicFramePr>
          <p:nvPr>
            <p:extLst>
              <p:ext uri="{D42A27DB-BD31-4B8C-83A1-F6EECF244321}">
                <p14:modId xmlns:p14="http://schemas.microsoft.com/office/powerpoint/2010/main" val="3603486712"/>
              </p:ext>
            </p:extLst>
          </p:nvPr>
        </p:nvGraphicFramePr>
        <p:xfrm>
          <a:off x="241062" y="1198452"/>
          <a:ext cx="11796779" cy="4439329"/>
        </p:xfrm>
        <a:graphic>
          <a:graphicData uri="http://schemas.openxmlformats.org/drawingml/2006/table">
            <a:tbl>
              <a:tblPr firstRow="1" firstCol="1" lastRow="1" lastCol="1" bandRow="1" bandCol="1"/>
              <a:tblGrid>
                <a:gridCol w="471999"/>
                <a:gridCol w="2415912"/>
                <a:gridCol w="797767"/>
                <a:gridCol w="797767"/>
                <a:gridCol w="797040"/>
                <a:gridCol w="797040"/>
                <a:gridCol w="797040"/>
                <a:gridCol w="797040"/>
                <a:gridCol w="797767"/>
                <a:gridCol w="797767"/>
                <a:gridCol w="799941"/>
                <a:gridCol w="799941"/>
                <a:gridCol w="929758"/>
              </a:tblGrid>
              <a:tr h="168451">
                <a:tc rowSpan="2">
                  <a:txBody>
                    <a:bodyPr/>
                    <a:lstStyle/>
                    <a:p>
                      <a:pPr marL="62230" marR="38100" indent="24130" algn="l">
                        <a:lnSpc>
                          <a:spcPct val="108000"/>
                        </a:lnSpc>
                        <a:spcBef>
                          <a:spcPts val="180"/>
                        </a:spcBef>
                        <a:spcAft>
                          <a:spcPts val="0"/>
                        </a:spcAft>
                      </a:pPr>
                      <a:r>
                        <a:rPr lang="ru-RU" sz="1050" b="1" dirty="0">
                          <a:effectLst/>
                          <a:latin typeface="Times New Roman"/>
                          <a:ea typeface="Times New Roman"/>
                          <a:cs typeface="Times New Roman"/>
                        </a:rPr>
                        <a:t>№</a:t>
                      </a:r>
                      <a:r>
                        <a:rPr lang="ru-RU" sz="1050" b="1" spc="-200" dirty="0">
                          <a:effectLst/>
                          <a:latin typeface="Times New Roman"/>
                          <a:ea typeface="Times New Roman"/>
                          <a:cs typeface="Times New Roman"/>
                        </a:rPr>
                        <a:t> </a:t>
                      </a:r>
                      <a:r>
                        <a:rPr lang="ru-RU" sz="1050" b="1" dirty="0">
                          <a:effectLst/>
                          <a:latin typeface="Times New Roman"/>
                          <a:ea typeface="Times New Roman"/>
                          <a:cs typeface="Times New Roman"/>
                        </a:rPr>
                        <a:t>п/п</a:t>
                      </a:r>
                      <a:endParaRPr lang="ru-RU" sz="105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378460" algn="l">
                        <a:spcBef>
                          <a:spcPts val="710"/>
                        </a:spcBef>
                        <a:spcAft>
                          <a:spcPts val="0"/>
                        </a:spcAft>
                      </a:pPr>
                      <a:r>
                        <a:rPr lang="ru-RU" sz="1050" b="1">
                          <a:effectLst/>
                          <a:latin typeface="Times New Roman"/>
                          <a:ea typeface="Times New Roman"/>
                          <a:cs typeface="Times New Roman"/>
                        </a:rPr>
                        <a:t>Наименование</a:t>
                      </a:r>
                      <a:r>
                        <a:rPr lang="ru-RU" sz="1050" b="1" spc="-5">
                          <a:effectLst/>
                          <a:latin typeface="Times New Roman"/>
                          <a:ea typeface="Times New Roman"/>
                          <a:cs typeface="Times New Roman"/>
                        </a:rPr>
                        <a:t> </a:t>
                      </a:r>
                      <a:r>
                        <a:rPr lang="ru-RU" sz="1050" b="1">
                          <a:effectLst/>
                          <a:latin typeface="Times New Roman"/>
                          <a:ea typeface="Times New Roman"/>
                          <a:cs typeface="Times New Roman"/>
                        </a:rPr>
                        <a:t>статей</a:t>
                      </a:r>
                      <a:endParaRPr lang="ru-RU" sz="105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0">
                  <a:txBody>
                    <a:bodyPr/>
                    <a:lstStyle/>
                    <a:p>
                      <a:pPr marL="3292475" marR="3285490" algn="ctr">
                        <a:spcBef>
                          <a:spcPts val="60"/>
                        </a:spcBef>
                        <a:spcAft>
                          <a:spcPts val="0"/>
                        </a:spcAft>
                      </a:pPr>
                      <a:endParaRPr lang="ru-RU" sz="105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marL="34290" algn="l">
                        <a:spcBef>
                          <a:spcPts val="710"/>
                        </a:spcBef>
                        <a:spcAft>
                          <a:spcPts val="0"/>
                        </a:spcAft>
                      </a:pPr>
                      <a:r>
                        <a:rPr lang="ru-RU" sz="1050" b="1">
                          <a:effectLst/>
                          <a:latin typeface="Times New Roman"/>
                          <a:ea typeface="Times New Roman"/>
                          <a:cs typeface="Times New Roman"/>
                        </a:rPr>
                        <a:t>Итого</a:t>
                      </a:r>
                      <a:r>
                        <a:rPr lang="ru-RU" sz="1050" b="1" spc="-10">
                          <a:effectLst/>
                          <a:latin typeface="Times New Roman"/>
                          <a:ea typeface="Times New Roman"/>
                          <a:cs typeface="Times New Roman"/>
                        </a:rPr>
                        <a:t> </a:t>
                      </a:r>
                      <a:r>
                        <a:rPr lang="ru-RU" sz="1050" b="1">
                          <a:effectLst/>
                          <a:latin typeface="Times New Roman"/>
                          <a:ea typeface="Times New Roman"/>
                          <a:cs typeface="Times New Roman"/>
                        </a:rPr>
                        <a:t>за 10</a:t>
                      </a:r>
                      <a:r>
                        <a:rPr lang="ru-RU" sz="1050" b="1" spc="5">
                          <a:effectLst/>
                          <a:latin typeface="Times New Roman"/>
                          <a:ea typeface="Times New Roman"/>
                          <a:cs typeface="Times New Roman"/>
                        </a:rPr>
                        <a:t> </a:t>
                      </a:r>
                      <a:r>
                        <a:rPr lang="ru-RU" sz="1050" b="1">
                          <a:effectLst/>
                          <a:latin typeface="Times New Roman"/>
                          <a:ea typeface="Times New Roman"/>
                          <a:cs typeface="Times New Roman"/>
                        </a:rPr>
                        <a:t>лет</a:t>
                      </a:r>
                      <a:endParaRPr lang="ru-RU" sz="105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451">
                <a:tc vMerge="1">
                  <a:txBody>
                    <a:bodyPr/>
                    <a:lstStyle/>
                    <a:p>
                      <a:endParaRPr lang="ru-RU"/>
                    </a:p>
                  </a:txBody>
                  <a:tcPr/>
                </a:tc>
                <a:tc vMerge="1">
                  <a:txBody>
                    <a:bodyPr/>
                    <a:lstStyle/>
                    <a:p>
                      <a:endParaRPr lang="ru-RU"/>
                    </a:p>
                  </a:txBody>
                  <a:tcPr/>
                </a:tc>
                <a:tc>
                  <a:txBody>
                    <a:bodyPr/>
                    <a:lstStyle/>
                    <a:p>
                      <a:pPr marL="225425" algn="l">
                        <a:spcBef>
                          <a:spcPts val="110"/>
                        </a:spcBef>
                        <a:spcAft>
                          <a:spcPts val="0"/>
                        </a:spcAft>
                      </a:pPr>
                      <a:r>
                        <a:rPr lang="ru-RU" sz="1050" b="1">
                          <a:effectLst/>
                          <a:latin typeface="Times New Roman"/>
                          <a:ea typeface="Times New Roman"/>
                          <a:cs typeface="Times New Roman"/>
                        </a:rPr>
                        <a:t>1 год</a:t>
                      </a:r>
                      <a:endParaRPr lang="ru-RU" sz="105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7965" algn="l">
                        <a:spcBef>
                          <a:spcPts val="110"/>
                        </a:spcBef>
                        <a:spcAft>
                          <a:spcPts val="0"/>
                        </a:spcAft>
                      </a:pPr>
                      <a:r>
                        <a:rPr lang="ru-RU" sz="1050" b="1">
                          <a:effectLst/>
                          <a:latin typeface="Times New Roman"/>
                          <a:ea typeface="Times New Roman"/>
                          <a:cs typeface="Times New Roman"/>
                        </a:rPr>
                        <a:t>2 год</a:t>
                      </a:r>
                      <a:endParaRPr lang="ru-RU" sz="105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230" marR="52705" algn="ctr">
                        <a:spcBef>
                          <a:spcPts val="110"/>
                        </a:spcBef>
                        <a:spcAft>
                          <a:spcPts val="0"/>
                        </a:spcAft>
                      </a:pPr>
                      <a:r>
                        <a:rPr lang="ru-RU" sz="1050" b="1">
                          <a:effectLst/>
                          <a:latin typeface="Times New Roman"/>
                          <a:ea typeface="Times New Roman"/>
                          <a:cs typeface="Times New Roman"/>
                        </a:rPr>
                        <a:t>3 год</a:t>
                      </a:r>
                      <a:endParaRPr lang="ru-RU" sz="105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7965" algn="l">
                        <a:spcBef>
                          <a:spcPts val="110"/>
                        </a:spcBef>
                        <a:spcAft>
                          <a:spcPts val="0"/>
                        </a:spcAft>
                      </a:pPr>
                      <a:r>
                        <a:rPr lang="ru-RU" sz="1050" b="1">
                          <a:effectLst/>
                          <a:latin typeface="Times New Roman"/>
                          <a:ea typeface="Times New Roman"/>
                          <a:cs typeface="Times New Roman"/>
                        </a:rPr>
                        <a:t>4 год</a:t>
                      </a:r>
                      <a:endParaRPr lang="ru-RU" sz="105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2705" algn="ctr">
                        <a:spcBef>
                          <a:spcPts val="110"/>
                        </a:spcBef>
                        <a:spcAft>
                          <a:spcPts val="0"/>
                        </a:spcAft>
                      </a:pPr>
                      <a:r>
                        <a:rPr lang="ru-RU" sz="1050" b="1">
                          <a:effectLst/>
                          <a:latin typeface="Times New Roman"/>
                          <a:ea typeface="Times New Roman"/>
                          <a:cs typeface="Times New Roman"/>
                        </a:rPr>
                        <a:t>5 год</a:t>
                      </a:r>
                      <a:endParaRPr lang="ru-RU" sz="105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2070" algn="ctr">
                        <a:spcBef>
                          <a:spcPts val="110"/>
                        </a:spcBef>
                        <a:spcAft>
                          <a:spcPts val="0"/>
                        </a:spcAft>
                      </a:pPr>
                      <a:r>
                        <a:rPr lang="ru-RU" sz="1050" b="1">
                          <a:effectLst/>
                          <a:latin typeface="Times New Roman"/>
                          <a:ea typeface="Times New Roman"/>
                          <a:cs typeface="Times New Roman"/>
                        </a:rPr>
                        <a:t>6 год</a:t>
                      </a:r>
                      <a:endParaRPr lang="ru-RU" sz="105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l">
                        <a:spcBef>
                          <a:spcPts val="110"/>
                        </a:spcBef>
                        <a:spcAft>
                          <a:spcPts val="0"/>
                        </a:spcAft>
                      </a:pPr>
                      <a:r>
                        <a:rPr lang="ru-RU" sz="1050" b="1">
                          <a:effectLst/>
                          <a:latin typeface="Times New Roman"/>
                          <a:ea typeface="Times New Roman"/>
                          <a:cs typeface="Times New Roman"/>
                        </a:rPr>
                        <a:t>7 год</a:t>
                      </a:r>
                      <a:endParaRPr lang="ru-RU" sz="105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9235" algn="l">
                        <a:spcBef>
                          <a:spcPts val="110"/>
                        </a:spcBef>
                        <a:spcAft>
                          <a:spcPts val="0"/>
                        </a:spcAft>
                      </a:pPr>
                      <a:r>
                        <a:rPr lang="ru-RU" sz="1050" b="1">
                          <a:effectLst/>
                          <a:latin typeface="Times New Roman"/>
                          <a:ea typeface="Times New Roman"/>
                          <a:cs typeface="Times New Roman"/>
                        </a:rPr>
                        <a:t>8 год</a:t>
                      </a:r>
                      <a:endParaRPr lang="ru-RU" sz="105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2070" algn="ctr">
                        <a:spcBef>
                          <a:spcPts val="110"/>
                        </a:spcBef>
                        <a:spcAft>
                          <a:spcPts val="0"/>
                        </a:spcAft>
                      </a:pPr>
                      <a:r>
                        <a:rPr lang="ru-RU" sz="1050" b="1">
                          <a:effectLst/>
                          <a:latin typeface="Times New Roman"/>
                          <a:ea typeface="Times New Roman"/>
                          <a:cs typeface="Times New Roman"/>
                        </a:rPr>
                        <a:t>9 год</a:t>
                      </a:r>
                      <a:endParaRPr lang="ru-RU" sz="105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54610" algn="ctr">
                        <a:spcBef>
                          <a:spcPts val="110"/>
                        </a:spcBef>
                        <a:spcAft>
                          <a:spcPts val="0"/>
                        </a:spcAft>
                      </a:pPr>
                      <a:r>
                        <a:rPr lang="ru-RU" sz="1050" b="1">
                          <a:effectLst/>
                          <a:latin typeface="Times New Roman"/>
                          <a:ea typeface="Times New Roman"/>
                          <a:cs typeface="Times New Roman"/>
                        </a:rPr>
                        <a:t>10 год</a:t>
                      </a:r>
                      <a:endParaRPr lang="ru-RU" sz="105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323830">
                <a:tc>
                  <a:txBody>
                    <a:bodyPr/>
                    <a:lstStyle/>
                    <a:p>
                      <a:pPr marL="10795" algn="ctr">
                        <a:spcBef>
                          <a:spcPts val="685"/>
                        </a:spcBef>
                        <a:spcAft>
                          <a:spcPts val="0"/>
                        </a:spcAft>
                      </a:pPr>
                      <a:r>
                        <a:rPr lang="ru-RU" sz="1050">
                          <a:effectLst/>
                          <a:latin typeface="Times New Roman"/>
                          <a:ea typeface="Times New Roman"/>
                          <a:cs typeface="Times New Roman"/>
                        </a:rPr>
                        <a:t>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 marR="121920" algn="l">
                        <a:lnSpc>
                          <a:spcPts val="1050"/>
                        </a:lnSpc>
                        <a:spcBef>
                          <a:spcPts val="70"/>
                        </a:spcBef>
                        <a:spcAft>
                          <a:spcPts val="0"/>
                        </a:spcAft>
                      </a:pPr>
                      <a:r>
                        <a:rPr lang="ru-RU" sz="1050">
                          <a:effectLst/>
                          <a:latin typeface="Times New Roman"/>
                          <a:ea typeface="Times New Roman"/>
                          <a:cs typeface="Times New Roman"/>
                        </a:rPr>
                        <a:t>Затраты на закуп кормовых добавок</a:t>
                      </a:r>
                      <a:r>
                        <a:rPr lang="ru-RU" sz="1050" spc="-200">
                          <a:effectLst/>
                          <a:latin typeface="Times New Roman"/>
                          <a:ea typeface="Times New Roman"/>
                          <a:cs typeface="Times New Roman"/>
                        </a:rPr>
                        <a:t> </a:t>
                      </a:r>
                      <a:r>
                        <a:rPr lang="ru-RU" sz="1050">
                          <a:effectLst/>
                          <a:latin typeface="Times New Roman"/>
                          <a:ea typeface="Times New Roman"/>
                          <a:cs typeface="Times New Roman"/>
                        </a:rPr>
                        <a:t>для скота</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7005" algn="l">
                        <a:spcBef>
                          <a:spcPts val="685"/>
                        </a:spcBef>
                        <a:spcAft>
                          <a:spcPts val="0"/>
                        </a:spcAft>
                      </a:pPr>
                      <a:r>
                        <a:rPr lang="ru-RU" sz="1050">
                          <a:effectLst/>
                          <a:latin typeface="Times New Roman"/>
                          <a:ea typeface="Times New Roman"/>
                          <a:cs typeface="Times New Roman"/>
                        </a:rPr>
                        <a:t>711</a:t>
                      </a:r>
                      <a:r>
                        <a:rPr lang="ru-RU" sz="1050" spc="15">
                          <a:effectLst/>
                          <a:latin typeface="Times New Roman"/>
                          <a:ea typeface="Times New Roman"/>
                          <a:cs typeface="Times New Roman"/>
                        </a:rPr>
                        <a:t> </a:t>
                      </a:r>
                      <a:r>
                        <a:rPr lang="ru-RU" sz="1050">
                          <a:effectLst/>
                          <a:latin typeface="Times New Roman"/>
                          <a:ea typeface="Times New Roman"/>
                          <a:cs typeface="Times New Roman"/>
                        </a:rPr>
                        <a:t>750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905" algn="l">
                        <a:spcBef>
                          <a:spcPts val="685"/>
                        </a:spcBef>
                        <a:spcAft>
                          <a:spcPts val="0"/>
                        </a:spcAft>
                      </a:pPr>
                      <a:r>
                        <a:rPr lang="ru-RU" sz="1050">
                          <a:effectLst/>
                          <a:latin typeface="Times New Roman"/>
                          <a:ea typeface="Times New Roman"/>
                          <a:cs typeface="Times New Roman"/>
                        </a:rPr>
                        <a:t>1</a:t>
                      </a:r>
                      <a:r>
                        <a:rPr lang="ru-RU" sz="1050" spc="10">
                          <a:effectLst/>
                          <a:latin typeface="Times New Roman"/>
                          <a:ea typeface="Times New Roman"/>
                          <a:cs typeface="Times New Roman"/>
                        </a:rPr>
                        <a:t> </a:t>
                      </a:r>
                      <a:r>
                        <a:rPr lang="ru-RU" sz="1050">
                          <a:effectLst/>
                          <a:latin typeface="Times New Roman"/>
                          <a:ea typeface="Times New Roman"/>
                          <a:cs typeface="Times New Roman"/>
                        </a:rPr>
                        <a:t>007</a:t>
                      </a:r>
                      <a:r>
                        <a:rPr lang="ru-RU" sz="1050" spc="15">
                          <a:effectLst/>
                          <a:latin typeface="Times New Roman"/>
                          <a:ea typeface="Times New Roman"/>
                          <a:cs typeface="Times New Roman"/>
                        </a:rPr>
                        <a:t> </a:t>
                      </a:r>
                      <a:r>
                        <a:rPr lang="ru-RU" sz="1050">
                          <a:effectLst/>
                          <a:latin typeface="Times New Roman"/>
                          <a:ea typeface="Times New Roman"/>
                          <a:cs typeface="Times New Roman"/>
                        </a:rPr>
                        <a:t>400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230" marR="52705" algn="ctr">
                        <a:spcBef>
                          <a:spcPts val="685"/>
                        </a:spcBef>
                        <a:spcAft>
                          <a:spcPts val="0"/>
                        </a:spcAft>
                      </a:pPr>
                      <a:r>
                        <a:rPr lang="ru-RU" sz="1050">
                          <a:effectLst/>
                          <a:latin typeface="Times New Roman"/>
                          <a:ea typeface="Times New Roman"/>
                          <a:cs typeface="Times New Roman"/>
                        </a:rPr>
                        <a:t>1</a:t>
                      </a:r>
                      <a:r>
                        <a:rPr lang="ru-RU" sz="1050" spc="10">
                          <a:effectLst/>
                          <a:latin typeface="Times New Roman"/>
                          <a:ea typeface="Times New Roman"/>
                          <a:cs typeface="Times New Roman"/>
                        </a:rPr>
                        <a:t> </a:t>
                      </a:r>
                      <a:r>
                        <a:rPr lang="ru-RU" sz="1050">
                          <a:effectLst/>
                          <a:latin typeface="Times New Roman"/>
                          <a:ea typeface="Times New Roman"/>
                          <a:cs typeface="Times New Roman"/>
                        </a:rPr>
                        <a:t>303</a:t>
                      </a:r>
                      <a:r>
                        <a:rPr lang="ru-RU" sz="1050" spc="15">
                          <a:effectLst/>
                          <a:latin typeface="Times New Roman"/>
                          <a:ea typeface="Times New Roman"/>
                          <a:cs typeface="Times New Roman"/>
                        </a:rPr>
                        <a:t> </a:t>
                      </a:r>
                      <a:r>
                        <a:rPr lang="ru-RU" sz="1050">
                          <a:effectLst/>
                          <a:latin typeface="Times New Roman"/>
                          <a:ea typeface="Times New Roman"/>
                          <a:cs typeface="Times New Roman"/>
                        </a:rPr>
                        <a:t>050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7475" algn="r">
                        <a:spcBef>
                          <a:spcPts val="685"/>
                        </a:spcBef>
                        <a:spcAft>
                          <a:spcPts val="0"/>
                        </a:spcAft>
                      </a:pPr>
                      <a:r>
                        <a:rPr lang="ru-RU" sz="1050">
                          <a:effectLst/>
                          <a:latin typeface="Times New Roman"/>
                          <a:ea typeface="Times New Roman"/>
                          <a:cs typeface="Times New Roman"/>
                        </a:rPr>
                        <a:t>1</a:t>
                      </a:r>
                      <a:r>
                        <a:rPr lang="ru-RU" sz="1050" spc="10">
                          <a:effectLst/>
                          <a:latin typeface="Times New Roman"/>
                          <a:ea typeface="Times New Roman"/>
                          <a:cs typeface="Times New Roman"/>
                        </a:rPr>
                        <a:t> </a:t>
                      </a:r>
                      <a:r>
                        <a:rPr lang="ru-RU" sz="1050">
                          <a:effectLst/>
                          <a:latin typeface="Times New Roman"/>
                          <a:ea typeface="Times New Roman"/>
                          <a:cs typeface="Times New Roman"/>
                        </a:rPr>
                        <a:t>708</a:t>
                      </a:r>
                      <a:r>
                        <a:rPr lang="ru-RU" sz="1050" spc="15">
                          <a:effectLst/>
                          <a:latin typeface="Times New Roman"/>
                          <a:ea typeface="Times New Roman"/>
                          <a:cs typeface="Times New Roman"/>
                        </a:rPr>
                        <a:t> </a:t>
                      </a:r>
                      <a:r>
                        <a:rPr lang="ru-RU" sz="1050">
                          <a:effectLst/>
                          <a:latin typeface="Times New Roman"/>
                          <a:ea typeface="Times New Roman"/>
                          <a:cs typeface="Times New Roman"/>
                        </a:rPr>
                        <a:t>200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2705" algn="ctr">
                        <a:spcBef>
                          <a:spcPts val="685"/>
                        </a:spcBef>
                        <a:spcAft>
                          <a:spcPts val="0"/>
                        </a:spcAft>
                      </a:pPr>
                      <a:r>
                        <a:rPr lang="ru-RU" sz="1050">
                          <a:effectLst/>
                          <a:latin typeface="Times New Roman"/>
                          <a:ea typeface="Times New Roman"/>
                          <a:cs typeface="Times New Roman"/>
                        </a:rPr>
                        <a:t>2</a:t>
                      </a:r>
                      <a:r>
                        <a:rPr lang="ru-RU" sz="1050" spc="10">
                          <a:effectLst/>
                          <a:latin typeface="Times New Roman"/>
                          <a:ea typeface="Times New Roman"/>
                          <a:cs typeface="Times New Roman"/>
                        </a:rPr>
                        <a:t> </a:t>
                      </a:r>
                      <a:r>
                        <a:rPr lang="ru-RU" sz="1050">
                          <a:effectLst/>
                          <a:latin typeface="Times New Roman"/>
                          <a:ea typeface="Times New Roman"/>
                          <a:cs typeface="Times New Roman"/>
                        </a:rPr>
                        <a:t>222</a:t>
                      </a:r>
                      <a:r>
                        <a:rPr lang="ru-RU" sz="1050" spc="15">
                          <a:effectLst/>
                          <a:latin typeface="Times New Roman"/>
                          <a:ea typeface="Times New Roman"/>
                          <a:cs typeface="Times New Roman"/>
                        </a:rPr>
                        <a:t> </a:t>
                      </a:r>
                      <a:r>
                        <a:rPr lang="ru-RU" sz="1050">
                          <a:effectLst/>
                          <a:latin typeface="Times New Roman"/>
                          <a:ea typeface="Times New Roman"/>
                          <a:cs typeface="Times New Roman"/>
                        </a:rPr>
                        <a:t>850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2070" algn="ctr">
                        <a:spcBef>
                          <a:spcPts val="685"/>
                        </a:spcBef>
                        <a:spcAft>
                          <a:spcPts val="0"/>
                        </a:spcAft>
                      </a:pPr>
                      <a:r>
                        <a:rPr lang="ru-RU" sz="1050">
                          <a:effectLst/>
                          <a:latin typeface="Times New Roman"/>
                          <a:ea typeface="Times New Roman"/>
                          <a:cs typeface="Times New Roman"/>
                        </a:rPr>
                        <a:t>2</a:t>
                      </a:r>
                      <a:r>
                        <a:rPr lang="ru-RU" sz="1050" spc="10">
                          <a:effectLst/>
                          <a:latin typeface="Times New Roman"/>
                          <a:ea typeface="Times New Roman"/>
                          <a:cs typeface="Times New Roman"/>
                        </a:rPr>
                        <a:t> </a:t>
                      </a:r>
                      <a:r>
                        <a:rPr lang="ru-RU" sz="1050">
                          <a:effectLst/>
                          <a:latin typeface="Times New Roman"/>
                          <a:ea typeface="Times New Roman"/>
                          <a:cs typeface="Times New Roman"/>
                        </a:rPr>
                        <a:t>791</a:t>
                      </a:r>
                      <a:r>
                        <a:rPr lang="ru-RU" sz="1050" spc="15">
                          <a:effectLst/>
                          <a:latin typeface="Times New Roman"/>
                          <a:ea typeface="Times New Roman"/>
                          <a:cs typeface="Times New Roman"/>
                        </a:rPr>
                        <a:t> </a:t>
                      </a:r>
                      <a:r>
                        <a:rPr lang="ru-RU" sz="1050">
                          <a:effectLst/>
                          <a:latin typeface="Times New Roman"/>
                          <a:ea typeface="Times New Roman"/>
                          <a:cs typeface="Times New Roman"/>
                        </a:rPr>
                        <a:t>374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9540" algn="l">
                        <a:spcBef>
                          <a:spcPts val="685"/>
                        </a:spcBef>
                        <a:spcAft>
                          <a:spcPts val="0"/>
                        </a:spcAft>
                      </a:pPr>
                      <a:r>
                        <a:rPr lang="ru-RU" sz="1050">
                          <a:effectLst/>
                          <a:latin typeface="Times New Roman"/>
                          <a:ea typeface="Times New Roman"/>
                          <a:cs typeface="Times New Roman"/>
                        </a:rPr>
                        <a:t>3</a:t>
                      </a:r>
                      <a:r>
                        <a:rPr lang="ru-RU" sz="1050" spc="10">
                          <a:effectLst/>
                          <a:latin typeface="Times New Roman"/>
                          <a:ea typeface="Times New Roman"/>
                          <a:cs typeface="Times New Roman"/>
                        </a:rPr>
                        <a:t> </a:t>
                      </a:r>
                      <a:r>
                        <a:rPr lang="ru-RU" sz="1050">
                          <a:effectLst/>
                          <a:latin typeface="Times New Roman"/>
                          <a:ea typeface="Times New Roman"/>
                          <a:cs typeface="Times New Roman"/>
                        </a:rPr>
                        <a:t>501</a:t>
                      </a:r>
                      <a:r>
                        <a:rPr lang="ru-RU" sz="1050" spc="15">
                          <a:effectLst/>
                          <a:latin typeface="Times New Roman"/>
                          <a:ea typeface="Times New Roman"/>
                          <a:cs typeface="Times New Roman"/>
                        </a:rPr>
                        <a:t> </a:t>
                      </a:r>
                      <a:r>
                        <a:rPr lang="ru-RU" sz="1050">
                          <a:effectLst/>
                          <a:latin typeface="Times New Roman"/>
                          <a:ea typeface="Times New Roman"/>
                          <a:cs typeface="Times New Roman"/>
                        </a:rPr>
                        <a:t>052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6840" algn="r">
                        <a:spcBef>
                          <a:spcPts val="685"/>
                        </a:spcBef>
                        <a:spcAft>
                          <a:spcPts val="0"/>
                        </a:spcAft>
                      </a:pPr>
                      <a:r>
                        <a:rPr lang="ru-RU" sz="1050">
                          <a:effectLst/>
                          <a:latin typeface="Times New Roman"/>
                          <a:ea typeface="Times New Roman"/>
                          <a:cs typeface="Times New Roman"/>
                        </a:rPr>
                        <a:t>4</a:t>
                      </a:r>
                      <a:r>
                        <a:rPr lang="ru-RU" sz="1050" spc="10">
                          <a:effectLst/>
                          <a:latin typeface="Times New Roman"/>
                          <a:ea typeface="Times New Roman"/>
                          <a:cs typeface="Times New Roman"/>
                        </a:rPr>
                        <a:t> </a:t>
                      </a:r>
                      <a:r>
                        <a:rPr lang="ru-RU" sz="1050">
                          <a:effectLst/>
                          <a:latin typeface="Times New Roman"/>
                          <a:ea typeface="Times New Roman"/>
                          <a:cs typeface="Times New Roman"/>
                        </a:rPr>
                        <a:t>386</a:t>
                      </a:r>
                      <a:r>
                        <a:rPr lang="ru-RU" sz="1050" spc="15">
                          <a:effectLst/>
                          <a:latin typeface="Times New Roman"/>
                          <a:ea typeface="Times New Roman"/>
                          <a:cs typeface="Times New Roman"/>
                        </a:rPr>
                        <a:t> </a:t>
                      </a:r>
                      <a:r>
                        <a:rPr lang="ru-RU" sz="1050">
                          <a:effectLst/>
                          <a:latin typeface="Times New Roman"/>
                          <a:ea typeface="Times New Roman"/>
                          <a:cs typeface="Times New Roman"/>
                        </a:rPr>
                        <a:t>455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1435" algn="ctr">
                        <a:spcBef>
                          <a:spcPts val="685"/>
                        </a:spcBef>
                        <a:spcAft>
                          <a:spcPts val="0"/>
                        </a:spcAft>
                      </a:pPr>
                      <a:r>
                        <a:rPr lang="ru-RU" sz="1050">
                          <a:effectLst/>
                          <a:latin typeface="Times New Roman"/>
                          <a:ea typeface="Times New Roman"/>
                          <a:cs typeface="Times New Roman"/>
                        </a:rPr>
                        <a:t>5</a:t>
                      </a:r>
                      <a:r>
                        <a:rPr lang="ru-RU" sz="1050" spc="10">
                          <a:effectLst/>
                          <a:latin typeface="Times New Roman"/>
                          <a:ea typeface="Times New Roman"/>
                          <a:cs typeface="Times New Roman"/>
                        </a:rPr>
                        <a:t> </a:t>
                      </a:r>
                      <a:r>
                        <a:rPr lang="ru-RU" sz="1050">
                          <a:effectLst/>
                          <a:latin typeface="Times New Roman"/>
                          <a:ea typeface="Times New Roman"/>
                          <a:cs typeface="Times New Roman"/>
                        </a:rPr>
                        <a:t>492</a:t>
                      </a:r>
                      <a:r>
                        <a:rPr lang="ru-RU" sz="1050" spc="15">
                          <a:effectLst/>
                          <a:latin typeface="Times New Roman"/>
                          <a:ea typeface="Times New Roman"/>
                          <a:cs typeface="Times New Roman"/>
                        </a:rPr>
                        <a:t> </a:t>
                      </a:r>
                      <a:r>
                        <a:rPr lang="ru-RU" sz="1050">
                          <a:effectLst/>
                          <a:latin typeface="Times New Roman"/>
                          <a:ea typeface="Times New Roman"/>
                          <a:cs typeface="Times New Roman"/>
                        </a:rPr>
                        <a:t>882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54610" algn="ctr">
                        <a:spcBef>
                          <a:spcPts val="685"/>
                        </a:spcBef>
                        <a:spcAft>
                          <a:spcPts val="0"/>
                        </a:spcAft>
                      </a:pPr>
                      <a:r>
                        <a:rPr lang="ru-RU" sz="1050">
                          <a:effectLst/>
                          <a:latin typeface="Times New Roman"/>
                          <a:ea typeface="Times New Roman"/>
                          <a:cs typeface="Times New Roman"/>
                        </a:rPr>
                        <a:t>6</a:t>
                      </a:r>
                      <a:r>
                        <a:rPr lang="ru-RU" sz="1050" spc="10">
                          <a:effectLst/>
                          <a:latin typeface="Times New Roman"/>
                          <a:ea typeface="Times New Roman"/>
                          <a:cs typeface="Times New Roman"/>
                        </a:rPr>
                        <a:t> </a:t>
                      </a:r>
                      <a:r>
                        <a:rPr lang="ru-RU" sz="1050">
                          <a:effectLst/>
                          <a:latin typeface="Times New Roman"/>
                          <a:ea typeface="Times New Roman"/>
                          <a:cs typeface="Times New Roman"/>
                        </a:rPr>
                        <a:t>876</a:t>
                      </a:r>
                      <a:r>
                        <a:rPr lang="ru-RU" sz="1050" spc="15">
                          <a:effectLst/>
                          <a:latin typeface="Times New Roman"/>
                          <a:ea typeface="Times New Roman"/>
                          <a:cs typeface="Times New Roman"/>
                        </a:rPr>
                        <a:t> </a:t>
                      </a:r>
                      <a:r>
                        <a:rPr lang="ru-RU" sz="1050">
                          <a:effectLst/>
                          <a:latin typeface="Times New Roman"/>
                          <a:ea typeface="Times New Roman"/>
                          <a:cs typeface="Times New Roman"/>
                        </a:rPr>
                        <a:t>769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9375" marR="69850" algn="ctr">
                        <a:spcBef>
                          <a:spcPts val="685"/>
                        </a:spcBef>
                        <a:spcAft>
                          <a:spcPts val="0"/>
                        </a:spcAft>
                      </a:pPr>
                      <a:r>
                        <a:rPr lang="ru-RU" sz="1050">
                          <a:effectLst/>
                          <a:latin typeface="Times New Roman"/>
                          <a:ea typeface="Times New Roman"/>
                          <a:cs typeface="Times New Roman"/>
                        </a:rPr>
                        <a:t>30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001</a:t>
                      </a:r>
                      <a:r>
                        <a:rPr lang="ru-RU" sz="1050" spc="15">
                          <a:effectLst/>
                          <a:latin typeface="Times New Roman"/>
                          <a:ea typeface="Times New Roman"/>
                          <a:cs typeface="Times New Roman"/>
                        </a:rPr>
                        <a:t> </a:t>
                      </a:r>
                      <a:r>
                        <a:rPr lang="ru-RU" sz="1050">
                          <a:effectLst/>
                          <a:latin typeface="Times New Roman"/>
                          <a:ea typeface="Times New Roman"/>
                          <a:cs typeface="Times New Roman"/>
                        </a:rPr>
                        <a:t>782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470">
                <a:tc>
                  <a:txBody>
                    <a:bodyPr/>
                    <a:lstStyle/>
                    <a:p>
                      <a:pPr marL="10795" algn="ctr">
                        <a:spcBef>
                          <a:spcPts val="275"/>
                        </a:spcBef>
                        <a:spcAft>
                          <a:spcPts val="0"/>
                        </a:spcAft>
                      </a:pPr>
                      <a:r>
                        <a:rPr lang="ru-RU" sz="1050">
                          <a:effectLst/>
                          <a:latin typeface="Times New Roman"/>
                          <a:ea typeface="Times New Roman"/>
                          <a:cs typeface="Times New Roman"/>
                        </a:rPr>
                        <a:t>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 algn="l">
                        <a:spcBef>
                          <a:spcPts val="275"/>
                        </a:spcBef>
                        <a:spcAft>
                          <a:spcPts val="0"/>
                        </a:spcAft>
                      </a:pPr>
                      <a:r>
                        <a:rPr lang="ru-RU" sz="1050">
                          <a:effectLst/>
                          <a:latin typeface="Times New Roman"/>
                          <a:ea typeface="Times New Roman"/>
                          <a:cs typeface="Times New Roman"/>
                        </a:rPr>
                        <a:t>Затраты</a:t>
                      </a:r>
                      <a:r>
                        <a:rPr lang="ru-RU" sz="1050" spc="-10">
                          <a:effectLst/>
                          <a:latin typeface="Times New Roman"/>
                          <a:ea typeface="Times New Roman"/>
                          <a:cs typeface="Times New Roman"/>
                        </a:rPr>
                        <a:t> </a:t>
                      </a:r>
                      <a:r>
                        <a:rPr lang="ru-RU" sz="1050">
                          <a:effectLst/>
                          <a:latin typeface="Times New Roman"/>
                          <a:ea typeface="Times New Roman"/>
                          <a:cs typeface="Times New Roman"/>
                        </a:rPr>
                        <a:t>на</a:t>
                      </a:r>
                      <a:r>
                        <a:rPr lang="ru-RU" sz="1050" spc="-5">
                          <a:effectLst/>
                          <a:latin typeface="Times New Roman"/>
                          <a:ea typeface="Times New Roman"/>
                          <a:cs typeface="Times New Roman"/>
                        </a:rPr>
                        <a:t> </a:t>
                      </a:r>
                      <a:r>
                        <a:rPr lang="ru-RU" sz="1050">
                          <a:effectLst/>
                          <a:latin typeface="Times New Roman"/>
                          <a:ea typeface="Times New Roman"/>
                          <a:cs typeface="Times New Roman"/>
                        </a:rPr>
                        <a:t>закуп</a:t>
                      </a:r>
                      <a:r>
                        <a:rPr lang="ru-RU" sz="1050" spc="-10">
                          <a:effectLst/>
                          <a:latin typeface="Times New Roman"/>
                          <a:ea typeface="Times New Roman"/>
                          <a:cs typeface="Times New Roman"/>
                        </a:rPr>
                        <a:t> </a:t>
                      </a:r>
                      <a:r>
                        <a:rPr lang="ru-RU" sz="1050">
                          <a:effectLst/>
                          <a:latin typeface="Times New Roman"/>
                          <a:ea typeface="Times New Roman"/>
                          <a:cs typeface="Times New Roman"/>
                        </a:rPr>
                        <a:t>упаковки</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0170" algn="r">
                        <a:spcBef>
                          <a:spcPts val="275"/>
                        </a:spcBef>
                        <a:spcAft>
                          <a:spcPts val="0"/>
                        </a:spcAft>
                      </a:pPr>
                      <a:r>
                        <a:rPr lang="ru-RU" sz="1050">
                          <a:effectLst/>
                          <a:latin typeface="Times New Roman"/>
                          <a:ea typeface="Times New Roman"/>
                          <a:cs typeface="Times New Roman"/>
                        </a:rPr>
                        <a:t>25</a:t>
                      </a:r>
                      <a:r>
                        <a:rPr lang="ru-RU" sz="1050" spc="15">
                          <a:effectLst/>
                          <a:latin typeface="Times New Roman"/>
                          <a:ea typeface="Times New Roman"/>
                          <a:cs typeface="Times New Roman"/>
                        </a:rPr>
                        <a:t> </a:t>
                      </a:r>
                      <a:r>
                        <a:rPr lang="ru-RU" sz="1050">
                          <a:effectLst/>
                          <a:latin typeface="Times New Roman"/>
                          <a:ea typeface="Times New Roman"/>
                          <a:cs typeface="Times New Roman"/>
                        </a:rPr>
                        <a:t>020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0" algn="l">
                        <a:spcBef>
                          <a:spcPts val="275"/>
                        </a:spcBef>
                        <a:spcAft>
                          <a:spcPts val="0"/>
                        </a:spcAft>
                      </a:pPr>
                      <a:r>
                        <a:rPr lang="ru-RU" sz="1050">
                          <a:effectLst/>
                          <a:latin typeface="Times New Roman"/>
                          <a:ea typeface="Times New Roman"/>
                          <a:cs typeface="Times New Roman"/>
                        </a:rPr>
                        <a:t>25</a:t>
                      </a:r>
                      <a:r>
                        <a:rPr lang="ru-RU" sz="1050" spc="15">
                          <a:effectLst/>
                          <a:latin typeface="Times New Roman"/>
                          <a:ea typeface="Times New Roman"/>
                          <a:cs typeface="Times New Roman"/>
                        </a:rPr>
                        <a:t> </a:t>
                      </a:r>
                      <a:r>
                        <a:rPr lang="ru-RU" sz="1050">
                          <a:effectLst/>
                          <a:latin typeface="Times New Roman"/>
                          <a:ea typeface="Times New Roman"/>
                          <a:cs typeface="Times New Roman"/>
                        </a:rPr>
                        <a:t>020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230" marR="52705" algn="ctr">
                        <a:spcBef>
                          <a:spcPts val="275"/>
                        </a:spcBef>
                        <a:spcAft>
                          <a:spcPts val="0"/>
                        </a:spcAft>
                      </a:pPr>
                      <a:r>
                        <a:rPr lang="ru-RU" sz="1050">
                          <a:effectLst/>
                          <a:latin typeface="Times New Roman"/>
                          <a:ea typeface="Times New Roman"/>
                          <a:cs typeface="Times New Roman"/>
                        </a:rPr>
                        <a:t>25</a:t>
                      </a:r>
                      <a:r>
                        <a:rPr lang="ru-RU" sz="1050" spc="15">
                          <a:effectLst/>
                          <a:latin typeface="Times New Roman"/>
                          <a:ea typeface="Times New Roman"/>
                          <a:cs typeface="Times New Roman"/>
                        </a:rPr>
                        <a:t> </a:t>
                      </a:r>
                      <a:r>
                        <a:rPr lang="ru-RU" sz="1050">
                          <a:effectLst/>
                          <a:latin typeface="Times New Roman"/>
                          <a:ea typeface="Times New Roman"/>
                          <a:cs typeface="Times New Roman"/>
                        </a:rPr>
                        <a:t>020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0170" algn="r">
                        <a:spcBef>
                          <a:spcPts val="275"/>
                        </a:spcBef>
                        <a:spcAft>
                          <a:spcPts val="0"/>
                        </a:spcAft>
                      </a:pPr>
                      <a:r>
                        <a:rPr lang="ru-RU" sz="1050">
                          <a:effectLst/>
                          <a:latin typeface="Times New Roman"/>
                          <a:ea typeface="Times New Roman"/>
                          <a:cs typeface="Times New Roman"/>
                        </a:rPr>
                        <a:t>25</a:t>
                      </a:r>
                      <a:r>
                        <a:rPr lang="ru-RU" sz="1050" spc="15">
                          <a:effectLst/>
                          <a:latin typeface="Times New Roman"/>
                          <a:ea typeface="Times New Roman"/>
                          <a:cs typeface="Times New Roman"/>
                        </a:rPr>
                        <a:t> </a:t>
                      </a:r>
                      <a:r>
                        <a:rPr lang="ru-RU" sz="1050">
                          <a:effectLst/>
                          <a:latin typeface="Times New Roman"/>
                          <a:ea typeface="Times New Roman"/>
                          <a:cs typeface="Times New Roman"/>
                        </a:rPr>
                        <a:t>020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2705" algn="ctr">
                        <a:spcBef>
                          <a:spcPts val="275"/>
                        </a:spcBef>
                        <a:spcAft>
                          <a:spcPts val="0"/>
                        </a:spcAft>
                      </a:pPr>
                      <a:r>
                        <a:rPr lang="ru-RU" sz="1050">
                          <a:effectLst/>
                          <a:latin typeface="Times New Roman"/>
                          <a:ea typeface="Times New Roman"/>
                          <a:cs typeface="Times New Roman"/>
                        </a:rPr>
                        <a:t>25</a:t>
                      </a:r>
                      <a:r>
                        <a:rPr lang="ru-RU" sz="1050" spc="15">
                          <a:effectLst/>
                          <a:latin typeface="Times New Roman"/>
                          <a:ea typeface="Times New Roman"/>
                          <a:cs typeface="Times New Roman"/>
                        </a:rPr>
                        <a:t> </a:t>
                      </a:r>
                      <a:r>
                        <a:rPr lang="ru-RU" sz="1050">
                          <a:effectLst/>
                          <a:latin typeface="Times New Roman"/>
                          <a:ea typeface="Times New Roman"/>
                          <a:cs typeface="Times New Roman"/>
                        </a:rPr>
                        <a:t>020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2070" algn="ctr">
                        <a:spcBef>
                          <a:spcPts val="275"/>
                        </a:spcBef>
                        <a:spcAft>
                          <a:spcPts val="0"/>
                        </a:spcAft>
                      </a:pPr>
                      <a:r>
                        <a:rPr lang="ru-RU" sz="1050">
                          <a:effectLst/>
                          <a:latin typeface="Times New Roman"/>
                          <a:ea typeface="Times New Roman"/>
                          <a:cs typeface="Times New Roman"/>
                        </a:rPr>
                        <a:t>25</a:t>
                      </a:r>
                      <a:r>
                        <a:rPr lang="ru-RU" sz="1050" spc="15">
                          <a:effectLst/>
                          <a:latin typeface="Times New Roman"/>
                          <a:ea typeface="Times New Roman"/>
                          <a:cs typeface="Times New Roman"/>
                        </a:rPr>
                        <a:t> </a:t>
                      </a:r>
                      <a:r>
                        <a:rPr lang="ru-RU" sz="1050">
                          <a:effectLst/>
                          <a:latin typeface="Times New Roman"/>
                          <a:ea typeface="Times New Roman"/>
                          <a:cs typeface="Times New Roman"/>
                        </a:rPr>
                        <a:t>020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2235" algn="l">
                        <a:spcBef>
                          <a:spcPts val="275"/>
                        </a:spcBef>
                        <a:spcAft>
                          <a:spcPts val="0"/>
                        </a:spcAft>
                      </a:pPr>
                      <a:r>
                        <a:rPr lang="ru-RU" sz="1050">
                          <a:effectLst/>
                          <a:latin typeface="Times New Roman"/>
                          <a:ea typeface="Times New Roman"/>
                          <a:cs typeface="Times New Roman"/>
                        </a:rPr>
                        <a:t>25</a:t>
                      </a:r>
                      <a:r>
                        <a:rPr lang="ru-RU" sz="1050" spc="15">
                          <a:effectLst/>
                          <a:latin typeface="Times New Roman"/>
                          <a:ea typeface="Times New Roman"/>
                          <a:cs typeface="Times New Roman"/>
                        </a:rPr>
                        <a:t> </a:t>
                      </a:r>
                      <a:r>
                        <a:rPr lang="ru-RU" sz="1050">
                          <a:effectLst/>
                          <a:latin typeface="Times New Roman"/>
                          <a:ea typeface="Times New Roman"/>
                          <a:cs typeface="Times New Roman"/>
                        </a:rPr>
                        <a:t>020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r">
                        <a:spcBef>
                          <a:spcPts val="275"/>
                        </a:spcBef>
                        <a:spcAft>
                          <a:spcPts val="0"/>
                        </a:spcAft>
                      </a:pPr>
                      <a:r>
                        <a:rPr lang="ru-RU" sz="1050">
                          <a:effectLst/>
                          <a:latin typeface="Times New Roman"/>
                          <a:ea typeface="Times New Roman"/>
                          <a:cs typeface="Times New Roman"/>
                        </a:rPr>
                        <a:t>25</a:t>
                      </a:r>
                      <a:r>
                        <a:rPr lang="ru-RU" sz="1050" spc="15">
                          <a:effectLst/>
                          <a:latin typeface="Times New Roman"/>
                          <a:ea typeface="Times New Roman"/>
                          <a:cs typeface="Times New Roman"/>
                        </a:rPr>
                        <a:t> </a:t>
                      </a:r>
                      <a:r>
                        <a:rPr lang="ru-RU" sz="1050">
                          <a:effectLst/>
                          <a:latin typeface="Times New Roman"/>
                          <a:ea typeface="Times New Roman"/>
                          <a:cs typeface="Times New Roman"/>
                        </a:rPr>
                        <a:t>020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2070" algn="ctr">
                        <a:spcBef>
                          <a:spcPts val="275"/>
                        </a:spcBef>
                        <a:spcAft>
                          <a:spcPts val="0"/>
                        </a:spcAft>
                      </a:pPr>
                      <a:r>
                        <a:rPr lang="ru-RU" sz="1050">
                          <a:effectLst/>
                          <a:latin typeface="Times New Roman"/>
                          <a:ea typeface="Times New Roman"/>
                          <a:cs typeface="Times New Roman"/>
                        </a:rPr>
                        <a:t>25</a:t>
                      </a:r>
                      <a:r>
                        <a:rPr lang="ru-RU" sz="1050" spc="15">
                          <a:effectLst/>
                          <a:latin typeface="Times New Roman"/>
                          <a:ea typeface="Times New Roman"/>
                          <a:cs typeface="Times New Roman"/>
                        </a:rPr>
                        <a:t> </a:t>
                      </a:r>
                      <a:r>
                        <a:rPr lang="ru-RU" sz="1050">
                          <a:effectLst/>
                          <a:latin typeface="Times New Roman"/>
                          <a:ea typeface="Times New Roman"/>
                          <a:cs typeface="Times New Roman"/>
                        </a:rPr>
                        <a:t>020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54610" algn="ctr">
                        <a:spcBef>
                          <a:spcPts val="275"/>
                        </a:spcBef>
                        <a:spcAft>
                          <a:spcPts val="0"/>
                        </a:spcAft>
                      </a:pPr>
                      <a:r>
                        <a:rPr lang="ru-RU" sz="1050">
                          <a:effectLst/>
                          <a:latin typeface="Times New Roman"/>
                          <a:ea typeface="Times New Roman"/>
                          <a:cs typeface="Times New Roman"/>
                        </a:rPr>
                        <a:t>25</a:t>
                      </a:r>
                      <a:r>
                        <a:rPr lang="ru-RU" sz="1050" spc="15">
                          <a:effectLst/>
                          <a:latin typeface="Times New Roman"/>
                          <a:ea typeface="Times New Roman"/>
                          <a:cs typeface="Times New Roman"/>
                        </a:rPr>
                        <a:t> </a:t>
                      </a:r>
                      <a:r>
                        <a:rPr lang="ru-RU" sz="1050">
                          <a:effectLst/>
                          <a:latin typeface="Times New Roman"/>
                          <a:ea typeface="Times New Roman"/>
                          <a:cs typeface="Times New Roman"/>
                        </a:rPr>
                        <a:t>020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9375" marR="69850" algn="ctr">
                        <a:spcBef>
                          <a:spcPts val="275"/>
                        </a:spcBef>
                        <a:spcAft>
                          <a:spcPts val="0"/>
                        </a:spcAft>
                      </a:pPr>
                      <a:r>
                        <a:rPr lang="ru-RU" sz="1050">
                          <a:effectLst/>
                          <a:latin typeface="Times New Roman"/>
                          <a:ea typeface="Times New Roman"/>
                          <a:cs typeface="Times New Roman"/>
                        </a:rPr>
                        <a:t>250</a:t>
                      </a:r>
                      <a:r>
                        <a:rPr lang="ru-RU" sz="1050" spc="15">
                          <a:effectLst/>
                          <a:latin typeface="Times New Roman"/>
                          <a:ea typeface="Times New Roman"/>
                          <a:cs typeface="Times New Roman"/>
                        </a:rPr>
                        <a:t> </a:t>
                      </a:r>
                      <a:r>
                        <a:rPr lang="ru-RU" sz="1050">
                          <a:effectLst/>
                          <a:latin typeface="Times New Roman"/>
                          <a:ea typeface="Times New Roman"/>
                          <a:cs typeface="Times New Roman"/>
                        </a:rPr>
                        <a:t>200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470">
                <a:tc>
                  <a:txBody>
                    <a:bodyPr/>
                    <a:lstStyle/>
                    <a:p>
                      <a:pPr marL="10795" algn="ctr">
                        <a:spcBef>
                          <a:spcPts val="275"/>
                        </a:spcBef>
                        <a:spcAft>
                          <a:spcPts val="0"/>
                        </a:spcAft>
                      </a:pPr>
                      <a:r>
                        <a:rPr lang="ru-RU" sz="1050">
                          <a:effectLst/>
                          <a:latin typeface="Times New Roman"/>
                          <a:ea typeface="Times New Roman"/>
                          <a:cs typeface="Times New Roman"/>
                        </a:rPr>
                        <a:t>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 algn="l">
                        <a:spcBef>
                          <a:spcPts val="275"/>
                        </a:spcBef>
                        <a:spcAft>
                          <a:spcPts val="0"/>
                        </a:spcAft>
                      </a:pPr>
                      <a:r>
                        <a:rPr lang="ru-RU" sz="1050">
                          <a:effectLst/>
                          <a:latin typeface="Times New Roman"/>
                          <a:ea typeface="Times New Roman"/>
                          <a:cs typeface="Times New Roman"/>
                        </a:rPr>
                        <a:t>Затраты</a:t>
                      </a:r>
                      <a:r>
                        <a:rPr lang="ru-RU" sz="1050" spc="5">
                          <a:effectLst/>
                          <a:latin typeface="Times New Roman"/>
                          <a:ea typeface="Times New Roman"/>
                          <a:cs typeface="Times New Roman"/>
                        </a:rPr>
                        <a:t> </a:t>
                      </a:r>
                      <a:r>
                        <a:rPr lang="ru-RU" sz="1050">
                          <a:effectLst/>
                          <a:latin typeface="Times New Roman"/>
                          <a:ea typeface="Times New Roman"/>
                          <a:cs typeface="Times New Roman"/>
                        </a:rPr>
                        <a:t>на</a:t>
                      </a:r>
                      <a:r>
                        <a:rPr lang="ru-RU" sz="1050" spc="10">
                          <a:effectLst/>
                          <a:latin typeface="Times New Roman"/>
                          <a:ea typeface="Times New Roman"/>
                          <a:cs typeface="Times New Roman"/>
                        </a:rPr>
                        <a:t> </a:t>
                      </a:r>
                      <a:r>
                        <a:rPr lang="ru-RU" sz="1050">
                          <a:effectLst/>
                          <a:latin typeface="Times New Roman"/>
                          <a:ea typeface="Times New Roman"/>
                          <a:cs typeface="Times New Roman"/>
                        </a:rPr>
                        <a:t>сертификацию</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7005" algn="l">
                        <a:spcBef>
                          <a:spcPts val="275"/>
                        </a:spcBef>
                        <a:spcAft>
                          <a:spcPts val="0"/>
                        </a:spcAft>
                      </a:pPr>
                      <a:r>
                        <a:rPr lang="ru-RU" sz="1050">
                          <a:effectLst/>
                          <a:latin typeface="Times New Roman"/>
                          <a:ea typeface="Times New Roman"/>
                          <a:cs typeface="Times New Roman"/>
                        </a:rPr>
                        <a:t>600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0180" algn="l">
                        <a:spcBef>
                          <a:spcPts val="275"/>
                        </a:spcBef>
                        <a:spcAft>
                          <a:spcPts val="0"/>
                        </a:spcAft>
                      </a:pPr>
                      <a:r>
                        <a:rPr lang="ru-RU" sz="1050">
                          <a:effectLst/>
                          <a:latin typeface="Times New Roman"/>
                          <a:ea typeface="Times New Roman"/>
                          <a:cs typeface="Times New Roman"/>
                        </a:rPr>
                        <a:t>600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2705" algn="ctr">
                        <a:spcBef>
                          <a:spcPts val="275"/>
                        </a:spcBef>
                        <a:spcAft>
                          <a:spcPts val="0"/>
                        </a:spcAft>
                      </a:pPr>
                      <a:r>
                        <a:rPr lang="ru-RU" sz="1050">
                          <a:effectLst/>
                          <a:latin typeface="Times New Roman"/>
                          <a:ea typeface="Times New Roman"/>
                          <a:cs typeface="Times New Roman"/>
                        </a:rPr>
                        <a:t>600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0180" algn="l">
                        <a:spcBef>
                          <a:spcPts val="275"/>
                        </a:spcBef>
                        <a:spcAft>
                          <a:spcPts val="0"/>
                        </a:spcAft>
                      </a:pPr>
                      <a:r>
                        <a:rPr lang="ru-RU" sz="1050">
                          <a:effectLst/>
                          <a:latin typeface="Times New Roman"/>
                          <a:ea typeface="Times New Roman"/>
                          <a:cs typeface="Times New Roman"/>
                        </a:rPr>
                        <a:t>600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2705" algn="ctr">
                        <a:spcBef>
                          <a:spcPts val="275"/>
                        </a:spcBef>
                        <a:spcAft>
                          <a:spcPts val="0"/>
                        </a:spcAft>
                      </a:pPr>
                      <a:r>
                        <a:rPr lang="ru-RU" sz="1050">
                          <a:effectLst/>
                          <a:latin typeface="Times New Roman"/>
                          <a:ea typeface="Times New Roman"/>
                          <a:cs typeface="Times New Roman"/>
                        </a:rPr>
                        <a:t>600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1435" algn="ctr">
                        <a:spcBef>
                          <a:spcPts val="275"/>
                        </a:spcBef>
                        <a:spcAft>
                          <a:spcPts val="0"/>
                        </a:spcAft>
                      </a:pPr>
                      <a:r>
                        <a:rPr lang="ru-RU" sz="1050">
                          <a:effectLst/>
                          <a:latin typeface="Times New Roman"/>
                          <a:ea typeface="Times New Roman"/>
                          <a:cs typeface="Times New Roman"/>
                        </a:rPr>
                        <a:t>600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0815" algn="l">
                        <a:spcBef>
                          <a:spcPts val="275"/>
                        </a:spcBef>
                        <a:spcAft>
                          <a:spcPts val="0"/>
                        </a:spcAft>
                      </a:pPr>
                      <a:r>
                        <a:rPr lang="ru-RU" sz="1050">
                          <a:effectLst/>
                          <a:latin typeface="Times New Roman"/>
                          <a:ea typeface="Times New Roman"/>
                          <a:cs typeface="Times New Roman"/>
                        </a:rPr>
                        <a:t>600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0815" algn="l">
                        <a:spcBef>
                          <a:spcPts val="275"/>
                        </a:spcBef>
                        <a:spcAft>
                          <a:spcPts val="0"/>
                        </a:spcAft>
                      </a:pPr>
                      <a:r>
                        <a:rPr lang="ru-RU" sz="1050">
                          <a:effectLst/>
                          <a:latin typeface="Times New Roman"/>
                          <a:ea typeface="Times New Roman"/>
                          <a:cs typeface="Times New Roman"/>
                        </a:rPr>
                        <a:t>600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1435" algn="ctr">
                        <a:spcBef>
                          <a:spcPts val="275"/>
                        </a:spcBef>
                        <a:spcAft>
                          <a:spcPts val="0"/>
                        </a:spcAft>
                      </a:pPr>
                      <a:r>
                        <a:rPr lang="ru-RU" sz="1050">
                          <a:effectLst/>
                          <a:latin typeface="Times New Roman"/>
                          <a:ea typeface="Times New Roman"/>
                          <a:cs typeface="Times New Roman"/>
                        </a:rPr>
                        <a:t>600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54610" algn="ctr">
                        <a:spcBef>
                          <a:spcPts val="275"/>
                        </a:spcBef>
                        <a:spcAft>
                          <a:spcPts val="0"/>
                        </a:spcAft>
                      </a:pPr>
                      <a:r>
                        <a:rPr lang="ru-RU" sz="1050">
                          <a:effectLst/>
                          <a:latin typeface="Times New Roman"/>
                          <a:ea typeface="Times New Roman"/>
                          <a:cs typeface="Times New Roman"/>
                        </a:rPr>
                        <a:t>600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9375" marR="69850" algn="ctr">
                        <a:spcBef>
                          <a:spcPts val="275"/>
                        </a:spcBef>
                        <a:spcAft>
                          <a:spcPts val="0"/>
                        </a:spcAft>
                      </a:pPr>
                      <a:r>
                        <a:rPr lang="ru-RU" sz="1050">
                          <a:effectLst/>
                          <a:latin typeface="Times New Roman"/>
                          <a:ea typeface="Times New Roman"/>
                          <a:cs typeface="Times New Roman"/>
                        </a:rPr>
                        <a:t>6</a:t>
                      </a:r>
                      <a:r>
                        <a:rPr lang="ru-RU" sz="1050" spc="10">
                          <a:effectLst/>
                          <a:latin typeface="Times New Roman"/>
                          <a:ea typeface="Times New Roman"/>
                          <a:cs typeface="Times New Roman"/>
                        </a:rPr>
                        <a:t> </a:t>
                      </a:r>
                      <a:r>
                        <a:rPr lang="ru-RU" sz="1050">
                          <a:effectLst/>
                          <a:latin typeface="Times New Roman"/>
                          <a:ea typeface="Times New Roman"/>
                          <a:cs typeface="Times New Roman"/>
                        </a:rPr>
                        <a:t>000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470">
                <a:tc>
                  <a:txBody>
                    <a:bodyPr/>
                    <a:lstStyle/>
                    <a:p>
                      <a:pPr marL="10795" algn="ctr">
                        <a:spcBef>
                          <a:spcPts val="275"/>
                        </a:spcBef>
                        <a:spcAft>
                          <a:spcPts val="0"/>
                        </a:spcAft>
                      </a:pPr>
                      <a:r>
                        <a:rPr lang="ru-RU" sz="1050">
                          <a:effectLst/>
                          <a:latin typeface="Times New Roman"/>
                          <a:ea typeface="Times New Roman"/>
                          <a:cs typeface="Times New Roman"/>
                        </a:rPr>
                        <a:t>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 algn="l">
                        <a:spcBef>
                          <a:spcPts val="275"/>
                        </a:spcBef>
                        <a:spcAft>
                          <a:spcPts val="0"/>
                        </a:spcAft>
                      </a:pPr>
                      <a:r>
                        <a:rPr lang="ru-RU" sz="1050">
                          <a:effectLst/>
                          <a:latin typeface="Times New Roman"/>
                          <a:ea typeface="Times New Roman"/>
                          <a:cs typeface="Times New Roman"/>
                        </a:rPr>
                        <a:t>Коммунальные</a:t>
                      </a:r>
                      <a:r>
                        <a:rPr lang="ru-RU" sz="1050" spc="-20">
                          <a:effectLst/>
                          <a:latin typeface="Times New Roman"/>
                          <a:ea typeface="Times New Roman"/>
                          <a:cs typeface="Times New Roman"/>
                        </a:rPr>
                        <a:t> </a:t>
                      </a:r>
                      <a:r>
                        <a:rPr lang="ru-RU" sz="1050">
                          <a:effectLst/>
                          <a:latin typeface="Times New Roman"/>
                          <a:ea typeface="Times New Roman"/>
                          <a:cs typeface="Times New Roman"/>
                        </a:rPr>
                        <a:t>затраты</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7005" algn="l">
                        <a:spcBef>
                          <a:spcPts val="275"/>
                        </a:spcBef>
                        <a:spcAft>
                          <a:spcPts val="0"/>
                        </a:spcAft>
                      </a:pPr>
                      <a:r>
                        <a:rPr lang="ru-RU" sz="1050">
                          <a:effectLst/>
                          <a:latin typeface="Times New Roman"/>
                          <a:ea typeface="Times New Roman"/>
                          <a:cs typeface="Times New Roman"/>
                        </a:rPr>
                        <a:t>626</a:t>
                      </a:r>
                      <a:r>
                        <a:rPr lang="ru-RU" sz="1050" spc="15">
                          <a:effectLst/>
                          <a:latin typeface="Times New Roman"/>
                          <a:ea typeface="Times New Roman"/>
                          <a:cs typeface="Times New Roman"/>
                        </a:rPr>
                        <a:t> </a:t>
                      </a:r>
                      <a:r>
                        <a:rPr lang="ru-RU" sz="1050">
                          <a:effectLst/>
                          <a:latin typeface="Times New Roman"/>
                          <a:ea typeface="Times New Roman"/>
                          <a:cs typeface="Times New Roman"/>
                        </a:rPr>
                        <a:t>382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0180" algn="l">
                        <a:spcBef>
                          <a:spcPts val="275"/>
                        </a:spcBef>
                        <a:spcAft>
                          <a:spcPts val="0"/>
                        </a:spcAft>
                      </a:pPr>
                      <a:r>
                        <a:rPr lang="ru-RU" sz="1050">
                          <a:effectLst/>
                          <a:latin typeface="Times New Roman"/>
                          <a:ea typeface="Times New Roman"/>
                          <a:cs typeface="Times New Roman"/>
                        </a:rPr>
                        <a:t>626</a:t>
                      </a:r>
                      <a:r>
                        <a:rPr lang="ru-RU" sz="1050" spc="15">
                          <a:effectLst/>
                          <a:latin typeface="Times New Roman"/>
                          <a:ea typeface="Times New Roman"/>
                          <a:cs typeface="Times New Roman"/>
                        </a:rPr>
                        <a:t> </a:t>
                      </a:r>
                      <a:r>
                        <a:rPr lang="ru-RU" sz="1050">
                          <a:effectLst/>
                          <a:latin typeface="Times New Roman"/>
                          <a:ea typeface="Times New Roman"/>
                          <a:cs typeface="Times New Roman"/>
                        </a:rPr>
                        <a:t>382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2705" algn="ctr">
                        <a:spcBef>
                          <a:spcPts val="275"/>
                        </a:spcBef>
                        <a:spcAft>
                          <a:spcPts val="0"/>
                        </a:spcAft>
                      </a:pPr>
                      <a:r>
                        <a:rPr lang="ru-RU" sz="1050">
                          <a:effectLst/>
                          <a:latin typeface="Times New Roman"/>
                          <a:ea typeface="Times New Roman"/>
                          <a:cs typeface="Times New Roman"/>
                        </a:rPr>
                        <a:t>626</a:t>
                      </a:r>
                      <a:r>
                        <a:rPr lang="ru-RU" sz="1050" spc="15">
                          <a:effectLst/>
                          <a:latin typeface="Times New Roman"/>
                          <a:ea typeface="Times New Roman"/>
                          <a:cs typeface="Times New Roman"/>
                        </a:rPr>
                        <a:t> </a:t>
                      </a:r>
                      <a:r>
                        <a:rPr lang="ru-RU" sz="1050">
                          <a:effectLst/>
                          <a:latin typeface="Times New Roman"/>
                          <a:ea typeface="Times New Roman"/>
                          <a:cs typeface="Times New Roman"/>
                        </a:rPr>
                        <a:t>382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0180" algn="l">
                        <a:spcBef>
                          <a:spcPts val="275"/>
                        </a:spcBef>
                        <a:spcAft>
                          <a:spcPts val="0"/>
                        </a:spcAft>
                      </a:pPr>
                      <a:r>
                        <a:rPr lang="ru-RU" sz="1050">
                          <a:effectLst/>
                          <a:latin typeface="Times New Roman"/>
                          <a:ea typeface="Times New Roman"/>
                          <a:cs typeface="Times New Roman"/>
                        </a:rPr>
                        <a:t>626</a:t>
                      </a:r>
                      <a:r>
                        <a:rPr lang="ru-RU" sz="1050" spc="15">
                          <a:effectLst/>
                          <a:latin typeface="Times New Roman"/>
                          <a:ea typeface="Times New Roman"/>
                          <a:cs typeface="Times New Roman"/>
                        </a:rPr>
                        <a:t> </a:t>
                      </a:r>
                      <a:r>
                        <a:rPr lang="ru-RU" sz="1050">
                          <a:effectLst/>
                          <a:latin typeface="Times New Roman"/>
                          <a:ea typeface="Times New Roman"/>
                          <a:cs typeface="Times New Roman"/>
                        </a:rPr>
                        <a:t>382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2705" algn="ctr">
                        <a:spcBef>
                          <a:spcPts val="275"/>
                        </a:spcBef>
                        <a:spcAft>
                          <a:spcPts val="0"/>
                        </a:spcAft>
                      </a:pPr>
                      <a:r>
                        <a:rPr lang="ru-RU" sz="1050">
                          <a:effectLst/>
                          <a:latin typeface="Times New Roman"/>
                          <a:ea typeface="Times New Roman"/>
                          <a:cs typeface="Times New Roman"/>
                        </a:rPr>
                        <a:t>626</a:t>
                      </a:r>
                      <a:r>
                        <a:rPr lang="ru-RU" sz="1050" spc="15">
                          <a:effectLst/>
                          <a:latin typeface="Times New Roman"/>
                          <a:ea typeface="Times New Roman"/>
                          <a:cs typeface="Times New Roman"/>
                        </a:rPr>
                        <a:t> </a:t>
                      </a:r>
                      <a:r>
                        <a:rPr lang="ru-RU" sz="1050">
                          <a:effectLst/>
                          <a:latin typeface="Times New Roman"/>
                          <a:ea typeface="Times New Roman"/>
                          <a:cs typeface="Times New Roman"/>
                        </a:rPr>
                        <a:t>382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1435" algn="ctr">
                        <a:spcBef>
                          <a:spcPts val="275"/>
                        </a:spcBef>
                        <a:spcAft>
                          <a:spcPts val="0"/>
                        </a:spcAft>
                      </a:pPr>
                      <a:r>
                        <a:rPr lang="ru-RU" sz="1050">
                          <a:effectLst/>
                          <a:latin typeface="Times New Roman"/>
                          <a:ea typeface="Times New Roman"/>
                          <a:cs typeface="Times New Roman"/>
                        </a:rPr>
                        <a:t>626</a:t>
                      </a:r>
                      <a:r>
                        <a:rPr lang="ru-RU" sz="1050" spc="15">
                          <a:effectLst/>
                          <a:latin typeface="Times New Roman"/>
                          <a:ea typeface="Times New Roman"/>
                          <a:cs typeface="Times New Roman"/>
                        </a:rPr>
                        <a:t> </a:t>
                      </a:r>
                      <a:r>
                        <a:rPr lang="ru-RU" sz="1050">
                          <a:effectLst/>
                          <a:latin typeface="Times New Roman"/>
                          <a:ea typeface="Times New Roman"/>
                          <a:cs typeface="Times New Roman"/>
                        </a:rPr>
                        <a:t>382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0815" algn="l">
                        <a:spcBef>
                          <a:spcPts val="275"/>
                        </a:spcBef>
                        <a:spcAft>
                          <a:spcPts val="0"/>
                        </a:spcAft>
                      </a:pPr>
                      <a:r>
                        <a:rPr lang="ru-RU" sz="1050">
                          <a:effectLst/>
                          <a:latin typeface="Times New Roman"/>
                          <a:ea typeface="Times New Roman"/>
                          <a:cs typeface="Times New Roman"/>
                        </a:rPr>
                        <a:t>626</a:t>
                      </a:r>
                      <a:r>
                        <a:rPr lang="ru-RU" sz="1050" spc="15">
                          <a:effectLst/>
                          <a:latin typeface="Times New Roman"/>
                          <a:ea typeface="Times New Roman"/>
                          <a:cs typeface="Times New Roman"/>
                        </a:rPr>
                        <a:t> </a:t>
                      </a:r>
                      <a:r>
                        <a:rPr lang="ru-RU" sz="1050">
                          <a:effectLst/>
                          <a:latin typeface="Times New Roman"/>
                          <a:ea typeface="Times New Roman"/>
                          <a:cs typeface="Times New Roman"/>
                        </a:rPr>
                        <a:t>382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0815" algn="l">
                        <a:spcBef>
                          <a:spcPts val="275"/>
                        </a:spcBef>
                        <a:spcAft>
                          <a:spcPts val="0"/>
                        </a:spcAft>
                      </a:pPr>
                      <a:r>
                        <a:rPr lang="ru-RU" sz="1050">
                          <a:effectLst/>
                          <a:latin typeface="Times New Roman"/>
                          <a:ea typeface="Times New Roman"/>
                          <a:cs typeface="Times New Roman"/>
                        </a:rPr>
                        <a:t>626</a:t>
                      </a:r>
                      <a:r>
                        <a:rPr lang="ru-RU" sz="1050" spc="15">
                          <a:effectLst/>
                          <a:latin typeface="Times New Roman"/>
                          <a:ea typeface="Times New Roman"/>
                          <a:cs typeface="Times New Roman"/>
                        </a:rPr>
                        <a:t> </a:t>
                      </a:r>
                      <a:r>
                        <a:rPr lang="ru-RU" sz="1050">
                          <a:effectLst/>
                          <a:latin typeface="Times New Roman"/>
                          <a:ea typeface="Times New Roman"/>
                          <a:cs typeface="Times New Roman"/>
                        </a:rPr>
                        <a:t>382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1435" algn="ctr">
                        <a:spcBef>
                          <a:spcPts val="275"/>
                        </a:spcBef>
                        <a:spcAft>
                          <a:spcPts val="0"/>
                        </a:spcAft>
                      </a:pPr>
                      <a:r>
                        <a:rPr lang="ru-RU" sz="1050">
                          <a:effectLst/>
                          <a:latin typeface="Times New Roman"/>
                          <a:ea typeface="Times New Roman"/>
                          <a:cs typeface="Times New Roman"/>
                        </a:rPr>
                        <a:t>626</a:t>
                      </a:r>
                      <a:r>
                        <a:rPr lang="ru-RU" sz="1050" spc="15">
                          <a:effectLst/>
                          <a:latin typeface="Times New Roman"/>
                          <a:ea typeface="Times New Roman"/>
                          <a:cs typeface="Times New Roman"/>
                        </a:rPr>
                        <a:t> </a:t>
                      </a:r>
                      <a:r>
                        <a:rPr lang="ru-RU" sz="1050">
                          <a:effectLst/>
                          <a:latin typeface="Times New Roman"/>
                          <a:ea typeface="Times New Roman"/>
                          <a:cs typeface="Times New Roman"/>
                        </a:rPr>
                        <a:t>382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54610" algn="ctr">
                        <a:spcBef>
                          <a:spcPts val="275"/>
                        </a:spcBef>
                        <a:spcAft>
                          <a:spcPts val="0"/>
                        </a:spcAft>
                      </a:pPr>
                      <a:r>
                        <a:rPr lang="ru-RU" sz="1050">
                          <a:effectLst/>
                          <a:latin typeface="Times New Roman"/>
                          <a:ea typeface="Times New Roman"/>
                          <a:cs typeface="Times New Roman"/>
                        </a:rPr>
                        <a:t>626</a:t>
                      </a:r>
                      <a:r>
                        <a:rPr lang="ru-RU" sz="1050" spc="15">
                          <a:effectLst/>
                          <a:latin typeface="Times New Roman"/>
                          <a:ea typeface="Times New Roman"/>
                          <a:cs typeface="Times New Roman"/>
                        </a:rPr>
                        <a:t> </a:t>
                      </a:r>
                      <a:r>
                        <a:rPr lang="ru-RU" sz="1050">
                          <a:effectLst/>
                          <a:latin typeface="Times New Roman"/>
                          <a:ea typeface="Times New Roman"/>
                          <a:cs typeface="Times New Roman"/>
                        </a:rPr>
                        <a:t>382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9375" marR="69850" algn="ctr">
                        <a:spcBef>
                          <a:spcPts val="275"/>
                        </a:spcBef>
                        <a:spcAft>
                          <a:spcPts val="0"/>
                        </a:spcAft>
                      </a:pPr>
                      <a:r>
                        <a:rPr lang="ru-RU" sz="1050">
                          <a:effectLst/>
                          <a:latin typeface="Times New Roman"/>
                          <a:ea typeface="Times New Roman"/>
                          <a:cs typeface="Times New Roman"/>
                        </a:rPr>
                        <a:t>6</a:t>
                      </a:r>
                      <a:r>
                        <a:rPr lang="ru-RU" sz="1050" spc="10">
                          <a:effectLst/>
                          <a:latin typeface="Times New Roman"/>
                          <a:ea typeface="Times New Roman"/>
                          <a:cs typeface="Times New Roman"/>
                        </a:rPr>
                        <a:t> </a:t>
                      </a:r>
                      <a:r>
                        <a:rPr lang="ru-RU" sz="1050">
                          <a:effectLst/>
                          <a:latin typeface="Times New Roman"/>
                          <a:ea typeface="Times New Roman"/>
                          <a:cs typeface="Times New Roman"/>
                        </a:rPr>
                        <a:t>263</a:t>
                      </a:r>
                      <a:r>
                        <a:rPr lang="ru-RU" sz="1050" spc="15">
                          <a:effectLst/>
                          <a:latin typeface="Times New Roman"/>
                          <a:ea typeface="Times New Roman"/>
                          <a:cs typeface="Times New Roman"/>
                        </a:rPr>
                        <a:t> </a:t>
                      </a:r>
                      <a:r>
                        <a:rPr lang="ru-RU" sz="1050">
                          <a:effectLst/>
                          <a:latin typeface="Times New Roman"/>
                          <a:ea typeface="Times New Roman"/>
                          <a:cs typeface="Times New Roman"/>
                        </a:rPr>
                        <a:t>820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470">
                <a:tc>
                  <a:txBody>
                    <a:bodyPr/>
                    <a:lstStyle/>
                    <a:p>
                      <a:pPr marL="10795" algn="ctr">
                        <a:spcBef>
                          <a:spcPts val="275"/>
                        </a:spcBef>
                        <a:spcAft>
                          <a:spcPts val="0"/>
                        </a:spcAft>
                      </a:pPr>
                      <a:r>
                        <a:rPr lang="ru-RU" sz="1050">
                          <a:effectLst/>
                          <a:latin typeface="Times New Roman"/>
                          <a:ea typeface="Times New Roman"/>
                          <a:cs typeface="Times New Roman"/>
                        </a:rPr>
                        <a:t>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 algn="l">
                        <a:spcBef>
                          <a:spcPts val="275"/>
                        </a:spcBef>
                        <a:spcAft>
                          <a:spcPts val="0"/>
                        </a:spcAft>
                      </a:pPr>
                      <a:r>
                        <a:rPr lang="ru-RU" sz="1050">
                          <a:effectLst/>
                          <a:latin typeface="Times New Roman"/>
                          <a:ea typeface="Times New Roman"/>
                          <a:cs typeface="Times New Roman"/>
                        </a:rPr>
                        <a:t>Транспортные</a:t>
                      </a:r>
                      <a:r>
                        <a:rPr lang="ru-RU" sz="1050" spc="-5">
                          <a:effectLst/>
                          <a:latin typeface="Times New Roman"/>
                          <a:ea typeface="Times New Roman"/>
                          <a:cs typeface="Times New Roman"/>
                        </a:rPr>
                        <a:t> </a:t>
                      </a:r>
                      <a:r>
                        <a:rPr lang="ru-RU" sz="1050">
                          <a:effectLst/>
                          <a:latin typeface="Times New Roman"/>
                          <a:ea typeface="Times New Roman"/>
                          <a:cs typeface="Times New Roman"/>
                        </a:rPr>
                        <a:t>расходы</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7475" algn="r">
                        <a:spcBef>
                          <a:spcPts val="275"/>
                        </a:spcBef>
                        <a:spcAft>
                          <a:spcPts val="0"/>
                        </a:spcAft>
                      </a:pPr>
                      <a:r>
                        <a:rPr lang="ru-RU" sz="1050">
                          <a:effectLst/>
                          <a:latin typeface="Times New Roman"/>
                          <a:ea typeface="Times New Roman"/>
                          <a:cs typeface="Times New Roman"/>
                        </a:rPr>
                        <a:t>1</a:t>
                      </a:r>
                      <a:r>
                        <a:rPr lang="ru-RU" sz="1050" spc="10">
                          <a:effectLst/>
                          <a:latin typeface="Times New Roman"/>
                          <a:ea typeface="Times New Roman"/>
                          <a:cs typeface="Times New Roman"/>
                        </a:rPr>
                        <a:t> </a:t>
                      </a:r>
                      <a:r>
                        <a:rPr lang="ru-RU" sz="1050">
                          <a:effectLst/>
                          <a:latin typeface="Times New Roman"/>
                          <a:ea typeface="Times New Roman"/>
                          <a:cs typeface="Times New Roman"/>
                        </a:rPr>
                        <a:t>548</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905" algn="l">
                        <a:spcBef>
                          <a:spcPts val="275"/>
                        </a:spcBef>
                        <a:spcAft>
                          <a:spcPts val="0"/>
                        </a:spcAft>
                      </a:pPr>
                      <a:r>
                        <a:rPr lang="ru-RU" sz="1050">
                          <a:effectLst/>
                          <a:latin typeface="Times New Roman"/>
                          <a:ea typeface="Times New Roman"/>
                          <a:cs typeface="Times New Roman"/>
                        </a:rPr>
                        <a:t>1</a:t>
                      </a:r>
                      <a:r>
                        <a:rPr lang="ru-RU" sz="1050" spc="10">
                          <a:effectLst/>
                          <a:latin typeface="Times New Roman"/>
                          <a:ea typeface="Times New Roman"/>
                          <a:cs typeface="Times New Roman"/>
                        </a:rPr>
                        <a:t> </a:t>
                      </a:r>
                      <a:r>
                        <a:rPr lang="ru-RU" sz="1050">
                          <a:effectLst/>
                          <a:latin typeface="Times New Roman"/>
                          <a:ea typeface="Times New Roman"/>
                          <a:cs typeface="Times New Roman"/>
                        </a:rPr>
                        <a:t>548</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230" marR="52705" algn="ctr">
                        <a:spcBef>
                          <a:spcPts val="275"/>
                        </a:spcBef>
                        <a:spcAft>
                          <a:spcPts val="0"/>
                        </a:spcAft>
                      </a:pPr>
                      <a:r>
                        <a:rPr lang="ru-RU" sz="1050">
                          <a:effectLst/>
                          <a:latin typeface="Times New Roman"/>
                          <a:ea typeface="Times New Roman"/>
                          <a:cs typeface="Times New Roman"/>
                        </a:rPr>
                        <a:t>1</a:t>
                      </a:r>
                      <a:r>
                        <a:rPr lang="ru-RU" sz="1050" spc="10">
                          <a:effectLst/>
                          <a:latin typeface="Times New Roman"/>
                          <a:ea typeface="Times New Roman"/>
                          <a:cs typeface="Times New Roman"/>
                        </a:rPr>
                        <a:t> </a:t>
                      </a:r>
                      <a:r>
                        <a:rPr lang="ru-RU" sz="1050">
                          <a:effectLst/>
                          <a:latin typeface="Times New Roman"/>
                          <a:ea typeface="Times New Roman"/>
                          <a:cs typeface="Times New Roman"/>
                        </a:rPr>
                        <a:t>548</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7475" algn="r">
                        <a:spcBef>
                          <a:spcPts val="275"/>
                        </a:spcBef>
                        <a:spcAft>
                          <a:spcPts val="0"/>
                        </a:spcAft>
                      </a:pPr>
                      <a:r>
                        <a:rPr lang="ru-RU" sz="1050">
                          <a:effectLst/>
                          <a:latin typeface="Times New Roman"/>
                          <a:ea typeface="Times New Roman"/>
                          <a:cs typeface="Times New Roman"/>
                        </a:rPr>
                        <a:t>1</a:t>
                      </a:r>
                      <a:r>
                        <a:rPr lang="ru-RU" sz="1050" spc="10">
                          <a:effectLst/>
                          <a:latin typeface="Times New Roman"/>
                          <a:ea typeface="Times New Roman"/>
                          <a:cs typeface="Times New Roman"/>
                        </a:rPr>
                        <a:t> </a:t>
                      </a:r>
                      <a:r>
                        <a:rPr lang="ru-RU" sz="1050">
                          <a:effectLst/>
                          <a:latin typeface="Times New Roman"/>
                          <a:ea typeface="Times New Roman"/>
                          <a:cs typeface="Times New Roman"/>
                        </a:rPr>
                        <a:t>548</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2705" algn="ctr">
                        <a:spcBef>
                          <a:spcPts val="275"/>
                        </a:spcBef>
                        <a:spcAft>
                          <a:spcPts val="0"/>
                        </a:spcAft>
                      </a:pPr>
                      <a:r>
                        <a:rPr lang="ru-RU" sz="1050">
                          <a:effectLst/>
                          <a:latin typeface="Times New Roman"/>
                          <a:ea typeface="Times New Roman"/>
                          <a:cs typeface="Times New Roman"/>
                        </a:rPr>
                        <a:t>1</a:t>
                      </a:r>
                      <a:r>
                        <a:rPr lang="ru-RU" sz="1050" spc="10">
                          <a:effectLst/>
                          <a:latin typeface="Times New Roman"/>
                          <a:ea typeface="Times New Roman"/>
                          <a:cs typeface="Times New Roman"/>
                        </a:rPr>
                        <a:t> </a:t>
                      </a:r>
                      <a:r>
                        <a:rPr lang="ru-RU" sz="1050">
                          <a:effectLst/>
                          <a:latin typeface="Times New Roman"/>
                          <a:ea typeface="Times New Roman"/>
                          <a:cs typeface="Times New Roman"/>
                        </a:rPr>
                        <a:t>548</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2070" algn="ctr">
                        <a:spcBef>
                          <a:spcPts val="275"/>
                        </a:spcBef>
                        <a:spcAft>
                          <a:spcPts val="0"/>
                        </a:spcAft>
                      </a:pPr>
                      <a:r>
                        <a:rPr lang="ru-RU" sz="1050">
                          <a:effectLst/>
                          <a:latin typeface="Times New Roman"/>
                          <a:ea typeface="Times New Roman"/>
                          <a:cs typeface="Times New Roman"/>
                        </a:rPr>
                        <a:t>1</a:t>
                      </a:r>
                      <a:r>
                        <a:rPr lang="ru-RU" sz="1050" spc="10">
                          <a:effectLst/>
                          <a:latin typeface="Times New Roman"/>
                          <a:ea typeface="Times New Roman"/>
                          <a:cs typeface="Times New Roman"/>
                        </a:rPr>
                        <a:t> </a:t>
                      </a:r>
                      <a:r>
                        <a:rPr lang="ru-RU" sz="1050">
                          <a:effectLst/>
                          <a:latin typeface="Times New Roman"/>
                          <a:ea typeface="Times New Roman"/>
                          <a:cs typeface="Times New Roman"/>
                        </a:rPr>
                        <a:t>548</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9540" algn="l">
                        <a:spcBef>
                          <a:spcPts val="275"/>
                        </a:spcBef>
                        <a:spcAft>
                          <a:spcPts val="0"/>
                        </a:spcAft>
                      </a:pPr>
                      <a:r>
                        <a:rPr lang="ru-RU" sz="1050">
                          <a:effectLst/>
                          <a:latin typeface="Times New Roman"/>
                          <a:ea typeface="Times New Roman"/>
                          <a:cs typeface="Times New Roman"/>
                        </a:rPr>
                        <a:t>1</a:t>
                      </a:r>
                      <a:r>
                        <a:rPr lang="ru-RU" sz="1050" spc="10">
                          <a:effectLst/>
                          <a:latin typeface="Times New Roman"/>
                          <a:ea typeface="Times New Roman"/>
                          <a:cs typeface="Times New Roman"/>
                        </a:rPr>
                        <a:t> </a:t>
                      </a:r>
                      <a:r>
                        <a:rPr lang="ru-RU" sz="1050">
                          <a:effectLst/>
                          <a:latin typeface="Times New Roman"/>
                          <a:ea typeface="Times New Roman"/>
                          <a:cs typeface="Times New Roman"/>
                        </a:rPr>
                        <a:t>548</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6840" algn="r">
                        <a:spcBef>
                          <a:spcPts val="275"/>
                        </a:spcBef>
                        <a:spcAft>
                          <a:spcPts val="0"/>
                        </a:spcAft>
                      </a:pPr>
                      <a:r>
                        <a:rPr lang="ru-RU" sz="1050">
                          <a:effectLst/>
                          <a:latin typeface="Times New Roman"/>
                          <a:ea typeface="Times New Roman"/>
                          <a:cs typeface="Times New Roman"/>
                        </a:rPr>
                        <a:t>1</a:t>
                      </a:r>
                      <a:r>
                        <a:rPr lang="ru-RU" sz="1050" spc="10">
                          <a:effectLst/>
                          <a:latin typeface="Times New Roman"/>
                          <a:ea typeface="Times New Roman"/>
                          <a:cs typeface="Times New Roman"/>
                        </a:rPr>
                        <a:t> </a:t>
                      </a:r>
                      <a:r>
                        <a:rPr lang="ru-RU" sz="1050">
                          <a:effectLst/>
                          <a:latin typeface="Times New Roman"/>
                          <a:ea typeface="Times New Roman"/>
                          <a:cs typeface="Times New Roman"/>
                        </a:rPr>
                        <a:t>548</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1435" algn="ctr">
                        <a:spcBef>
                          <a:spcPts val="275"/>
                        </a:spcBef>
                        <a:spcAft>
                          <a:spcPts val="0"/>
                        </a:spcAft>
                      </a:pPr>
                      <a:r>
                        <a:rPr lang="ru-RU" sz="1050">
                          <a:effectLst/>
                          <a:latin typeface="Times New Roman"/>
                          <a:ea typeface="Times New Roman"/>
                          <a:cs typeface="Times New Roman"/>
                        </a:rPr>
                        <a:t>1</a:t>
                      </a:r>
                      <a:r>
                        <a:rPr lang="ru-RU" sz="1050" spc="10">
                          <a:effectLst/>
                          <a:latin typeface="Times New Roman"/>
                          <a:ea typeface="Times New Roman"/>
                          <a:cs typeface="Times New Roman"/>
                        </a:rPr>
                        <a:t> </a:t>
                      </a:r>
                      <a:r>
                        <a:rPr lang="ru-RU" sz="1050">
                          <a:effectLst/>
                          <a:latin typeface="Times New Roman"/>
                          <a:ea typeface="Times New Roman"/>
                          <a:cs typeface="Times New Roman"/>
                        </a:rPr>
                        <a:t>548</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54610" algn="ctr">
                        <a:spcBef>
                          <a:spcPts val="275"/>
                        </a:spcBef>
                        <a:spcAft>
                          <a:spcPts val="0"/>
                        </a:spcAft>
                      </a:pPr>
                      <a:r>
                        <a:rPr lang="ru-RU" sz="1050">
                          <a:effectLst/>
                          <a:latin typeface="Times New Roman"/>
                          <a:ea typeface="Times New Roman"/>
                          <a:cs typeface="Times New Roman"/>
                        </a:rPr>
                        <a:t>1</a:t>
                      </a:r>
                      <a:r>
                        <a:rPr lang="ru-RU" sz="1050" spc="10">
                          <a:effectLst/>
                          <a:latin typeface="Times New Roman"/>
                          <a:ea typeface="Times New Roman"/>
                          <a:cs typeface="Times New Roman"/>
                        </a:rPr>
                        <a:t> </a:t>
                      </a:r>
                      <a:r>
                        <a:rPr lang="ru-RU" sz="1050">
                          <a:effectLst/>
                          <a:latin typeface="Times New Roman"/>
                          <a:ea typeface="Times New Roman"/>
                          <a:cs typeface="Times New Roman"/>
                        </a:rPr>
                        <a:t>548</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9375" marR="69850" algn="ctr">
                        <a:spcBef>
                          <a:spcPts val="275"/>
                        </a:spcBef>
                        <a:spcAft>
                          <a:spcPts val="0"/>
                        </a:spcAft>
                      </a:pPr>
                      <a:r>
                        <a:rPr lang="ru-RU" sz="1050">
                          <a:effectLst/>
                          <a:latin typeface="Times New Roman"/>
                          <a:ea typeface="Times New Roman"/>
                          <a:cs typeface="Times New Roman"/>
                        </a:rPr>
                        <a:t>15</a:t>
                      </a:r>
                      <a:r>
                        <a:rPr lang="ru-RU" sz="1050" spc="15">
                          <a:effectLst/>
                          <a:latin typeface="Times New Roman"/>
                          <a:ea typeface="Times New Roman"/>
                          <a:cs typeface="Times New Roman"/>
                        </a:rPr>
                        <a:t> </a:t>
                      </a:r>
                      <a:r>
                        <a:rPr lang="ru-RU" sz="1050">
                          <a:effectLst/>
                          <a:latin typeface="Times New Roman"/>
                          <a:ea typeface="Times New Roman"/>
                          <a:cs typeface="Times New Roman"/>
                        </a:rPr>
                        <a:t>480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470">
                <a:tc>
                  <a:txBody>
                    <a:bodyPr/>
                    <a:lstStyle/>
                    <a:p>
                      <a:pPr marL="10795" algn="ctr">
                        <a:spcBef>
                          <a:spcPts val="275"/>
                        </a:spcBef>
                        <a:spcAft>
                          <a:spcPts val="0"/>
                        </a:spcAft>
                      </a:pPr>
                      <a:r>
                        <a:rPr lang="ru-RU" sz="1050">
                          <a:effectLst/>
                          <a:latin typeface="Times New Roman"/>
                          <a:ea typeface="Times New Roman"/>
                          <a:cs typeface="Times New Roman"/>
                        </a:rPr>
                        <a:t>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 algn="l">
                        <a:spcBef>
                          <a:spcPts val="275"/>
                        </a:spcBef>
                        <a:spcAft>
                          <a:spcPts val="0"/>
                        </a:spcAft>
                      </a:pPr>
                      <a:r>
                        <a:rPr lang="ru-RU" sz="1050">
                          <a:effectLst/>
                          <a:latin typeface="Times New Roman"/>
                          <a:ea typeface="Times New Roman"/>
                          <a:cs typeface="Times New Roman"/>
                        </a:rPr>
                        <a:t>Расходы на рекламу</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7005" algn="l">
                        <a:spcBef>
                          <a:spcPts val="275"/>
                        </a:spcBef>
                        <a:spcAft>
                          <a:spcPts val="0"/>
                        </a:spcAft>
                      </a:pPr>
                      <a:r>
                        <a:rPr lang="ru-RU" sz="1050">
                          <a:effectLst/>
                          <a:latin typeface="Times New Roman"/>
                          <a:ea typeface="Times New Roman"/>
                          <a:cs typeface="Times New Roman"/>
                        </a:rPr>
                        <a:t>600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0180" algn="l">
                        <a:spcBef>
                          <a:spcPts val="275"/>
                        </a:spcBef>
                        <a:spcAft>
                          <a:spcPts val="0"/>
                        </a:spcAft>
                      </a:pPr>
                      <a:r>
                        <a:rPr lang="ru-RU" sz="1050">
                          <a:effectLst/>
                          <a:latin typeface="Times New Roman"/>
                          <a:ea typeface="Times New Roman"/>
                          <a:cs typeface="Times New Roman"/>
                        </a:rPr>
                        <a:t>600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2705" algn="ctr">
                        <a:spcBef>
                          <a:spcPts val="275"/>
                        </a:spcBef>
                        <a:spcAft>
                          <a:spcPts val="0"/>
                        </a:spcAft>
                      </a:pPr>
                      <a:r>
                        <a:rPr lang="ru-RU" sz="1050">
                          <a:effectLst/>
                          <a:latin typeface="Times New Roman"/>
                          <a:ea typeface="Times New Roman"/>
                          <a:cs typeface="Times New Roman"/>
                        </a:rPr>
                        <a:t>600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0180" algn="l">
                        <a:spcBef>
                          <a:spcPts val="275"/>
                        </a:spcBef>
                        <a:spcAft>
                          <a:spcPts val="0"/>
                        </a:spcAft>
                      </a:pPr>
                      <a:r>
                        <a:rPr lang="ru-RU" sz="1050">
                          <a:effectLst/>
                          <a:latin typeface="Times New Roman"/>
                          <a:ea typeface="Times New Roman"/>
                          <a:cs typeface="Times New Roman"/>
                        </a:rPr>
                        <a:t>600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2705" algn="ctr">
                        <a:spcBef>
                          <a:spcPts val="275"/>
                        </a:spcBef>
                        <a:spcAft>
                          <a:spcPts val="0"/>
                        </a:spcAft>
                      </a:pPr>
                      <a:r>
                        <a:rPr lang="ru-RU" sz="1050">
                          <a:effectLst/>
                          <a:latin typeface="Times New Roman"/>
                          <a:ea typeface="Times New Roman"/>
                          <a:cs typeface="Times New Roman"/>
                        </a:rPr>
                        <a:t>600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1435" algn="ctr">
                        <a:spcBef>
                          <a:spcPts val="275"/>
                        </a:spcBef>
                        <a:spcAft>
                          <a:spcPts val="0"/>
                        </a:spcAft>
                      </a:pPr>
                      <a:r>
                        <a:rPr lang="ru-RU" sz="1050">
                          <a:effectLst/>
                          <a:latin typeface="Times New Roman"/>
                          <a:ea typeface="Times New Roman"/>
                          <a:cs typeface="Times New Roman"/>
                        </a:rPr>
                        <a:t>600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0815" algn="l">
                        <a:spcBef>
                          <a:spcPts val="275"/>
                        </a:spcBef>
                        <a:spcAft>
                          <a:spcPts val="0"/>
                        </a:spcAft>
                      </a:pPr>
                      <a:r>
                        <a:rPr lang="ru-RU" sz="1050">
                          <a:effectLst/>
                          <a:latin typeface="Times New Roman"/>
                          <a:ea typeface="Times New Roman"/>
                          <a:cs typeface="Times New Roman"/>
                        </a:rPr>
                        <a:t>600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0815" algn="l">
                        <a:spcBef>
                          <a:spcPts val="275"/>
                        </a:spcBef>
                        <a:spcAft>
                          <a:spcPts val="0"/>
                        </a:spcAft>
                      </a:pPr>
                      <a:r>
                        <a:rPr lang="ru-RU" sz="1050">
                          <a:effectLst/>
                          <a:latin typeface="Times New Roman"/>
                          <a:ea typeface="Times New Roman"/>
                          <a:cs typeface="Times New Roman"/>
                        </a:rPr>
                        <a:t>600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1435" algn="ctr">
                        <a:spcBef>
                          <a:spcPts val="275"/>
                        </a:spcBef>
                        <a:spcAft>
                          <a:spcPts val="0"/>
                        </a:spcAft>
                      </a:pPr>
                      <a:r>
                        <a:rPr lang="ru-RU" sz="1050">
                          <a:effectLst/>
                          <a:latin typeface="Times New Roman"/>
                          <a:ea typeface="Times New Roman"/>
                          <a:cs typeface="Times New Roman"/>
                        </a:rPr>
                        <a:t>600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54610" algn="ctr">
                        <a:spcBef>
                          <a:spcPts val="275"/>
                        </a:spcBef>
                        <a:spcAft>
                          <a:spcPts val="0"/>
                        </a:spcAft>
                      </a:pPr>
                      <a:r>
                        <a:rPr lang="ru-RU" sz="1050">
                          <a:effectLst/>
                          <a:latin typeface="Times New Roman"/>
                          <a:ea typeface="Times New Roman"/>
                          <a:cs typeface="Times New Roman"/>
                        </a:rPr>
                        <a:t>600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9375" marR="69850" algn="ctr">
                        <a:spcBef>
                          <a:spcPts val="275"/>
                        </a:spcBef>
                        <a:spcAft>
                          <a:spcPts val="0"/>
                        </a:spcAft>
                      </a:pPr>
                      <a:r>
                        <a:rPr lang="ru-RU" sz="1050">
                          <a:effectLst/>
                          <a:latin typeface="Times New Roman"/>
                          <a:ea typeface="Times New Roman"/>
                          <a:cs typeface="Times New Roman"/>
                        </a:rPr>
                        <a:t>6</a:t>
                      </a:r>
                      <a:r>
                        <a:rPr lang="ru-RU" sz="1050" spc="10">
                          <a:effectLst/>
                          <a:latin typeface="Times New Roman"/>
                          <a:ea typeface="Times New Roman"/>
                          <a:cs typeface="Times New Roman"/>
                        </a:rPr>
                        <a:t> </a:t>
                      </a:r>
                      <a:r>
                        <a:rPr lang="ru-RU" sz="1050">
                          <a:effectLst/>
                          <a:latin typeface="Times New Roman"/>
                          <a:ea typeface="Times New Roman"/>
                          <a:cs typeface="Times New Roman"/>
                        </a:rPr>
                        <a:t>000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470">
                <a:tc>
                  <a:txBody>
                    <a:bodyPr/>
                    <a:lstStyle/>
                    <a:p>
                      <a:pPr marL="10795" algn="ctr">
                        <a:spcBef>
                          <a:spcPts val="275"/>
                        </a:spcBef>
                        <a:spcAft>
                          <a:spcPts val="0"/>
                        </a:spcAft>
                      </a:pPr>
                      <a:r>
                        <a:rPr lang="ru-RU" sz="1050">
                          <a:effectLst/>
                          <a:latin typeface="Times New Roman"/>
                          <a:ea typeface="Times New Roman"/>
                          <a:cs typeface="Times New Roman"/>
                        </a:rPr>
                        <a:t>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 algn="l">
                        <a:spcBef>
                          <a:spcPts val="275"/>
                        </a:spcBef>
                        <a:spcAft>
                          <a:spcPts val="0"/>
                        </a:spcAft>
                      </a:pPr>
                      <a:r>
                        <a:rPr lang="ru-RU" sz="1050">
                          <a:effectLst/>
                          <a:latin typeface="Times New Roman"/>
                          <a:ea typeface="Times New Roman"/>
                          <a:cs typeface="Times New Roman"/>
                        </a:rPr>
                        <a:t>Расходы</a:t>
                      </a:r>
                      <a:r>
                        <a:rPr lang="ru-RU" sz="1050" spc="-5">
                          <a:effectLst/>
                          <a:latin typeface="Times New Roman"/>
                          <a:ea typeface="Times New Roman"/>
                          <a:cs typeface="Times New Roman"/>
                        </a:rPr>
                        <a:t> </a:t>
                      </a:r>
                      <a:r>
                        <a:rPr lang="ru-RU" sz="1050">
                          <a:effectLst/>
                          <a:latin typeface="Times New Roman"/>
                          <a:ea typeface="Times New Roman"/>
                          <a:cs typeface="Times New Roman"/>
                        </a:rPr>
                        <a:t>по</a:t>
                      </a:r>
                      <a:r>
                        <a:rPr lang="ru-RU" sz="1050" spc="-15">
                          <a:effectLst/>
                          <a:latin typeface="Times New Roman"/>
                          <a:ea typeface="Times New Roman"/>
                          <a:cs typeface="Times New Roman"/>
                        </a:rPr>
                        <a:t> </a:t>
                      </a:r>
                      <a:r>
                        <a:rPr lang="ru-RU" sz="1050">
                          <a:effectLst/>
                          <a:latin typeface="Times New Roman"/>
                          <a:ea typeface="Times New Roman"/>
                          <a:cs typeface="Times New Roman"/>
                        </a:rPr>
                        <a:t>реализации</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7475" algn="r">
                        <a:spcBef>
                          <a:spcPts val="275"/>
                        </a:spcBef>
                        <a:spcAft>
                          <a:spcPts val="0"/>
                        </a:spcAft>
                      </a:pPr>
                      <a:r>
                        <a:rPr lang="ru-RU" sz="1050">
                          <a:effectLst/>
                          <a:latin typeface="Times New Roman"/>
                          <a:ea typeface="Times New Roman"/>
                          <a:cs typeface="Times New Roman"/>
                        </a:rPr>
                        <a:t>3</a:t>
                      </a:r>
                      <a:r>
                        <a:rPr lang="ru-RU" sz="1050" spc="10">
                          <a:effectLst/>
                          <a:latin typeface="Times New Roman"/>
                          <a:ea typeface="Times New Roman"/>
                          <a:cs typeface="Times New Roman"/>
                        </a:rPr>
                        <a:t> </a:t>
                      </a:r>
                      <a:r>
                        <a:rPr lang="ru-RU" sz="1050">
                          <a:effectLst/>
                          <a:latin typeface="Times New Roman"/>
                          <a:ea typeface="Times New Roman"/>
                          <a:cs typeface="Times New Roman"/>
                        </a:rPr>
                        <a:t>600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905" algn="l">
                        <a:spcBef>
                          <a:spcPts val="275"/>
                        </a:spcBef>
                        <a:spcAft>
                          <a:spcPts val="0"/>
                        </a:spcAft>
                      </a:pPr>
                      <a:r>
                        <a:rPr lang="ru-RU" sz="1050">
                          <a:effectLst/>
                          <a:latin typeface="Times New Roman"/>
                          <a:ea typeface="Times New Roman"/>
                          <a:cs typeface="Times New Roman"/>
                        </a:rPr>
                        <a:t>3</a:t>
                      </a:r>
                      <a:r>
                        <a:rPr lang="ru-RU" sz="1050" spc="10">
                          <a:effectLst/>
                          <a:latin typeface="Times New Roman"/>
                          <a:ea typeface="Times New Roman"/>
                          <a:cs typeface="Times New Roman"/>
                        </a:rPr>
                        <a:t> </a:t>
                      </a:r>
                      <a:r>
                        <a:rPr lang="ru-RU" sz="1050">
                          <a:effectLst/>
                          <a:latin typeface="Times New Roman"/>
                          <a:ea typeface="Times New Roman"/>
                          <a:cs typeface="Times New Roman"/>
                        </a:rPr>
                        <a:t>600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230" marR="52705" algn="ctr">
                        <a:spcBef>
                          <a:spcPts val="275"/>
                        </a:spcBef>
                        <a:spcAft>
                          <a:spcPts val="0"/>
                        </a:spcAft>
                      </a:pPr>
                      <a:r>
                        <a:rPr lang="ru-RU" sz="1050">
                          <a:effectLst/>
                          <a:latin typeface="Times New Roman"/>
                          <a:ea typeface="Times New Roman"/>
                          <a:cs typeface="Times New Roman"/>
                        </a:rPr>
                        <a:t>3</a:t>
                      </a:r>
                      <a:r>
                        <a:rPr lang="ru-RU" sz="1050" spc="10">
                          <a:effectLst/>
                          <a:latin typeface="Times New Roman"/>
                          <a:ea typeface="Times New Roman"/>
                          <a:cs typeface="Times New Roman"/>
                        </a:rPr>
                        <a:t> </a:t>
                      </a:r>
                      <a:r>
                        <a:rPr lang="ru-RU" sz="1050">
                          <a:effectLst/>
                          <a:latin typeface="Times New Roman"/>
                          <a:ea typeface="Times New Roman"/>
                          <a:cs typeface="Times New Roman"/>
                        </a:rPr>
                        <a:t>600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7475" algn="r">
                        <a:spcBef>
                          <a:spcPts val="275"/>
                        </a:spcBef>
                        <a:spcAft>
                          <a:spcPts val="0"/>
                        </a:spcAft>
                      </a:pPr>
                      <a:r>
                        <a:rPr lang="ru-RU" sz="1050">
                          <a:effectLst/>
                          <a:latin typeface="Times New Roman"/>
                          <a:ea typeface="Times New Roman"/>
                          <a:cs typeface="Times New Roman"/>
                        </a:rPr>
                        <a:t>3</a:t>
                      </a:r>
                      <a:r>
                        <a:rPr lang="ru-RU" sz="1050" spc="10">
                          <a:effectLst/>
                          <a:latin typeface="Times New Roman"/>
                          <a:ea typeface="Times New Roman"/>
                          <a:cs typeface="Times New Roman"/>
                        </a:rPr>
                        <a:t> </a:t>
                      </a:r>
                      <a:r>
                        <a:rPr lang="ru-RU" sz="1050">
                          <a:effectLst/>
                          <a:latin typeface="Times New Roman"/>
                          <a:ea typeface="Times New Roman"/>
                          <a:cs typeface="Times New Roman"/>
                        </a:rPr>
                        <a:t>600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2705" algn="ctr">
                        <a:spcBef>
                          <a:spcPts val="275"/>
                        </a:spcBef>
                        <a:spcAft>
                          <a:spcPts val="0"/>
                        </a:spcAft>
                      </a:pPr>
                      <a:r>
                        <a:rPr lang="ru-RU" sz="1050">
                          <a:effectLst/>
                          <a:latin typeface="Times New Roman"/>
                          <a:ea typeface="Times New Roman"/>
                          <a:cs typeface="Times New Roman"/>
                        </a:rPr>
                        <a:t>3</a:t>
                      </a:r>
                      <a:r>
                        <a:rPr lang="ru-RU" sz="1050" spc="10">
                          <a:effectLst/>
                          <a:latin typeface="Times New Roman"/>
                          <a:ea typeface="Times New Roman"/>
                          <a:cs typeface="Times New Roman"/>
                        </a:rPr>
                        <a:t> </a:t>
                      </a:r>
                      <a:r>
                        <a:rPr lang="ru-RU" sz="1050">
                          <a:effectLst/>
                          <a:latin typeface="Times New Roman"/>
                          <a:ea typeface="Times New Roman"/>
                          <a:cs typeface="Times New Roman"/>
                        </a:rPr>
                        <a:t>600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2070" algn="ctr">
                        <a:spcBef>
                          <a:spcPts val="275"/>
                        </a:spcBef>
                        <a:spcAft>
                          <a:spcPts val="0"/>
                        </a:spcAft>
                      </a:pPr>
                      <a:r>
                        <a:rPr lang="ru-RU" sz="1050">
                          <a:effectLst/>
                          <a:latin typeface="Times New Roman"/>
                          <a:ea typeface="Times New Roman"/>
                          <a:cs typeface="Times New Roman"/>
                        </a:rPr>
                        <a:t>3</a:t>
                      </a:r>
                      <a:r>
                        <a:rPr lang="ru-RU" sz="1050" spc="10">
                          <a:effectLst/>
                          <a:latin typeface="Times New Roman"/>
                          <a:ea typeface="Times New Roman"/>
                          <a:cs typeface="Times New Roman"/>
                        </a:rPr>
                        <a:t> </a:t>
                      </a:r>
                      <a:r>
                        <a:rPr lang="ru-RU" sz="1050">
                          <a:effectLst/>
                          <a:latin typeface="Times New Roman"/>
                          <a:ea typeface="Times New Roman"/>
                          <a:cs typeface="Times New Roman"/>
                        </a:rPr>
                        <a:t>600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9540" algn="l">
                        <a:spcBef>
                          <a:spcPts val="275"/>
                        </a:spcBef>
                        <a:spcAft>
                          <a:spcPts val="0"/>
                        </a:spcAft>
                      </a:pPr>
                      <a:r>
                        <a:rPr lang="ru-RU" sz="1050">
                          <a:effectLst/>
                          <a:latin typeface="Times New Roman"/>
                          <a:ea typeface="Times New Roman"/>
                          <a:cs typeface="Times New Roman"/>
                        </a:rPr>
                        <a:t>3</a:t>
                      </a:r>
                      <a:r>
                        <a:rPr lang="ru-RU" sz="1050" spc="10">
                          <a:effectLst/>
                          <a:latin typeface="Times New Roman"/>
                          <a:ea typeface="Times New Roman"/>
                          <a:cs typeface="Times New Roman"/>
                        </a:rPr>
                        <a:t> </a:t>
                      </a:r>
                      <a:r>
                        <a:rPr lang="ru-RU" sz="1050">
                          <a:effectLst/>
                          <a:latin typeface="Times New Roman"/>
                          <a:ea typeface="Times New Roman"/>
                          <a:cs typeface="Times New Roman"/>
                        </a:rPr>
                        <a:t>600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6840" algn="r">
                        <a:spcBef>
                          <a:spcPts val="275"/>
                        </a:spcBef>
                        <a:spcAft>
                          <a:spcPts val="0"/>
                        </a:spcAft>
                      </a:pPr>
                      <a:r>
                        <a:rPr lang="ru-RU" sz="1050">
                          <a:effectLst/>
                          <a:latin typeface="Times New Roman"/>
                          <a:ea typeface="Times New Roman"/>
                          <a:cs typeface="Times New Roman"/>
                        </a:rPr>
                        <a:t>3</a:t>
                      </a:r>
                      <a:r>
                        <a:rPr lang="ru-RU" sz="1050" spc="10">
                          <a:effectLst/>
                          <a:latin typeface="Times New Roman"/>
                          <a:ea typeface="Times New Roman"/>
                          <a:cs typeface="Times New Roman"/>
                        </a:rPr>
                        <a:t> </a:t>
                      </a:r>
                      <a:r>
                        <a:rPr lang="ru-RU" sz="1050">
                          <a:effectLst/>
                          <a:latin typeface="Times New Roman"/>
                          <a:ea typeface="Times New Roman"/>
                          <a:cs typeface="Times New Roman"/>
                        </a:rPr>
                        <a:t>600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1435" algn="ctr">
                        <a:spcBef>
                          <a:spcPts val="275"/>
                        </a:spcBef>
                        <a:spcAft>
                          <a:spcPts val="0"/>
                        </a:spcAft>
                      </a:pPr>
                      <a:r>
                        <a:rPr lang="ru-RU" sz="1050">
                          <a:effectLst/>
                          <a:latin typeface="Times New Roman"/>
                          <a:ea typeface="Times New Roman"/>
                          <a:cs typeface="Times New Roman"/>
                        </a:rPr>
                        <a:t>3</a:t>
                      </a:r>
                      <a:r>
                        <a:rPr lang="ru-RU" sz="1050" spc="10">
                          <a:effectLst/>
                          <a:latin typeface="Times New Roman"/>
                          <a:ea typeface="Times New Roman"/>
                          <a:cs typeface="Times New Roman"/>
                        </a:rPr>
                        <a:t> </a:t>
                      </a:r>
                      <a:r>
                        <a:rPr lang="ru-RU" sz="1050">
                          <a:effectLst/>
                          <a:latin typeface="Times New Roman"/>
                          <a:ea typeface="Times New Roman"/>
                          <a:cs typeface="Times New Roman"/>
                        </a:rPr>
                        <a:t>600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54610" algn="ctr">
                        <a:spcBef>
                          <a:spcPts val="275"/>
                        </a:spcBef>
                        <a:spcAft>
                          <a:spcPts val="0"/>
                        </a:spcAft>
                      </a:pPr>
                      <a:r>
                        <a:rPr lang="ru-RU" sz="1050">
                          <a:effectLst/>
                          <a:latin typeface="Times New Roman"/>
                          <a:ea typeface="Times New Roman"/>
                          <a:cs typeface="Times New Roman"/>
                        </a:rPr>
                        <a:t>3</a:t>
                      </a:r>
                      <a:r>
                        <a:rPr lang="ru-RU" sz="1050" spc="10">
                          <a:effectLst/>
                          <a:latin typeface="Times New Roman"/>
                          <a:ea typeface="Times New Roman"/>
                          <a:cs typeface="Times New Roman"/>
                        </a:rPr>
                        <a:t> </a:t>
                      </a:r>
                      <a:r>
                        <a:rPr lang="ru-RU" sz="1050">
                          <a:effectLst/>
                          <a:latin typeface="Times New Roman"/>
                          <a:ea typeface="Times New Roman"/>
                          <a:cs typeface="Times New Roman"/>
                        </a:rPr>
                        <a:t>600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9375" marR="69850" algn="ctr">
                        <a:spcBef>
                          <a:spcPts val="275"/>
                        </a:spcBef>
                        <a:spcAft>
                          <a:spcPts val="0"/>
                        </a:spcAft>
                      </a:pPr>
                      <a:r>
                        <a:rPr lang="ru-RU" sz="1050">
                          <a:effectLst/>
                          <a:latin typeface="Times New Roman"/>
                          <a:ea typeface="Times New Roman"/>
                          <a:cs typeface="Times New Roman"/>
                        </a:rPr>
                        <a:t>36</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470">
                <a:tc>
                  <a:txBody>
                    <a:bodyPr/>
                    <a:lstStyle/>
                    <a:p>
                      <a:pPr marL="10795" algn="ctr">
                        <a:spcBef>
                          <a:spcPts val="275"/>
                        </a:spcBef>
                        <a:spcAft>
                          <a:spcPts val="0"/>
                        </a:spcAft>
                      </a:pPr>
                      <a:r>
                        <a:rPr lang="ru-RU" sz="1050">
                          <a:effectLst/>
                          <a:latin typeface="Times New Roman"/>
                          <a:ea typeface="Times New Roman"/>
                          <a:cs typeface="Times New Roman"/>
                        </a:rPr>
                        <a:t>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 algn="l">
                        <a:spcBef>
                          <a:spcPts val="275"/>
                        </a:spcBef>
                        <a:spcAft>
                          <a:spcPts val="0"/>
                        </a:spcAft>
                      </a:pPr>
                      <a:r>
                        <a:rPr lang="ru-RU" sz="1050">
                          <a:effectLst/>
                          <a:latin typeface="Times New Roman"/>
                          <a:ea typeface="Times New Roman"/>
                          <a:cs typeface="Times New Roman"/>
                        </a:rPr>
                        <a:t>Затраты</a:t>
                      </a:r>
                      <a:r>
                        <a:rPr lang="ru-RU" sz="1050" spc="-10">
                          <a:effectLst/>
                          <a:latin typeface="Times New Roman"/>
                          <a:ea typeface="Times New Roman"/>
                          <a:cs typeface="Times New Roman"/>
                        </a:rPr>
                        <a:t> </a:t>
                      </a:r>
                      <a:r>
                        <a:rPr lang="ru-RU" sz="1050">
                          <a:effectLst/>
                          <a:latin typeface="Times New Roman"/>
                          <a:ea typeface="Times New Roman"/>
                          <a:cs typeface="Times New Roman"/>
                        </a:rPr>
                        <a:t>на</a:t>
                      </a:r>
                      <a:r>
                        <a:rPr lang="ru-RU" sz="1050" spc="-10">
                          <a:effectLst/>
                          <a:latin typeface="Times New Roman"/>
                          <a:ea typeface="Times New Roman"/>
                          <a:cs typeface="Times New Roman"/>
                        </a:rPr>
                        <a:t> </a:t>
                      </a:r>
                      <a:r>
                        <a:rPr lang="ru-RU" sz="1050">
                          <a:effectLst/>
                          <a:latin typeface="Times New Roman"/>
                          <a:ea typeface="Times New Roman"/>
                          <a:cs typeface="Times New Roman"/>
                        </a:rPr>
                        <a:t>экспедиторские</a:t>
                      </a:r>
                      <a:r>
                        <a:rPr lang="ru-RU" sz="1050" spc="-20">
                          <a:effectLst/>
                          <a:latin typeface="Times New Roman"/>
                          <a:ea typeface="Times New Roman"/>
                          <a:cs typeface="Times New Roman"/>
                        </a:rPr>
                        <a:t> </a:t>
                      </a:r>
                      <a:r>
                        <a:rPr lang="ru-RU" sz="1050">
                          <a:effectLst/>
                          <a:latin typeface="Times New Roman"/>
                          <a:ea typeface="Times New Roman"/>
                          <a:cs typeface="Times New Roman"/>
                        </a:rPr>
                        <a:t>услуги</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7475" algn="r">
                        <a:spcBef>
                          <a:spcPts val="275"/>
                        </a:spcBef>
                        <a:spcAft>
                          <a:spcPts val="0"/>
                        </a:spcAft>
                      </a:pPr>
                      <a:r>
                        <a:rPr lang="ru-RU" sz="1050">
                          <a:effectLst/>
                          <a:latin typeface="Times New Roman"/>
                          <a:ea typeface="Times New Roman"/>
                          <a:cs typeface="Times New Roman"/>
                        </a:rPr>
                        <a:t>1</a:t>
                      </a:r>
                      <a:r>
                        <a:rPr lang="ru-RU" sz="1050" spc="10">
                          <a:effectLst/>
                          <a:latin typeface="Times New Roman"/>
                          <a:ea typeface="Times New Roman"/>
                          <a:cs typeface="Times New Roman"/>
                        </a:rPr>
                        <a:t> </a:t>
                      </a:r>
                      <a:r>
                        <a:rPr lang="ru-RU" sz="1050">
                          <a:effectLst/>
                          <a:latin typeface="Times New Roman"/>
                          <a:ea typeface="Times New Roman"/>
                          <a:cs typeface="Times New Roman"/>
                        </a:rPr>
                        <a:t>200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905" algn="l">
                        <a:spcBef>
                          <a:spcPts val="275"/>
                        </a:spcBef>
                        <a:spcAft>
                          <a:spcPts val="0"/>
                        </a:spcAft>
                      </a:pPr>
                      <a:r>
                        <a:rPr lang="ru-RU" sz="1050">
                          <a:effectLst/>
                          <a:latin typeface="Times New Roman"/>
                          <a:ea typeface="Times New Roman"/>
                          <a:cs typeface="Times New Roman"/>
                        </a:rPr>
                        <a:t>1</a:t>
                      </a:r>
                      <a:r>
                        <a:rPr lang="ru-RU" sz="1050" spc="10">
                          <a:effectLst/>
                          <a:latin typeface="Times New Roman"/>
                          <a:ea typeface="Times New Roman"/>
                          <a:cs typeface="Times New Roman"/>
                        </a:rPr>
                        <a:t> </a:t>
                      </a:r>
                      <a:r>
                        <a:rPr lang="ru-RU" sz="1050">
                          <a:effectLst/>
                          <a:latin typeface="Times New Roman"/>
                          <a:ea typeface="Times New Roman"/>
                          <a:cs typeface="Times New Roman"/>
                        </a:rPr>
                        <a:t>200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230" marR="52705" algn="ctr">
                        <a:spcBef>
                          <a:spcPts val="275"/>
                        </a:spcBef>
                        <a:spcAft>
                          <a:spcPts val="0"/>
                        </a:spcAft>
                      </a:pPr>
                      <a:r>
                        <a:rPr lang="ru-RU" sz="1050">
                          <a:effectLst/>
                          <a:latin typeface="Times New Roman"/>
                          <a:ea typeface="Times New Roman"/>
                          <a:cs typeface="Times New Roman"/>
                        </a:rPr>
                        <a:t>1</a:t>
                      </a:r>
                      <a:r>
                        <a:rPr lang="ru-RU" sz="1050" spc="10">
                          <a:effectLst/>
                          <a:latin typeface="Times New Roman"/>
                          <a:ea typeface="Times New Roman"/>
                          <a:cs typeface="Times New Roman"/>
                        </a:rPr>
                        <a:t> </a:t>
                      </a:r>
                      <a:r>
                        <a:rPr lang="ru-RU" sz="1050">
                          <a:effectLst/>
                          <a:latin typeface="Times New Roman"/>
                          <a:ea typeface="Times New Roman"/>
                          <a:cs typeface="Times New Roman"/>
                        </a:rPr>
                        <a:t>200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7475" algn="r">
                        <a:spcBef>
                          <a:spcPts val="275"/>
                        </a:spcBef>
                        <a:spcAft>
                          <a:spcPts val="0"/>
                        </a:spcAft>
                      </a:pPr>
                      <a:r>
                        <a:rPr lang="ru-RU" sz="1050">
                          <a:effectLst/>
                          <a:latin typeface="Times New Roman"/>
                          <a:ea typeface="Times New Roman"/>
                          <a:cs typeface="Times New Roman"/>
                        </a:rPr>
                        <a:t>1</a:t>
                      </a:r>
                      <a:r>
                        <a:rPr lang="ru-RU" sz="1050" spc="10">
                          <a:effectLst/>
                          <a:latin typeface="Times New Roman"/>
                          <a:ea typeface="Times New Roman"/>
                          <a:cs typeface="Times New Roman"/>
                        </a:rPr>
                        <a:t> </a:t>
                      </a:r>
                      <a:r>
                        <a:rPr lang="ru-RU" sz="1050">
                          <a:effectLst/>
                          <a:latin typeface="Times New Roman"/>
                          <a:ea typeface="Times New Roman"/>
                          <a:cs typeface="Times New Roman"/>
                        </a:rPr>
                        <a:t>200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2705" algn="ctr">
                        <a:spcBef>
                          <a:spcPts val="275"/>
                        </a:spcBef>
                        <a:spcAft>
                          <a:spcPts val="0"/>
                        </a:spcAft>
                      </a:pPr>
                      <a:r>
                        <a:rPr lang="ru-RU" sz="1050">
                          <a:effectLst/>
                          <a:latin typeface="Times New Roman"/>
                          <a:ea typeface="Times New Roman"/>
                          <a:cs typeface="Times New Roman"/>
                        </a:rPr>
                        <a:t>1</a:t>
                      </a:r>
                      <a:r>
                        <a:rPr lang="ru-RU" sz="1050" spc="10">
                          <a:effectLst/>
                          <a:latin typeface="Times New Roman"/>
                          <a:ea typeface="Times New Roman"/>
                          <a:cs typeface="Times New Roman"/>
                        </a:rPr>
                        <a:t> </a:t>
                      </a:r>
                      <a:r>
                        <a:rPr lang="ru-RU" sz="1050">
                          <a:effectLst/>
                          <a:latin typeface="Times New Roman"/>
                          <a:ea typeface="Times New Roman"/>
                          <a:cs typeface="Times New Roman"/>
                        </a:rPr>
                        <a:t>200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2070" algn="ctr">
                        <a:spcBef>
                          <a:spcPts val="275"/>
                        </a:spcBef>
                        <a:spcAft>
                          <a:spcPts val="0"/>
                        </a:spcAft>
                      </a:pPr>
                      <a:r>
                        <a:rPr lang="ru-RU" sz="1050">
                          <a:effectLst/>
                          <a:latin typeface="Times New Roman"/>
                          <a:ea typeface="Times New Roman"/>
                          <a:cs typeface="Times New Roman"/>
                        </a:rPr>
                        <a:t>1</a:t>
                      </a:r>
                      <a:r>
                        <a:rPr lang="ru-RU" sz="1050" spc="10">
                          <a:effectLst/>
                          <a:latin typeface="Times New Roman"/>
                          <a:ea typeface="Times New Roman"/>
                          <a:cs typeface="Times New Roman"/>
                        </a:rPr>
                        <a:t> </a:t>
                      </a:r>
                      <a:r>
                        <a:rPr lang="ru-RU" sz="1050">
                          <a:effectLst/>
                          <a:latin typeface="Times New Roman"/>
                          <a:ea typeface="Times New Roman"/>
                          <a:cs typeface="Times New Roman"/>
                        </a:rPr>
                        <a:t>200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9540" algn="l">
                        <a:spcBef>
                          <a:spcPts val="275"/>
                        </a:spcBef>
                        <a:spcAft>
                          <a:spcPts val="0"/>
                        </a:spcAft>
                      </a:pPr>
                      <a:r>
                        <a:rPr lang="ru-RU" sz="1050">
                          <a:effectLst/>
                          <a:latin typeface="Times New Roman"/>
                          <a:ea typeface="Times New Roman"/>
                          <a:cs typeface="Times New Roman"/>
                        </a:rPr>
                        <a:t>1</a:t>
                      </a:r>
                      <a:r>
                        <a:rPr lang="ru-RU" sz="1050" spc="10">
                          <a:effectLst/>
                          <a:latin typeface="Times New Roman"/>
                          <a:ea typeface="Times New Roman"/>
                          <a:cs typeface="Times New Roman"/>
                        </a:rPr>
                        <a:t> </a:t>
                      </a:r>
                      <a:r>
                        <a:rPr lang="ru-RU" sz="1050">
                          <a:effectLst/>
                          <a:latin typeface="Times New Roman"/>
                          <a:ea typeface="Times New Roman"/>
                          <a:cs typeface="Times New Roman"/>
                        </a:rPr>
                        <a:t>200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6840" algn="r">
                        <a:spcBef>
                          <a:spcPts val="275"/>
                        </a:spcBef>
                        <a:spcAft>
                          <a:spcPts val="0"/>
                        </a:spcAft>
                      </a:pPr>
                      <a:r>
                        <a:rPr lang="ru-RU" sz="1050">
                          <a:effectLst/>
                          <a:latin typeface="Times New Roman"/>
                          <a:ea typeface="Times New Roman"/>
                          <a:cs typeface="Times New Roman"/>
                        </a:rPr>
                        <a:t>1</a:t>
                      </a:r>
                      <a:r>
                        <a:rPr lang="ru-RU" sz="1050" spc="10">
                          <a:effectLst/>
                          <a:latin typeface="Times New Roman"/>
                          <a:ea typeface="Times New Roman"/>
                          <a:cs typeface="Times New Roman"/>
                        </a:rPr>
                        <a:t> </a:t>
                      </a:r>
                      <a:r>
                        <a:rPr lang="ru-RU" sz="1050">
                          <a:effectLst/>
                          <a:latin typeface="Times New Roman"/>
                          <a:ea typeface="Times New Roman"/>
                          <a:cs typeface="Times New Roman"/>
                        </a:rPr>
                        <a:t>200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1435" algn="ctr">
                        <a:spcBef>
                          <a:spcPts val="275"/>
                        </a:spcBef>
                        <a:spcAft>
                          <a:spcPts val="0"/>
                        </a:spcAft>
                      </a:pPr>
                      <a:r>
                        <a:rPr lang="ru-RU" sz="1050">
                          <a:effectLst/>
                          <a:latin typeface="Times New Roman"/>
                          <a:ea typeface="Times New Roman"/>
                          <a:cs typeface="Times New Roman"/>
                        </a:rPr>
                        <a:t>1</a:t>
                      </a:r>
                      <a:r>
                        <a:rPr lang="ru-RU" sz="1050" spc="10">
                          <a:effectLst/>
                          <a:latin typeface="Times New Roman"/>
                          <a:ea typeface="Times New Roman"/>
                          <a:cs typeface="Times New Roman"/>
                        </a:rPr>
                        <a:t> </a:t>
                      </a:r>
                      <a:r>
                        <a:rPr lang="ru-RU" sz="1050">
                          <a:effectLst/>
                          <a:latin typeface="Times New Roman"/>
                          <a:ea typeface="Times New Roman"/>
                          <a:cs typeface="Times New Roman"/>
                        </a:rPr>
                        <a:t>200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54610" algn="ctr">
                        <a:spcBef>
                          <a:spcPts val="275"/>
                        </a:spcBef>
                        <a:spcAft>
                          <a:spcPts val="0"/>
                        </a:spcAft>
                      </a:pPr>
                      <a:r>
                        <a:rPr lang="ru-RU" sz="1050">
                          <a:effectLst/>
                          <a:latin typeface="Times New Roman"/>
                          <a:ea typeface="Times New Roman"/>
                          <a:cs typeface="Times New Roman"/>
                        </a:rPr>
                        <a:t>1</a:t>
                      </a:r>
                      <a:r>
                        <a:rPr lang="ru-RU" sz="1050" spc="10">
                          <a:effectLst/>
                          <a:latin typeface="Times New Roman"/>
                          <a:ea typeface="Times New Roman"/>
                          <a:cs typeface="Times New Roman"/>
                        </a:rPr>
                        <a:t> </a:t>
                      </a:r>
                      <a:r>
                        <a:rPr lang="ru-RU" sz="1050">
                          <a:effectLst/>
                          <a:latin typeface="Times New Roman"/>
                          <a:ea typeface="Times New Roman"/>
                          <a:cs typeface="Times New Roman"/>
                        </a:rPr>
                        <a:t>200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9375" marR="69850" algn="ctr">
                        <a:spcBef>
                          <a:spcPts val="275"/>
                        </a:spcBef>
                        <a:spcAft>
                          <a:spcPts val="0"/>
                        </a:spcAft>
                      </a:pPr>
                      <a:r>
                        <a:rPr lang="ru-RU" sz="1050">
                          <a:effectLst/>
                          <a:latin typeface="Times New Roman"/>
                          <a:ea typeface="Times New Roman"/>
                          <a:cs typeface="Times New Roman"/>
                        </a:rPr>
                        <a:t>12</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470">
                <a:tc>
                  <a:txBody>
                    <a:bodyPr/>
                    <a:lstStyle/>
                    <a:p>
                      <a:pPr marL="10795" algn="ctr">
                        <a:spcBef>
                          <a:spcPts val="275"/>
                        </a:spcBef>
                        <a:spcAft>
                          <a:spcPts val="0"/>
                        </a:spcAft>
                      </a:pPr>
                      <a:r>
                        <a:rPr lang="ru-RU" sz="1050">
                          <a:effectLst/>
                          <a:latin typeface="Times New Roman"/>
                          <a:ea typeface="Times New Roman"/>
                          <a:cs typeface="Times New Roman"/>
                        </a:rPr>
                        <a:t>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 algn="l">
                        <a:spcBef>
                          <a:spcPts val="275"/>
                        </a:spcBef>
                        <a:spcAft>
                          <a:spcPts val="0"/>
                        </a:spcAft>
                      </a:pPr>
                      <a:r>
                        <a:rPr lang="ru-RU" sz="1050">
                          <a:effectLst/>
                          <a:latin typeface="Times New Roman"/>
                          <a:ea typeface="Times New Roman"/>
                          <a:cs typeface="Times New Roman"/>
                        </a:rPr>
                        <a:t>Аммортизационные</a:t>
                      </a:r>
                      <a:r>
                        <a:rPr lang="ru-RU" sz="1050" spc="-30">
                          <a:effectLst/>
                          <a:latin typeface="Times New Roman"/>
                          <a:ea typeface="Times New Roman"/>
                          <a:cs typeface="Times New Roman"/>
                        </a:rPr>
                        <a:t> </a:t>
                      </a:r>
                      <a:r>
                        <a:rPr lang="ru-RU" sz="1050">
                          <a:effectLst/>
                          <a:latin typeface="Times New Roman"/>
                          <a:ea typeface="Times New Roman"/>
                          <a:cs typeface="Times New Roman"/>
                        </a:rPr>
                        <a:t>отчисления</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0170" algn="r">
                        <a:spcBef>
                          <a:spcPts val="275"/>
                        </a:spcBef>
                        <a:spcAft>
                          <a:spcPts val="0"/>
                        </a:spcAft>
                      </a:pPr>
                      <a:r>
                        <a:rPr lang="ru-RU" sz="1050">
                          <a:effectLst/>
                          <a:latin typeface="Times New Roman"/>
                          <a:ea typeface="Times New Roman"/>
                          <a:cs typeface="Times New Roman"/>
                        </a:rPr>
                        <a:t>21</a:t>
                      </a:r>
                      <a:r>
                        <a:rPr lang="ru-RU" sz="1050" spc="15">
                          <a:effectLst/>
                          <a:latin typeface="Times New Roman"/>
                          <a:ea typeface="Times New Roman"/>
                          <a:cs typeface="Times New Roman"/>
                        </a:rPr>
                        <a:t> </a:t>
                      </a:r>
                      <a:r>
                        <a:rPr lang="ru-RU" sz="1050">
                          <a:effectLst/>
                          <a:latin typeface="Times New Roman"/>
                          <a:ea typeface="Times New Roman"/>
                          <a:cs typeface="Times New Roman"/>
                        </a:rPr>
                        <a:t>197</a:t>
                      </a:r>
                      <a:r>
                        <a:rPr lang="ru-RU" sz="1050" spc="15">
                          <a:effectLst/>
                          <a:latin typeface="Times New Roman"/>
                          <a:ea typeface="Times New Roman"/>
                          <a:cs typeface="Times New Roman"/>
                        </a:rPr>
                        <a:t> </a:t>
                      </a:r>
                      <a:r>
                        <a:rPr lang="ru-RU" sz="1050">
                          <a:effectLst/>
                          <a:latin typeface="Times New Roman"/>
                          <a:ea typeface="Times New Roman"/>
                          <a:cs typeface="Times New Roman"/>
                        </a:rPr>
                        <a:t>124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0" algn="l">
                        <a:spcBef>
                          <a:spcPts val="275"/>
                        </a:spcBef>
                        <a:spcAft>
                          <a:spcPts val="0"/>
                        </a:spcAft>
                      </a:pPr>
                      <a:r>
                        <a:rPr lang="ru-RU" sz="1050">
                          <a:effectLst/>
                          <a:latin typeface="Times New Roman"/>
                          <a:ea typeface="Times New Roman"/>
                          <a:cs typeface="Times New Roman"/>
                        </a:rPr>
                        <a:t>21</a:t>
                      </a:r>
                      <a:r>
                        <a:rPr lang="ru-RU" sz="1050" spc="15">
                          <a:effectLst/>
                          <a:latin typeface="Times New Roman"/>
                          <a:ea typeface="Times New Roman"/>
                          <a:cs typeface="Times New Roman"/>
                        </a:rPr>
                        <a:t> </a:t>
                      </a:r>
                      <a:r>
                        <a:rPr lang="ru-RU" sz="1050">
                          <a:effectLst/>
                          <a:latin typeface="Times New Roman"/>
                          <a:ea typeface="Times New Roman"/>
                          <a:cs typeface="Times New Roman"/>
                        </a:rPr>
                        <a:t>197</a:t>
                      </a:r>
                      <a:r>
                        <a:rPr lang="ru-RU" sz="1050" spc="15">
                          <a:effectLst/>
                          <a:latin typeface="Times New Roman"/>
                          <a:ea typeface="Times New Roman"/>
                          <a:cs typeface="Times New Roman"/>
                        </a:rPr>
                        <a:t> </a:t>
                      </a:r>
                      <a:r>
                        <a:rPr lang="ru-RU" sz="1050">
                          <a:effectLst/>
                          <a:latin typeface="Times New Roman"/>
                          <a:ea typeface="Times New Roman"/>
                          <a:cs typeface="Times New Roman"/>
                        </a:rPr>
                        <a:t>124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230" marR="52705" algn="ctr">
                        <a:spcBef>
                          <a:spcPts val="275"/>
                        </a:spcBef>
                        <a:spcAft>
                          <a:spcPts val="0"/>
                        </a:spcAft>
                      </a:pPr>
                      <a:r>
                        <a:rPr lang="ru-RU" sz="1050">
                          <a:effectLst/>
                          <a:latin typeface="Times New Roman"/>
                          <a:ea typeface="Times New Roman"/>
                          <a:cs typeface="Times New Roman"/>
                        </a:rPr>
                        <a:t>21</a:t>
                      </a:r>
                      <a:r>
                        <a:rPr lang="ru-RU" sz="1050" spc="15">
                          <a:effectLst/>
                          <a:latin typeface="Times New Roman"/>
                          <a:ea typeface="Times New Roman"/>
                          <a:cs typeface="Times New Roman"/>
                        </a:rPr>
                        <a:t> </a:t>
                      </a:r>
                      <a:r>
                        <a:rPr lang="ru-RU" sz="1050">
                          <a:effectLst/>
                          <a:latin typeface="Times New Roman"/>
                          <a:ea typeface="Times New Roman"/>
                          <a:cs typeface="Times New Roman"/>
                        </a:rPr>
                        <a:t>197</a:t>
                      </a:r>
                      <a:r>
                        <a:rPr lang="ru-RU" sz="1050" spc="15">
                          <a:effectLst/>
                          <a:latin typeface="Times New Roman"/>
                          <a:ea typeface="Times New Roman"/>
                          <a:cs typeface="Times New Roman"/>
                        </a:rPr>
                        <a:t> </a:t>
                      </a:r>
                      <a:r>
                        <a:rPr lang="ru-RU" sz="1050">
                          <a:effectLst/>
                          <a:latin typeface="Times New Roman"/>
                          <a:ea typeface="Times New Roman"/>
                          <a:cs typeface="Times New Roman"/>
                        </a:rPr>
                        <a:t>124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0170" algn="r">
                        <a:spcBef>
                          <a:spcPts val="275"/>
                        </a:spcBef>
                        <a:spcAft>
                          <a:spcPts val="0"/>
                        </a:spcAft>
                      </a:pPr>
                      <a:r>
                        <a:rPr lang="ru-RU" sz="1050">
                          <a:effectLst/>
                          <a:latin typeface="Times New Roman"/>
                          <a:ea typeface="Times New Roman"/>
                          <a:cs typeface="Times New Roman"/>
                        </a:rPr>
                        <a:t>21</a:t>
                      </a:r>
                      <a:r>
                        <a:rPr lang="ru-RU" sz="1050" spc="15">
                          <a:effectLst/>
                          <a:latin typeface="Times New Roman"/>
                          <a:ea typeface="Times New Roman"/>
                          <a:cs typeface="Times New Roman"/>
                        </a:rPr>
                        <a:t> </a:t>
                      </a:r>
                      <a:r>
                        <a:rPr lang="ru-RU" sz="1050">
                          <a:effectLst/>
                          <a:latin typeface="Times New Roman"/>
                          <a:ea typeface="Times New Roman"/>
                          <a:cs typeface="Times New Roman"/>
                        </a:rPr>
                        <a:t>197</a:t>
                      </a:r>
                      <a:r>
                        <a:rPr lang="ru-RU" sz="1050" spc="15">
                          <a:effectLst/>
                          <a:latin typeface="Times New Roman"/>
                          <a:ea typeface="Times New Roman"/>
                          <a:cs typeface="Times New Roman"/>
                        </a:rPr>
                        <a:t> </a:t>
                      </a:r>
                      <a:r>
                        <a:rPr lang="ru-RU" sz="1050">
                          <a:effectLst/>
                          <a:latin typeface="Times New Roman"/>
                          <a:ea typeface="Times New Roman"/>
                          <a:cs typeface="Times New Roman"/>
                        </a:rPr>
                        <a:t>124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2705" algn="ctr">
                        <a:spcBef>
                          <a:spcPts val="275"/>
                        </a:spcBef>
                        <a:spcAft>
                          <a:spcPts val="0"/>
                        </a:spcAft>
                      </a:pPr>
                      <a:r>
                        <a:rPr lang="ru-RU" sz="1050">
                          <a:effectLst/>
                          <a:latin typeface="Times New Roman"/>
                          <a:ea typeface="Times New Roman"/>
                          <a:cs typeface="Times New Roman"/>
                        </a:rPr>
                        <a:t>21</a:t>
                      </a:r>
                      <a:r>
                        <a:rPr lang="ru-RU" sz="1050" spc="15">
                          <a:effectLst/>
                          <a:latin typeface="Times New Roman"/>
                          <a:ea typeface="Times New Roman"/>
                          <a:cs typeface="Times New Roman"/>
                        </a:rPr>
                        <a:t> </a:t>
                      </a:r>
                      <a:r>
                        <a:rPr lang="ru-RU" sz="1050">
                          <a:effectLst/>
                          <a:latin typeface="Times New Roman"/>
                          <a:ea typeface="Times New Roman"/>
                          <a:cs typeface="Times New Roman"/>
                        </a:rPr>
                        <a:t>197</a:t>
                      </a:r>
                      <a:r>
                        <a:rPr lang="ru-RU" sz="1050" spc="15">
                          <a:effectLst/>
                          <a:latin typeface="Times New Roman"/>
                          <a:ea typeface="Times New Roman"/>
                          <a:cs typeface="Times New Roman"/>
                        </a:rPr>
                        <a:t> </a:t>
                      </a:r>
                      <a:r>
                        <a:rPr lang="ru-RU" sz="1050">
                          <a:effectLst/>
                          <a:latin typeface="Times New Roman"/>
                          <a:ea typeface="Times New Roman"/>
                          <a:cs typeface="Times New Roman"/>
                        </a:rPr>
                        <a:t>124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2070" algn="ctr">
                        <a:spcBef>
                          <a:spcPts val="275"/>
                        </a:spcBef>
                        <a:spcAft>
                          <a:spcPts val="0"/>
                        </a:spcAft>
                      </a:pPr>
                      <a:r>
                        <a:rPr lang="ru-RU" sz="1050">
                          <a:effectLst/>
                          <a:latin typeface="Times New Roman"/>
                          <a:ea typeface="Times New Roman"/>
                          <a:cs typeface="Times New Roman"/>
                        </a:rPr>
                        <a:t>21</a:t>
                      </a:r>
                      <a:r>
                        <a:rPr lang="ru-RU" sz="1050" spc="15">
                          <a:effectLst/>
                          <a:latin typeface="Times New Roman"/>
                          <a:ea typeface="Times New Roman"/>
                          <a:cs typeface="Times New Roman"/>
                        </a:rPr>
                        <a:t> </a:t>
                      </a:r>
                      <a:r>
                        <a:rPr lang="ru-RU" sz="1050">
                          <a:effectLst/>
                          <a:latin typeface="Times New Roman"/>
                          <a:ea typeface="Times New Roman"/>
                          <a:cs typeface="Times New Roman"/>
                        </a:rPr>
                        <a:t>197</a:t>
                      </a:r>
                      <a:r>
                        <a:rPr lang="ru-RU" sz="1050" spc="15">
                          <a:effectLst/>
                          <a:latin typeface="Times New Roman"/>
                          <a:ea typeface="Times New Roman"/>
                          <a:cs typeface="Times New Roman"/>
                        </a:rPr>
                        <a:t> </a:t>
                      </a:r>
                      <a:r>
                        <a:rPr lang="ru-RU" sz="1050">
                          <a:effectLst/>
                          <a:latin typeface="Times New Roman"/>
                          <a:ea typeface="Times New Roman"/>
                          <a:cs typeface="Times New Roman"/>
                        </a:rPr>
                        <a:t>124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2235" algn="l">
                        <a:spcBef>
                          <a:spcPts val="275"/>
                        </a:spcBef>
                        <a:spcAft>
                          <a:spcPts val="0"/>
                        </a:spcAft>
                      </a:pPr>
                      <a:r>
                        <a:rPr lang="ru-RU" sz="1050">
                          <a:effectLst/>
                          <a:latin typeface="Times New Roman"/>
                          <a:ea typeface="Times New Roman"/>
                          <a:cs typeface="Times New Roman"/>
                        </a:rPr>
                        <a:t>21</a:t>
                      </a:r>
                      <a:r>
                        <a:rPr lang="ru-RU" sz="1050" spc="15">
                          <a:effectLst/>
                          <a:latin typeface="Times New Roman"/>
                          <a:ea typeface="Times New Roman"/>
                          <a:cs typeface="Times New Roman"/>
                        </a:rPr>
                        <a:t> </a:t>
                      </a:r>
                      <a:r>
                        <a:rPr lang="ru-RU" sz="1050">
                          <a:effectLst/>
                          <a:latin typeface="Times New Roman"/>
                          <a:ea typeface="Times New Roman"/>
                          <a:cs typeface="Times New Roman"/>
                        </a:rPr>
                        <a:t>197</a:t>
                      </a:r>
                      <a:r>
                        <a:rPr lang="ru-RU" sz="1050" spc="15">
                          <a:effectLst/>
                          <a:latin typeface="Times New Roman"/>
                          <a:ea typeface="Times New Roman"/>
                          <a:cs typeface="Times New Roman"/>
                        </a:rPr>
                        <a:t> </a:t>
                      </a:r>
                      <a:r>
                        <a:rPr lang="ru-RU" sz="1050">
                          <a:effectLst/>
                          <a:latin typeface="Times New Roman"/>
                          <a:ea typeface="Times New Roman"/>
                          <a:cs typeface="Times New Roman"/>
                        </a:rPr>
                        <a:t>124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r">
                        <a:spcBef>
                          <a:spcPts val="275"/>
                        </a:spcBef>
                        <a:spcAft>
                          <a:spcPts val="0"/>
                        </a:spcAft>
                      </a:pPr>
                      <a:r>
                        <a:rPr lang="ru-RU" sz="1050">
                          <a:effectLst/>
                          <a:latin typeface="Times New Roman"/>
                          <a:ea typeface="Times New Roman"/>
                          <a:cs typeface="Times New Roman"/>
                        </a:rPr>
                        <a:t>21</a:t>
                      </a:r>
                      <a:r>
                        <a:rPr lang="ru-RU" sz="1050" spc="15">
                          <a:effectLst/>
                          <a:latin typeface="Times New Roman"/>
                          <a:ea typeface="Times New Roman"/>
                          <a:cs typeface="Times New Roman"/>
                        </a:rPr>
                        <a:t> </a:t>
                      </a:r>
                      <a:r>
                        <a:rPr lang="ru-RU" sz="1050">
                          <a:effectLst/>
                          <a:latin typeface="Times New Roman"/>
                          <a:ea typeface="Times New Roman"/>
                          <a:cs typeface="Times New Roman"/>
                        </a:rPr>
                        <a:t>197</a:t>
                      </a:r>
                      <a:r>
                        <a:rPr lang="ru-RU" sz="1050" spc="15">
                          <a:effectLst/>
                          <a:latin typeface="Times New Roman"/>
                          <a:ea typeface="Times New Roman"/>
                          <a:cs typeface="Times New Roman"/>
                        </a:rPr>
                        <a:t> </a:t>
                      </a:r>
                      <a:r>
                        <a:rPr lang="ru-RU" sz="1050">
                          <a:effectLst/>
                          <a:latin typeface="Times New Roman"/>
                          <a:ea typeface="Times New Roman"/>
                          <a:cs typeface="Times New Roman"/>
                        </a:rPr>
                        <a:t>124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2070" algn="ctr">
                        <a:spcBef>
                          <a:spcPts val="275"/>
                        </a:spcBef>
                        <a:spcAft>
                          <a:spcPts val="0"/>
                        </a:spcAft>
                      </a:pPr>
                      <a:r>
                        <a:rPr lang="ru-RU" sz="1050">
                          <a:effectLst/>
                          <a:latin typeface="Times New Roman"/>
                          <a:ea typeface="Times New Roman"/>
                          <a:cs typeface="Times New Roman"/>
                        </a:rPr>
                        <a:t>21</a:t>
                      </a:r>
                      <a:r>
                        <a:rPr lang="ru-RU" sz="1050" spc="15">
                          <a:effectLst/>
                          <a:latin typeface="Times New Roman"/>
                          <a:ea typeface="Times New Roman"/>
                          <a:cs typeface="Times New Roman"/>
                        </a:rPr>
                        <a:t> </a:t>
                      </a:r>
                      <a:r>
                        <a:rPr lang="ru-RU" sz="1050">
                          <a:effectLst/>
                          <a:latin typeface="Times New Roman"/>
                          <a:ea typeface="Times New Roman"/>
                          <a:cs typeface="Times New Roman"/>
                        </a:rPr>
                        <a:t>197</a:t>
                      </a:r>
                      <a:r>
                        <a:rPr lang="ru-RU" sz="1050" spc="15">
                          <a:effectLst/>
                          <a:latin typeface="Times New Roman"/>
                          <a:ea typeface="Times New Roman"/>
                          <a:cs typeface="Times New Roman"/>
                        </a:rPr>
                        <a:t> </a:t>
                      </a:r>
                      <a:r>
                        <a:rPr lang="ru-RU" sz="1050">
                          <a:effectLst/>
                          <a:latin typeface="Times New Roman"/>
                          <a:ea typeface="Times New Roman"/>
                          <a:cs typeface="Times New Roman"/>
                        </a:rPr>
                        <a:t>124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54610" algn="ctr">
                        <a:spcBef>
                          <a:spcPts val="275"/>
                        </a:spcBef>
                        <a:spcAft>
                          <a:spcPts val="0"/>
                        </a:spcAft>
                      </a:pPr>
                      <a:r>
                        <a:rPr lang="ru-RU" sz="1050">
                          <a:effectLst/>
                          <a:latin typeface="Times New Roman"/>
                          <a:ea typeface="Times New Roman"/>
                          <a:cs typeface="Times New Roman"/>
                        </a:rPr>
                        <a:t>21</a:t>
                      </a:r>
                      <a:r>
                        <a:rPr lang="ru-RU" sz="1050" spc="15">
                          <a:effectLst/>
                          <a:latin typeface="Times New Roman"/>
                          <a:ea typeface="Times New Roman"/>
                          <a:cs typeface="Times New Roman"/>
                        </a:rPr>
                        <a:t> </a:t>
                      </a:r>
                      <a:r>
                        <a:rPr lang="ru-RU" sz="1050">
                          <a:effectLst/>
                          <a:latin typeface="Times New Roman"/>
                          <a:ea typeface="Times New Roman"/>
                          <a:cs typeface="Times New Roman"/>
                        </a:rPr>
                        <a:t>197</a:t>
                      </a:r>
                      <a:r>
                        <a:rPr lang="ru-RU" sz="1050" spc="15">
                          <a:effectLst/>
                          <a:latin typeface="Times New Roman"/>
                          <a:ea typeface="Times New Roman"/>
                          <a:cs typeface="Times New Roman"/>
                        </a:rPr>
                        <a:t> </a:t>
                      </a:r>
                      <a:r>
                        <a:rPr lang="ru-RU" sz="1050">
                          <a:effectLst/>
                          <a:latin typeface="Times New Roman"/>
                          <a:ea typeface="Times New Roman"/>
                          <a:cs typeface="Times New Roman"/>
                        </a:rPr>
                        <a:t>124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9375" marR="69850" algn="ctr">
                        <a:spcBef>
                          <a:spcPts val="275"/>
                        </a:spcBef>
                        <a:spcAft>
                          <a:spcPts val="0"/>
                        </a:spcAft>
                      </a:pPr>
                      <a:r>
                        <a:rPr lang="ru-RU" sz="1050">
                          <a:effectLst/>
                          <a:latin typeface="Times New Roman"/>
                          <a:ea typeface="Times New Roman"/>
                          <a:cs typeface="Times New Roman"/>
                        </a:rPr>
                        <a:t>211</a:t>
                      </a:r>
                      <a:r>
                        <a:rPr lang="ru-RU" sz="1050" spc="15">
                          <a:effectLst/>
                          <a:latin typeface="Times New Roman"/>
                          <a:ea typeface="Times New Roman"/>
                          <a:cs typeface="Times New Roman"/>
                        </a:rPr>
                        <a:t> </a:t>
                      </a:r>
                      <a:r>
                        <a:rPr lang="ru-RU" sz="1050">
                          <a:effectLst/>
                          <a:latin typeface="Times New Roman"/>
                          <a:ea typeface="Times New Roman"/>
                          <a:cs typeface="Times New Roman"/>
                        </a:rPr>
                        <a:t>971</a:t>
                      </a:r>
                      <a:r>
                        <a:rPr lang="ru-RU" sz="1050" spc="15">
                          <a:effectLst/>
                          <a:latin typeface="Times New Roman"/>
                          <a:ea typeface="Times New Roman"/>
                          <a:cs typeface="Times New Roman"/>
                        </a:rPr>
                        <a:t> </a:t>
                      </a:r>
                      <a:r>
                        <a:rPr lang="ru-RU" sz="1050">
                          <a:effectLst/>
                          <a:latin typeface="Times New Roman"/>
                          <a:ea typeface="Times New Roman"/>
                          <a:cs typeface="Times New Roman"/>
                        </a:rPr>
                        <a:t>240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470">
                <a:tc>
                  <a:txBody>
                    <a:bodyPr/>
                    <a:lstStyle/>
                    <a:p>
                      <a:pPr marL="73025" marR="61595" algn="ctr">
                        <a:spcBef>
                          <a:spcPts val="275"/>
                        </a:spcBef>
                        <a:spcAft>
                          <a:spcPts val="0"/>
                        </a:spcAft>
                      </a:pPr>
                      <a:r>
                        <a:rPr lang="ru-RU" sz="1050">
                          <a:effectLst/>
                          <a:latin typeface="Times New Roman"/>
                          <a:ea typeface="Times New Roman"/>
                          <a:cs typeface="Times New Roman"/>
                        </a:rPr>
                        <a:t>10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 algn="l">
                        <a:spcBef>
                          <a:spcPts val="275"/>
                        </a:spcBef>
                        <a:spcAft>
                          <a:spcPts val="0"/>
                        </a:spcAft>
                      </a:pPr>
                      <a:r>
                        <a:rPr lang="ru-RU" sz="1050">
                          <a:effectLst/>
                          <a:latin typeface="Times New Roman"/>
                          <a:ea typeface="Times New Roman"/>
                          <a:cs typeface="Times New Roman"/>
                        </a:rPr>
                        <a:t>Налог</a:t>
                      </a:r>
                      <a:r>
                        <a:rPr lang="ru-RU" sz="1050" spc="-15">
                          <a:effectLst/>
                          <a:latin typeface="Times New Roman"/>
                          <a:ea typeface="Times New Roman"/>
                          <a:cs typeface="Times New Roman"/>
                        </a:rPr>
                        <a:t> </a:t>
                      </a:r>
                      <a:r>
                        <a:rPr lang="ru-RU" sz="1050">
                          <a:effectLst/>
                          <a:latin typeface="Times New Roman"/>
                          <a:ea typeface="Times New Roman"/>
                          <a:cs typeface="Times New Roman"/>
                        </a:rPr>
                        <a:t>на</a:t>
                      </a:r>
                      <a:r>
                        <a:rPr lang="ru-RU" sz="1050" spc="-10">
                          <a:effectLst/>
                          <a:latin typeface="Times New Roman"/>
                          <a:ea typeface="Times New Roman"/>
                          <a:cs typeface="Times New Roman"/>
                        </a:rPr>
                        <a:t> </a:t>
                      </a:r>
                      <a:r>
                        <a:rPr lang="ru-RU" sz="1050">
                          <a:effectLst/>
                          <a:latin typeface="Times New Roman"/>
                          <a:ea typeface="Times New Roman"/>
                          <a:cs typeface="Times New Roman"/>
                        </a:rPr>
                        <a:t>имущество</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7475" algn="r">
                        <a:spcBef>
                          <a:spcPts val="275"/>
                        </a:spcBef>
                        <a:spcAft>
                          <a:spcPts val="0"/>
                        </a:spcAft>
                      </a:pPr>
                      <a:r>
                        <a:rPr lang="ru-RU" sz="1050">
                          <a:effectLst/>
                          <a:latin typeface="Times New Roman"/>
                          <a:ea typeface="Times New Roman"/>
                          <a:cs typeface="Times New Roman"/>
                        </a:rPr>
                        <a:t>1</a:t>
                      </a:r>
                      <a:r>
                        <a:rPr lang="ru-RU" sz="1050" spc="10">
                          <a:effectLst/>
                          <a:latin typeface="Times New Roman"/>
                          <a:ea typeface="Times New Roman"/>
                          <a:cs typeface="Times New Roman"/>
                        </a:rPr>
                        <a:t> </a:t>
                      </a:r>
                      <a:r>
                        <a:rPr lang="ru-RU" sz="1050">
                          <a:effectLst/>
                          <a:latin typeface="Times New Roman"/>
                          <a:ea typeface="Times New Roman"/>
                          <a:cs typeface="Times New Roman"/>
                        </a:rPr>
                        <a:t>325</a:t>
                      </a:r>
                      <a:r>
                        <a:rPr lang="ru-RU" sz="1050" spc="15">
                          <a:effectLst/>
                          <a:latin typeface="Times New Roman"/>
                          <a:ea typeface="Times New Roman"/>
                          <a:cs typeface="Times New Roman"/>
                        </a:rPr>
                        <a:t> </a:t>
                      </a:r>
                      <a:r>
                        <a:rPr lang="ru-RU" sz="1050">
                          <a:effectLst/>
                          <a:latin typeface="Times New Roman"/>
                          <a:ea typeface="Times New Roman"/>
                          <a:cs typeface="Times New Roman"/>
                        </a:rPr>
                        <a:t>309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905" algn="l">
                        <a:spcBef>
                          <a:spcPts val="275"/>
                        </a:spcBef>
                        <a:spcAft>
                          <a:spcPts val="0"/>
                        </a:spcAft>
                      </a:pPr>
                      <a:r>
                        <a:rPr lang="ru-RU" sz="1050">
                          <a:effectLst/>
                          <a:latin typeface="Times New Roman"/>
                          <a:ea typeface="Times New Roman"/>
                          <a:cs typeface="Times New Roman"/>
                        </a:rPr>
                        <a:t>1</a:t>
                      </a:r>
                      <a:r>
                        <a:rPr lang="ru-RU" sz="1050" spc="10">
                          <a:effectLst/>
                          <a:latin typeface="Times New Roman"/>
                          <a:ea typeface="Times New Roman"/>
                          <a:cs typeface="Times New Roman"/>
                        </a:rPr>
                        <a:t> </a:t>
                      </a:r>
                      <a:r>
                        <a:rPr lang="ru-RU" sz="1050">
                          <a:effectLst/>
                          <a:latin typeface="Times New Roman"/>
                          <a:ea typeface="Times New Roman"/>
                          <a:cs typeface="Times New Roman"/>
                        </a:rPr>
                        <a:t>192</a:t>
                      </a:r>
                      <a:r>
                        <a:rPr lang="ru-RU" sz="1050" spc="15">
                          <a:effectLst/>
                          <a:latin typeface="Times New Roman"/>
                          <a:ea typeface="Times New Roman"/>
                          <a:cs typeface="Times New Roman"/>
                        </a:rPr>
                        <a:t> </a:t>
                      </a:r>
                      <a:r>
                        <a:rPr lang="ru-RU" sz="1050">
                          <a:effectLst/>
                          <a:latin typeface="Times New Roman"/>
                          <a:ea typeface="Times New Roman"/>
                          <a:cs typeface="Times New Roman"/>
                        </a:rPr>
                        <a:t>778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230" marR="52705" algn="ctr">
                        <a:spcBef>
                          <a:spcPts val="275"/>
                        </a:spcBef>
                        <a:spcAft>
                          <a:spcPts val="0"/>
                        </a:spcAft>
                      </a:pPr>
                      <a:r>
                        <a:rPr lang="ru-RU" sz="1050">
                          <a:effectLst/>
                          <a:latin typeface="Times New Roman"/>
                          <a:ea typeface="Times New Roman"/>
                          <a:cs typeface="Times New Roman"/>
                        </a:rPr>
                        <a:t>1</a:t>
                      </a:r>
                      <a:r>
                        <a:rPr lang="ru-RU" sz="1050" spc="10">
                          <a:effectLst/>
                          <a:latin typeface="Times New Roman"/>
                          <a:ea typeface="Times New Roman"/>
                          <a:cs typeface="Times New Roman"/>
                        </a:rPr>
                        <a:t> </a:t>
                      </a:r>
                      <a:r>
                        <a:rPr lang="ru-RU" sz="1050">
                          <a:effectLst/>
                          <a:latin typeface="Times New Roman"/>
                          <a:ea typeface="Times New Roman"/>
                          <a:cs typeface="Times New Roman"/>
                        </a:rPr>
                        <a:t>060</a:t>
                      </a:r>
                      <a:r>
                        <a:rPr lang="ru-RU" sz="1050" spc="15">
                          <a:effectLst/>
                          <a:latin typeface="Times New Roman"/>
                          <a:ea typeface="Times New Roman"/>
                          <a:cs typeface="Times New Roman"/>
                        </a:rPr>
                        <a:t> </a:t>
                      </a:r>
                      <a:r>
                        <a:rPr lang="ru-RU" sz="1050">
                          <a:effectLst/>
                          <a:latin typeface="Times New Roman"/>
                          <a:ea typeface="Times New Roman"/>
                          <a:cs typeface="Times New Roman"/>
                        </a:rPr>
                        <a:t>248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0180" algn="l">
                        <a:spcBef>
                          <a:spcPts val="275"/>
                        </a:spcBef>
                        <a:spcAft>
                          <a:spcPts val="0"/>
                        </a:spcAft>
                      </a:pPr>
                      <a:r>
                        <a:rPr lang="ru-RU" sz="1050">
                          <a:effectLst/>
                          <a:latin typeface="Times New Roman"/>
                          <a:ea typeface="Times New Roman"/>
                          <a:cs typeface="Times New Roman"/>
                        </a:rPr>
                        <a:t>927</a:t>
                      </a:r>
                      <a:r>
                        <a:rPr lang="ru-RU" sz="1050" spc="15">
                          <a:effectLst/>
                          <a:latin typeface="Times New Roman"/>
                          <a:ea typeface="Times New Roman"/>
                          <a:cs typeface="Times New Roman"/>
                        </a:rPr>
                        <a:t> </a:t>
                      </a:r>
                      <a:r>
                        <a:rPr lang="ru-RU" sz="1050">
                          <a:effectLst/>
                          <a:latin typeface="Times New Roman"/>
                          <a:ea typeface="Times New Roman"/>
                          <a:cs typeface="Times New Roman"/>
                        </a:rPr>
                        <a:t>717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2705" algn="ctr">
                        <a:spcBef>
                          <a:spcPts val="275"/>
                        </a:spcBef>
                        <a:spcAft>
                          <a:spcPts val="0"/>
                        </a:spcAft>
                      </a:pPr>
                      <a:r>
                        <a:rPr lang="ru-RU" sz="1050">
                          <a:effectLst/>
                          <a:latin typeface="Times New Roman"/>
                          <a:ea typeface="Times New Roman"/>
                          <a:cs typeface="Times New Roman"/>
                        </a:rPr>
                        <a:t>795</a:t>
                      </a:r>
                      <a:r>
                        <a:rPr lang="ru-RU" sz="1050" spc="15">
                          <a:effectLst/>
                          <a:latin typeface="Times New Roman"/>
                          <a:ea typeface="Times New Roman"/>
                          <a:cs typeface="Times New Roman"/>
                        </a:rPr>
                        <a:t> </a:t>
                      </a:r>
                      <a:r>
                        <a:rPr lang="ru-RU" sz="1050">
                          <a:effectLst/>
                          <a:latin typeface="Times New Roman"/>
                          <a:ea typeface="Times New Roman"/>
                          <a:cs typeface="Times New Roman"/>
                        </a:rPr>
                        <a:t>186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1435" algn="ctr">
                        <a:spcBef>
                          <a:spcPts val="275"/>
                        </a:spcBef>
                        <a:spcAft>
                          <a:spcPts val="0"/>
                        </a:spcAft>
                      </a:pPr>
                      <a:r>
                        <a:rPr lang="ru-RU" sz="1050">
                          <a:effectLst/>
                          <a:latin typeface="Times New Roman"/>
                          <a:ea typeface="Times New Roman"/>
                          <a:cs typeface="Times New Roman"/>
                        </a:rPr>
                        <a:t>662</a:t>
                      </a:r>
                      <a:r>
                        <a:rPr lang="ru-RU" sz="1050" spc="15">
                          <a:effectLst/>
                          <a:latin typeface="Times New Roman"/>
                          <a:ea typeface="Times New Roman"/>
                          <a:cs typeface="Times New Roman"/>
                        </a:rPr>
                        <a:t> </a:t>
                      </a:r>
                      <a:r>
                        <a:rPr lang="ru-RU" sz="1050">
                          <a:effectLst/>
                          <a:latin typeface="Times New Roman"/>
                          <a:ea typeface="Times New Roman"/>
                          <a:cs typeface="Times New Roman"/>
                        </a:rPr>
                        <a:t>655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0815" algn="l">
                        <a:spcBef>
                          <a:spcPts val="275"/>
                        </a:spcBef>
                        <a:spcAft>
                          <a:spcPts val="0"/>
                        </a:spcAft>
                      </a:pPr>
                      <a:r>
                        <a:rPr lang="ru-RU" sz="1050">
                          <a:effectLst/>
                          <a:latin typeface="Times New Roman"/>
                          <a:ea typeface="Times New Roman"/>
                          <a:cs typeface="Times New Roman"/>
                        </a:rPr>
                        <a:t>530</a:t>
                      </a:r>
                      <a:r>
                        <a:rPr lang="ru-RU" sz="1050" spc="15">
                          <a:effectLst/>
                          <a:latin typeface="Times New Roman"/>
                          <a:ea typeface="Times New Roman"/>
                          <a:cs typeface="Times New Roman"/>
                        </a:rPr>
                        <a:t> </a:t>
                      </a:r>
                      <a:r>
                        <a:rPr lang="ru-RU" sz="1050">
                          <a:effectLst/>
                          <a:latin typeface="Times New Roman"/>
                          <a:ea typeface="Times New Roman"/>
                          <a:cs typeface="Times New Roman"/>
                        </a:rPr>
                        <a:t>124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0815" algn="l">
                        <a:spcBef>
                          <a:spcPts val="275"/>
                        </a:spcBef>
                        <a:spcAft>
                          <a:spcPts val="0"/>
                        </a:spcAft>
                      </a:pPr>
                      <a:r>
                        <a:rPr lang="ru-RU" sz="1050">
                          <a:effectLst/>
                          <a:latin typeface="Times New Roman"/>
                          <a:ea typeface="Times New Roman"/>
                          <a:cs typeface="Times New Roman"/>
                        </a:rPr>
                        <a:t>397</a:t>
                      </a:r>
                      <a:r>
                        <a:rPr lang="ru-RU" sz="1050" spc="15">
                          <a:effectLst/>
                          <a:latin typeface="Times New Roman"/>
                          <a:ea typeface="Times New Roman"/>
                          <a:cs typeface="Times New Roman"/>
                        </a:rPr>
                        <a:t> </a:t>
                      </a:r>
                      <a:r>
                        <a:rPr lang="ru-RU" sz="1050">
                          <a:effectLst/>
                          <a:latin typeface="Times New Roman"/>
                          <a:ea typeface="Times New Roman"/>
                          <a:cs typeface="Times New Roman"/>
                        </a:rPr>
                        <a:t>593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1435" algn="ctr">
                        <a:spcBef>
                          <a:spcPts val="275"/>
                        </a:spcBef>
                        <a:spcAft>
                          <a:spcPts val="0"/>
                        </a:spcAft>
                      </a:pPr>
                      <a:r>
                        <a:rPr lang="ru-RU" sz="1050">
                          <a:effectLst/>
                          <a:latin typeface="Times New Roman"/>
                          <a:ea typeface="Times New Roman"/>
                          <a:cs typeface="Times New Roman"/>
                        </a:rPr>
                        <a:t>265</a:t>
                      </a:r>
                      <a:r>
                        <a:rPr lang="ru-RU" sz="1050" spc="15">
                          <a:effectLst/>
                          <a:latin typeface="Times New Roman"/>
                          <a:ea typeface="Times New Roman"/>
                          <a:cs typeface="Times New Roman"/>
                        </a:rPr>
                        <a:t> </a:t>
                      </a:r>
                      <a:r>
                        <a:rPr lang="ru-RU" sz="1050">
                          <a:effectLst/>
                          <a:latin typeface="Times New Roman"/>
                          <a:ea typeface="Times New Roman"/>
                          <a:cs typeface="Times New Roman"/>
                        </a:rPr>
                        <a:t>062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54610" algn="ctr">
                        <a:spcBef>
                          <a:spcPts val="275"/>
                        </a:spcBef>
                        <a:spcAft>
                          <a:spcPts val="0"/>
                        </a:spcAft>
                      </a:pPr>
                      <a:r>
                        <a:rPr lang="ru-RU" sz="1050">
                          <a:effectLst/>
                          <a:latin typeface="Times New Roman"/>
                          <a:ea typeface="Times New Roman"/>
                          <a:cs typeface="Times New Roman"/>
                        </a:rPr>
                        <a:t>132</a:t>
                      </a:r>
                      <a:r>
                        <a:rPr lang="ru-RU" sz="1050" spc="15">
                          <a:effectLst/>
                          <a:latin typeface="Times New Roman"/>
                          <a:ea typeface="Times New Roman"/>
                          <a:cs typeface="Times New Roman"/>
                        </a:rPr>
                        <a:t> </a:t>
                      </a:r>
                      <a:r>
                        <a:rPr lang="ru-RU" sz="1050">
                          <a:effectLst/>
                          <a:latin typeface="Times New Roman"/>
                          <a:ea typeface="Times New Roman"/>
                          <a:cs typeface="Times New Roman"/>
                        </a:rPr>
                        <a:t>531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9375" marR="69850" algn="ctr">
                        <a:spcBef>
                          <a:spcPts val="275"/>
                        </a:spcBef>
                        <a:spcAft>
                          <a:spcPts val="0"/>
                        </a:spcAft>
                      </a:pPr>
                      <a:r>
                        <a:rPr lang="ru-RU" sz="1050">
                          <a:effectLst/>
                          <a:latin typeface="Times New Roman"/>
                          <a:ea typeface="Times New Roman"/>
                          <a:cs typeface="Times New Roman"/>
                        </a:rPr>
                        <a:t>7</a:t>
                      </a:r>
                      <a:r>
                        <a:rPr lang="ru-RU" sz="1050" spc="10">
                          <a:effectLst/>
                          <a:latin typeface="Times New Roman"/>
                          <a:ea typeface="Times New Roman"/>
                          <a:cs typeface="Times New Roman"/>
                        </a:rPr>
                        <a:t> </a:t>
                      </a:r>
                      <a:r>
                        <a:rPr lang="ru-RU" sz="1050">
                          <a:effectLst/>
                          <a:latin typeface="Times New Roman"/>
                          <a:ea typeface="Times New Roman"/>
                          <a:cs typeface="Times New Roman"/>
                        </a:rPr>
                        <a:t>289</a:t>
                      </a:r>
                      <a:r>
                        <a:rPr lang="ru-RU" sz="1050" spc="15">
                          <a:effectLst/>
                          <a:latin typeface="Times New Roman"/>
                          <a:ea typeface="Times New Roman"/>
                          <a:cs typeface="Times New Roman"/>
                        </a:rPr>
                        <a:t> </a:t>
                      </a:r>
                      <a:r>
                        <a:rPr lang="ru-RU" sz="1050">
                          <a:effectLst/>
                          <a:latin typeface="Times New Roman"/>
                          <a:ea typeface="Times New Roman"/>
                          <a:cs typeface="Times New Roman"/>
                        </a:rPr>
                        <a:t>202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470">
                <a:tc>
                  <a:txBody>
                    <a:bodyPr/>
                    <a:lstStyle/>
                    <a:p>
                      <a:pPr marL="73025" marR="61595" algn="ctr">
                        <a:spcBef>
                          <a:spcPts val="275"/>
                        </a:spcBef>
                        <a:spcAft>
                          <a:spcPts val="0"/>
                        </a:spcAft>
                      </a:pPr>
                      <a:r>
                        <a:rPr lang="ru-RU" sz="1050">
                          <a:effectLst/>
                          <a:latin typeface="Times New Roman"/>
                          <a:ea typeface="Times New Roman"/>
                          <a:cs typeface="Times New Roman"/>
                        </a:rPr>
                        <a:t>11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 algn="l">
                        <a:spcBef>
                          <a:spcPts val="275"/>
                        </a:spcBef>
                        <a:spcAft>
                          <a:spcPts val="0"/>
                        </a:spcAft>
                      </a:pPr>
                      <a:r>
                        <a:rPr lang="ru-RU" sz="1050">
                          <a:effectLst/>
                          <a:latin typeface="Times New Roman"/>
                          <a:ea typeface="Times New Roman"/>
                          <a:cs typeface="Times New Roman"/>
                        </a:rPr>
                        <a:t>Расходы</a:t>
                      </a:r>
                      <a:r>
                        <a:rPr lang="ru-RU" sz="1050" spc="-10">
                          <a:effectLst/>
                          <a:latin typeface="Times New Roman"/>
                          <a:ea typeface="Times New Roman"/>
                          <a:cs typeface="Times New Roman"/>
                        </a:rPr>
                        <a:t> </a:t>
                      </a:r>
                      <a:r>
                        <a:rPr lang="ru-RU" sz="1050">
                          <a:effectLst/>
                          <a:latin typeface="Times New Roman"/>
                          <a:ea typeface="Times New Roman"/>
                          <a:cs typeface="Times New Roman"/>
                        </a:rPr>
                        <a:t>на</a:t>
                      </a:r>
                      <a:r>
                        <a:rPr lang="ru-RU" sz="1050" spc="-5">
                          <a:effectLst/>
                          <a:latin typeface="Times New Roman"/>
                          <a:ea typeface="Times New Roman"/>
                          <a:cs typeface="Times New Roman"/>
                        </a:rPr>
                        <a:t> </a:t>
                      </a:r>
                      <a:r>
                        <a:rPr lang="ru-RU" sz="1050">
                          <a:effectLst/>
                          <a:latin typeface="Times New Roman"/>
                          <a:ea typeface="Times New Roman"/>
                          <a:cs typeface="Times New Roman"/>
                        </a:rPr>
                        <a:t>текущий</a:t>
                      </a:r>
                      <a:r>
                        <a:rPr lang="ru-RU" sz="1050" spc="-15">
                          <a:effectLst/>
                          <a:latin typeface="Times New Roman"/>
                          <a:ea typeface="Times New Roman"/>
                          <a:cs typeface="Times New Roman"/>
                        </a:rPr>
                        <a:t> </a:t>
                      </a:r>
                      <a:r>
                        <a:rPr lang="ru-RU" sz="1050">
                          <a:effectLst/>
                          <a:latin typeface="Times New Roman"/>
                          <a:ea typeface="Times New Roman"/>
                          <a:cs typeface="Times New Roman"/>
                        </a:rPr>
                        <a:t>ремонт</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7475" algn="r">
                        <a:spcBef>
                          <a:spcPts val="275"/>
                        </a:spcBef>
                        <a:spcAft>
                          <a:spcPts val="0"/>
                        </a:spcAft>
                      </a:pPr>
                      <a:r>
                        <a:rPr lang="ru-RU" sz="1050">
                          <a:effectLst/>
                          <a:latin typeface="Times New Roman"/>
                          <a:ea typeface="Times New Roman"/>
                          <a:cs typeface="Times New Roman"/>
                        </a:rPr>
                        <a:t>1</a:t>
                      </a:r>
                      <a:r>
                        <a:rPr lang="ru-RU" sz="1050" spc="10">
                          <a:effectLst/>
                          <a:latin typeface="Times New Roman"/>
                          <a:ea typeface="Times New Roman"/>
                          <a:cs typeface="Times New Roman"/>
                        </a:rPr>
                        <a:t> </a:t>
                      </a:r>
                      <a:r>
                        <a:rPr lang="ru-RU" sz="1050">
                          <a:effectLst/>
                          <a:latin typeface="Times New Roman"/>
                          <a:ea typeface="Times New Roman"/>
                          <a:cs typeface="Times New Roman"/>
                        </a:rPr>
                        <a:t>800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905" algn="l">
                        <a:spcBef>
                          <a:spcPts val="275"/>
                        </a:spcBef>
                        <a:spcAft>
                          <a:spcPts val="0"/>
                        </a:spcAft>
                      </a:pPr>
                      <a:r>
                        <a:rPr lang="ru-RU" sz="1050">
                          <a:effectLst/>
                          <a:latin typeface="Times New Roman"/>
                          <a:ea typeface="Times New Roman"/>
                          <a:cs typeface="Times New Roman"/>
                        </a:rPr>
                        <a:t>1</a:t>
                      </a:r>
                      <a:r>
                        <a:rPr lang="ru-RU" sz="1050" spc="10">
                          <a:effectLst/>
                          <a:latin typeface="Times New Roman"/>
                          <a:ea typeface="Times New Roman"/>
                          <a:cs typeface="Times New Roman"/>
                        </a:rPr>
                        <a:t> </a:t>
                      </a:r>
                      <a:r>
                        <a:rPr lang="ru-RU" sz="1050">
                          <a:effectLst/>
                          <a:latin typeface="Times New Roman"/>
                          <a:ea typeface="Times New Roman"/>
                          <a:cs typeface="Times New Roman"/>
                        </a:rPr>
                        <a:t>800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230" marR="52705" algn="ctr">
                        <a:spcBef>
                          <a:spcPts val="275"/>
                        </a:spcBef>
                        <a:spcAft>
                          <a:spcPts val="0"/>
                        </a:spcAft>
                      </a:pPr>
                      <a:r>
                        <a:rPr lang="ru-RU" sz="1050">
                          <a:effectLst/>
                          <a:latin typeface="Times New Roman"/>
                          <a:ea typeface="Times New Roman"/>
                          <a:cs typeface="Times New Roman"/>
                        </a:rPr>
                        <a:t>1</a:t>
                      </a:r>
                      <a:r>
                        <a:rPr lang="ru-RU" sz="1050" spc="10">
                          <a:effectLst/>
                          <a:latin typeface="Times New Roman"/>
                          <a:ea typeface="Times New Roman"/>
                          <a:cs typeface="Times New Roman"/>
                        </a:rPr>
                        <a:t> </a:t>
                      </a:r>
                      <a:r>
                        <a:rPr lang="ru-RU" sz="1050">
                          <a:effectLst/>
                          <a:latin typeface="Times New Roman"/>
                          <a:ea typeface="Times New Roman"/>
                          <a:cs typeface="Times New Roman"/>
                        </a:rPr>
                        <a:t>800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7475" algn="r">
                        <a:spcBef>
                          <a:spcPts val="275"/>
                        </a:spcBef>
                        <a:spcAft>
                          <a:spcPts val="0"/>
                        </a:spcAft>
                      </a:pPr>
                      <a:r>
                        <a:rPr lang="ru-RU" sz="1050">
                          <a:effectLst/>
                          <a:latin typeface="Times New Roman"/>
                          <a:ea typeface="Times New Roman"/>
                          <a:cs typeface="Times New Roman"/>
                        </a:rPr>
                        <a:t>1</a:t>
                      </a:r>
                      <a:r>
                        <a:rPr lang="ru-RU" sz="1050" spc="10">
                          <a:effectLst/>
                          <a:latin typeface="Times New Roman"/>
                          <a:ea typeface="Times New Roman"/>
                          <a:cs typeface="Times New Roman"/>
                        </a:rPr>
                        <a:t> </a:t>
                      </a:r>
                      <a:r>
                        <a:rPr lang="ru-RU" sz="1050">
                          <a:effectLst/>
                          <a:latin typeface="Times New Roman"/>
                          <a:ea typeface="Times New Roman"/>
                          <a:cs typeface="Times New Roman"/>
                        </a:rPr>
                        <a:t>800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2705" algn="ctr">
                        <a:spcBef>
                          <a:spcPts val="275"/>
                        </a:spcBef>
                        <a:spcAft>
                          <a:spcPts val="0"/>
                        </a:spcAft>
                      </a:pPr>
                      <a:r>
                        <a:rPr lang="ru-RU" sz="1050">
                          <a:effectLst/>
                          <a:latin typeface="Times New Roman"/>
                          <a:ea typeface="Times New Roman"/>
                          <a:cs typeface="Times New Roman"/>
                        </a:rPr>
                        <a:t>1</a:t>
                      </a:r>
                      <a:r>
                        <a:rPr lang="ru-RU" sz="1050" spc="10">
                          <a:effectLst/>
                          <a:latin typeface="Times New Roman"/>
                          <a:ea typeface="Times New Roman"/>
                          <a:cs typeface="Times New Roman"/>
                        </a:rPr>
                        <a:t> </a:t>
                      </a:r>
                      <a:r>
                        <a:rPr lang="ru-RU" sz="1050">
                          <a:effectLst/>
                          <a:latin typeface="Times New Roman"/>
                          <a:ea typeface="Times New Roman"/>
                          <a:cs typeface="Times New Roman"/>
                        </a:rPr>
                        <a:t>800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2070" algn="ctr">
                        <a:spcBef>
                          <a:spcPts val="275"/>
                        </a:spcBef>
                        <a:spcAft>
                          <a:spcPts val="0"/>
                        </a:spcAft>
                      </a:pPr>
                      <a:r>
                        <a:rPr lang="ru-RU" sz="1050">
                          <a:effectLst/>
                          <a:latin typeface="Times New Roman"/>
                          <a:ea typeface="Times New Roman"/>
                          <a:cs typeface="Times New Roman"/>
                        </a:rPr>
                        <a:t>1</a:t>
                      </a:r>
                      <a:r>
                        <a:rPr lang="ru-RU" sz="1050" spc="10">
                          <a:effectLst/>
                          <a:latin typeface="Times New Roman"/>
                          <a:ea typeface="Times New Roman"/>
                          <a:cs typeface="Times New Roman"/>
                        </a:rPr>
                        <a:t> </a:t>
                      </a:r>
                      <a:r>
                        <a:rPr lang="ru-RU" sz="1050">
                          <a:effectLst/>
                          <a:latin typeface="Times New Roman"/>
                          <a:ea typeface="Times New Roman"/>
                          <a:cs typeface="Times New Roman"/>
                        </a:rPr>
                        <a:t>800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9540" algn="l">
                        <a:spcBef>
                          <a:spcPts val="275"/>
                        </a:spcBef>
                        <a:spcAft>
                          <a:spcPts val="0"/>
                        </a:spcAft>
                      </a:pPr>
                      <a:r>
                        <a:rPr lang="ru-RU" sz="1050">
                          <a:effectLst/>
                          <a:latin typeface="Times New Roman"/>
                          <a:ea typeface="Times New Roman"/>
                          <a:cs typeface="Times New Roman"/>
                        </a:rPr>
                        <a:t>1</a:t>
                      </a:r>
                      <a:r>
                        <a:rPr lang="ru-RU" sz="1050" spc="10">
                          <a:effectLst/>
                          <a:latin typeface="Times New Roman"/>
                          <a:ea typeface="Times New Roman"/>
                          <a:cs typeface="Times New Roman"/>
                        </a:rPr>
                        <a:t> </a:t>
                      </a:r>
                      <a:r>
                        <a:rPr lang="ru-RU" sz="1050">
                          <a:effectLst/>
                          <a:latin typeface="Times New Roman"/>
                          <a:ea typeface="Times New Roman"/>
                          <a:cs typeface="Times New Roman"/>
                        </a:rPr>
                        <a:t>800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6840" algn="r">
                        <a:spcBef>
                          <a:spcPts val="275"/>
                        </a:spcBef>
                        <a:spcAft>
                          <a:spcPts val="0"/>
                        </a:spcAft>
                      </a:pPr>
                      <a:r>
                        <a:rPr lang="ru-RU" sz="1050">
                          <a:effectLst/>
                          <a:latin typeface="Times New Roman"/>
                          <a:ea typeface="Times New Roman"/>
                          <a:cs typeface="Times New Roman"/>
                        </a:rPr>
                        <a:t>1</a:t>
                      </a:r>
                      <a:r>
                        <a:rPr lang="ru-RU" sz="1050" spc="10">
                          <a:effectLst/>
                          <a:latin typeface="Times New Roman"/>
                          <a:ea typeface="Times New Roman"/>
                          <a:cs typeface="Times New Roman"/>
                        </a:rPr>
                        <a:t> </a:t>
                      </a:r>
                      <a:r>
                        <a:rPr lang="ru-RU" sz="1050">
                          <a:effectLst/>
                          <a:latin typeface="Times New Roman"/>
                          <a:ea typeface="Times New Roman"/>
                          <a:cs typeface="Times New Roman"/>
                        </a:rPr>
                        <a:t>800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1435" algn="ctr">
                        <a:spcBef>
                          <a:spcPts val="275"/>
                        </a:spcBef>
                        <a:spcAft>
                          <a:spcPts val="0"/>
                        </a:spcAft>
                      </a:pPr>
                      <a:r>
                        <a:rPr lang="ru-RU" sz="1050">
                          <a:effectLst/>
                          <a:latin typeface="Times New Roman"/>
                          <a:ea typeface="Times New Roman"/>
                          <a:cs typeface="Times New Roman"/>
                        </a:rPr>
                        <a:t>1</a:t>
                      </a:r>
                      <a:r>
                        <a:rPr lang="ru-RU" sz="1050" spc="10">
                          <a:effectLst/>
                          <a:latin typeface="Times New Roman"/>
                          <a:ea typeface="Times New Roman"/>
                          <a:cs typeface="Times New Roman"/>
                        </a:rPr>
                        <a:t> </a:t>
                      </a:r>
                      <a:r>
                        <a:rPr lang="ru-RU" sz="1050">
                          <a:effectLst/>
                          <a:latin typeface="Times New Roman"/>
                          <a:ea typeface="Times New Roman"/>
                          <a:cs typeface="Times New Roman"/>
                        </a:rPr>
                        <a:t>800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54610" algn="ctr">
                        <a:spcBef>
                          <a:spcPts val="275"/>
                        </a:spcBef>
                        <a:spcAft>
                          <a:spcPts val="0"/>
                        </a:spcAft>
                      </a:pPr>
                      <a:r>
                        <a:rPr lang="ru-RU" sz="1050">
                          <a:effectLst/>
                          <a:latin typeface="Times New Roman"/>
                          <a:ea typeface="Times New Roman"/>
                          <a:cs typeface="Times New Roman"/>
                        </a:rPr>
                        <a:t>1</a:t>
                      </a:r>
                      <a:r>
                        <a:rPr lang="ru-RU" sz="1050" spc="10">
                          <a:effectLst/>
                          <a:latin typeface="Times New Roman"/>
                          <a:ea typeface="Times New Roman"/>
                          <a:cs typeface="Times New Roman"/>
                        </a:rPr>
                        <a:t> </a:t>
                      </a:r>
                      <a:r>
                        <a:rPr lang="ru-RU" sz="1050">
                          <a:effectLst/>
                          <a:latin typeface="Times New Roman"/>
                          <a:ea typeface="Times New Roman"/>
                          <a:cs typeface="Times New Roman"/>
                        </a:rPr>
                        <a:t>800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9375" marR="69850" algn="ctr">
                        <a:spcBef>
                          <a:spcPts val="275"/>
                        </a:spcBef>
                        <a:spcAft>
                          <a:spcPts val="0"/>
                        </a:spcAft>
                      </a:pPr>
                      <a:r>
                        <a:rPr lang="ru-RU" sz="1050">
                          <a:effectLst/>
                          <a:latin typeface="Times New Roman"/>
                          <a:ea typeface="Times New Roman"/>
                          <a:cs typeface="Times New Roman"/>
                        </a:rPr>
                        <a:t>18</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480">
                <a:tc>
                  <a:txBody>
                    <a:bodyPr/>
                    <a:lstStyle/>
                    <a:p>
                      <a:pPr marL="73025" marR="61595" algn="ctr">
                        <a:spcBef>
                          <a:spcPts val="685"/>
                        </a:spcBef>
                        <a:spcAft>
                          <a:spcPts val="0"/>
                        </a:spcAft>
                      </a:pPr>
                      <a:r>
                        <a:rPr lang="ru-RU" sz="1050">
                          <a:effectLst/>
                          <a:latin typeface="Times New Roman"/>
                          <a:ea typeface="Times New Roman"/>
                          <a:cs typeface="Times New Roman"/>
                        </a:rPr>
                        <a:t>12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 algn="l">
                        <a:spcBef>
                          <a:spcPts val="685"/>
                        </a:spcBef>
                        <a:spcAft>
                          <a:spcPts val="0"/>
                        </a:spcAft>
                      </a:pPr>
                      <a:r>
                        <a:rPr lang="ru-RU" sz="1050">
                          <a:effectLst/>
                          <a:latin typeface="Times New Roman"/>
                          <a:ea typeface="Times New Roman"/>
                          <a:cs typeface="Times New Roman"/>
                        </a:rPr>
                        <a:t>Затраты по</a:t>
                      </a:r>
                      <a:r>
                        <a:rPr lang="ru-RU" sz="1050" spc="-5">
                          <a:effectLst/>
                          <a:latin typeface="Times New Roman"/>
                          <a:ea typeface="Times New Roman"/>
                          <a:cs typeface="Times New Roman"/>
                        </a:rPr>
                        <a:t> </a:t>
                      </a:r>
                      <a:r>
                        <a:rPr lang="ru-RU" sz="1050">
                          <a:effectLst/>
                          <a:latin typeface="Times New Roman"/>
                          <a:ea typeface="Times New Roman"/>
                          <a:cs typeface="Times New Roman"/>
                        </a:rPr>
                        <a:t>Фонду</a:t>
                      </a:r>
                      <a:r>
                        <a:rPr lang="ru-RU" sz="1050" spc="-20">
                          <a:effectLst/>
                          <a:latin typeface="Times New Roman"/>
                          <a:ea typeface="Times New Roman"/>
                          <a:cs typeface="Times New Roman"/>
                        </a:rPr>
                        <a:t> </a:t>
                      </a:r>
                      <a:r>
                        <a:rPr lang="ru-RU" sz="1050">
                          <a:effectLst/>
                          <a:latin typeface="Times New Roman"/>
                          <a:ea typeface="Times New Roman"/>
                          <a:cs typeface="Times New Roman"/>
                        </a:rPr>
                        <a:t>заработной платы</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0170" algn="r">
                        <a:spcBef>
                          <a:spcPts val="685"/>
                        </a:spcBef>
                        <a:spcAft>
                          <a:spcPts val="0"/>
                        </a:spcAft>
                      </a:pPr>
                      <a:r>
                        <a:rPr lang="ru-RU" sz="1050">
                          <a:effectLst/>
                          <a:latin typeface="Times New Roman"/>
                          <a:ea typeface="Times New Roman"/>
                          <a:cs typeface="Times New Roman"/>
                        </a:rPr>
                        <a:t>26</a:t>
                      </a:r>
                      <a:r>
                        <a:rPr lang="ru-RU" sz="1050" spc="15">
                          <a:effectLst/>
                          <a:latin typeface="Times New Roman"/>
                          <a:ea typeface="Times New Roman"/>
                          <a:cs typeface="Times New Roman"/>
                        </a:rPr>
                        <a:t> </a:t>
                      </a:r>
                      <a:r>
                        <a:rPr lang="ru-RU" sz="1050">
                          <a:effectLst/>
                          <a:latin typeface="Times New Roman"/>
                          <a:ea typeface="Times New Roman"/>
                          <a:cs typeface="Times New Roman"/>
                        </a:rPr>
                        <a:t>760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0" algn="l">
                        <a:spcBef>
                          <a:spcPts val="685"/>
                        </a:spcBef>
                        <a:spcAft>
                          <a:spcPts val="0"/>
                        </a:spcAft>
                      </a:pPr>
                      <a:r>
                        <a:rPr lang="ru-RU" sz="1050">
                          <a:effectLst/>
                          <a:latin typeface="Times New Roman"/>
                          <a:ea typeface="Times New Roman"/>
                          <a:cs typeface="Times New Roman"/>
                        </a:rPr>
                        <a:t>26</a:t>
                      </a:r>
                      <a:r>
                        <a:rPr lang="ru-RU" sz="1050" spc="15">
                          <a:effectLst/>
                          <a:latin typeface="Times New Roman"/>
                          <a:ea typeface="Times New Roman"/>
                          <a:cs typeface="Times New Roman"/>
                        </a:rPr>
                        <a:t> </a:t>
                      </a:r>
                      <a:r>
                        <a:rPr lang="ru-RU" sz="1050">
                          <a:effectLst/>
                          <a:latin typeface="Times New Roman"/>
                          <a:ea typeface="Times New Roman"/>
                          <a:cs typeface="Times New Roman"/>
                        </a:rPr>
                        <a:t>760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230" marR="52705" algn="ctr">
                        <a:spcBef>
                          <a:spcPts val="685"/>
                        </a:spcBef>
                        <a:spcAft>
                          <a:spcPts val="0"/>
                        </a:spcAft>
                      </a:pPr>
                      <a:r>
                        <a:rPr lang="ru-RU" sz="1050">
                          <a:effectLst/>
                          <a:latin typeface="Times New Roman"/>
                          <a:ea typeface="Times New Roman"/>
                          <a:cs typeface="Times New Roman"/>
                        </a:rPr>
                        <a:t>26</a:t>
                      </a:r>
                      <a:r>
                        <a:rPr lang="ru-RU" sz="1050" spc="15">
                          <a:effectLst/>
                          <a:latin typeface="Times New Roman"/>
                          <a:ea typeface="Times New Roman"/>
                          <a:cs typeface="Times New Roman"/>
                        </a:rPr>
                        <a:t> </a:t>
                      </a:r>
                      <a:r>
                        <a:rPr lang="ru-RU" sz="1050">
                          <a:effectLst/>
                          <a:latin typeface="Times New Roman"/>
                          <a:ea typeface="Times New Roman"/>
                          <a:cs typeface="Times New Roman"/>
                        </a:rPr>
                        <a:t>760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0170" algn="r">
                        <a:spcBef>
                          <a:spcPts val="685"/>
                        </a:spcBef>
                        <a:spcAft>
                          <a:spcPts val="0"/>
                        </a:spcAft>
                      </a:pPr>
                      <a:r>
                        <a:rPr lang="ru-RU" sz="1050">
                          <a:effectLst/>
                          <a:latin typeface="Times New Roman"/>
                          <a:ea typeface="Times New Roman"/>
                          <a:cs typeface="Times New Roman"/>
                        </a:rPr>
                        <a:t>26</a:t>
                      </a:r>
                      <a:r>
                        <a:rPr lang="ru-RU" sz="1050" spc="15">
                          <a:effectLst/>
                          <a:latin typeface="Times New Roman"/>
                          <a:ea typeface="Times New Roman"/>
                          <a:cs typeface="Times New Roman"/>
                        </a:rPr>
                        <a:t> </a:t>
                      </a:r>
                      <a:r>
                        <a:rPr lang="ru-RU" sz="1050">
                          <a:effectLst/>
                          <a:latin typeface="Times New Roman"/>
                          <a:ea typeface="Times New Roman"/>
                          <a:cs typeface="Times New Roman"/>
                        </a:rPr>
                        <a:t>760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2705" algn="ctr">
                        <a:spcBef>
                          <a:spcPts val="685"/>
                        </a:spcBef>
                        <a:spcAft>
                          <a:spcPts val="0"/>
                        </a:spcAft>
                      </a:pPr>
                      <a:r>
                        <a:rPr lang="ru-RU" sz="1050">
                          <a:effectLst/>
                          <a:latin typeface="Times New Roman"/>
                          <a:ea typeface="Times New Roman"/>
                          <a:cs typeface="Times New Roman"/>
                        </a:rPr>
                        <a:t>26</a:t>
                      </a:r>
                      <a:r>
                        <a:rPr lang="ru-RU" sz="1050" spc="15">
                          <a:effectLst/>
                          <a:latin typeface="Times New Roman"/>
                          <a:ea typeface="Times New Roman"/>
                          <a:cs typeface="Times New Roman"/>
                        </a:rPr>
                        <a:t> </a:t>
                      </a:r>
                      <a:r>
                        <a:rPr lang="ru-RU" sz="1050">
                          <a:effectLst/>
                          <a:latin typeface="Times New Roman"/>
                          <a:ea typeface="Times New Roman"/>
                          <a:cs typeface="Times New Roman"/>
                        </a:rPr>
                        <a:t>760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2070" algn="ctr">
                        <a:spcBef>
                          <a:spcPts val="685"/>
                        </a:spcBef>
                        <a:spcAft>
                          <a:spcPts val="0"/>
                        </a:spcAft>
                      </a:pPr>
                      <a:r>
                        <a:rPr lang="ru-RU" sz="1050">
                          <a:effectLst/>
                          <a:latin typeface="Times New Roman"/>
                          <a:ea typeface="Times New Roman"/>
                          <a:cs typeface="Times New Roman"/>
                        </a:rPr>
                        <a:t>26</a:t>
                      </a:r>
                      <a:r>
                        <a:rPr lang="ru-RU" sz="1050" spc="15">
                          <a:effectLst/>
                          <a:latin typeface="Times New Roman"/>
                          <a:ea typeface="Times New Roman"/>
                          <a:cs typeface="Times New Roman"/>
                        </a:rPr>
                        <a:t> </a:t>
                      </a:r>
                      <a:r>
                        <a:rPr lang="ru-RU" sz="1050">
                          <a:effectLst/>
                          <a:latin typeface="Times New Roman"/>
                          <a:ea typeface="Times New Roman"/>
                          <a:cs typeface="Times New Roman"/>
                        </a:rPr>
                        <a:t>760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2235" algn="l">
                        <a:spcBef>
                          <a:spcPts val="685"/>
                        </a:spcBef>
                        <a:spcAft>
                          <a:spcPts val="0"/>
                        </a:spcAft>
                      </a:pPr>
                      <a:r>
                        <a:rPr lang="ru-RU" sz="1050">
                          <a:effectLst/>
                          <a:latin typeface="Times New Roman"/>
                          <a:ea typeface="Times New Roman"/>
                          <a:cs typeface="Times New Roman"/>
                        </a:rPr>
                        <a:t>26</a:t>
                      </a:r>
                      <a:r>
                        <a:rPr lang="ru-RU" sz="1050" spc="15">
                          <a:effectLst/>
                          <a:latin typeface="Times New Roman"/>
                          <a:ea typeface="Times New Roman"/>
                          <a:cs typeface="Times New Roman"/>
                        </a:rPr>
                        <a:t> </a:t>
                      </a:r>
                      <a:r>
                        <a:rPr lang="ru-RU" sz="1050">
                          <a:effectLst/>
                          <a:latin typeface="Times New Roman"/>
                          <a:ea typeface="Times New Roman"/>
                          <a:cs typeface="Times New Roman"/>
                        </a:rPr>
                        <a:t>760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r">
                        <a:spcBef>
                          <a:spcPts val="685"/>
                        </a:spcBef>
                        <a:spcAft>
                          <a:spcPts val="0"/>
                        </a:spcAft>
                      </a:pPr>
                      <a:r>
                        <a:rPr lang="ru-RU" sz="1050">
                          <a:effectLst/>
                          <a:latin typeface="Times New Roman"/>
                          <a:ea typeface="Times New Roman"/>
                          <a:cs typeface="Times New Roman"/>
                        </a:rPr>
                        <a:t>26</a:t>
                      </a:r>
                      <a:r>
                        <a:rPr lang="ru-RU" sz="1050" spc="15">
                          <a:effectLst/>
                          <a:latin typeface="Times New Roman"/>
                          <a:ea typeface="Times New Roman"/>
                          <a:cs typeface="Times New Roman"/>
                        </a:rPr>
                        <a:t> </a:t>
                      </a:r>
                      <a:r>
                        <a:rPr lang="ru-RU" sz="1050">
                          <a:effectLst/>
                          <a:latin typeface="Times New Roman"/>
                          <a:ea typeface="Times New Roman"/>
                          <a:cs typeface="Times New Roman"/>
                        </a:rPr>
                        <a:t>760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2070" algn="ctr">
                        <a:spcBef>
                          <a:spcPts val="685"/>
                        </a:spcBef>
                        <a:spcAft>
                          <a:spcPts val="0"/>
                        </a:spcAft>
                      </a:pPr>
                      <a:r>
                        <a:rPr lang="ru-RU" sz="1050">
                          <a:effectLst/>
                          <a:latin typeface="Times New Roman"/>
                          <a:ea typeface="Times New Roman"/>
                          <a:cs typeface="Times New Roman"/>
                        </a:rPr>
                        <a:t>26</a:t>
                      </a:r>
                      <a:r>
                        <a:rPr lang="ru-RU" sz="1050" spc="15">
                          <a:effectLst/>
                          <a:latin typeface="Times New Roman"/>
                          <a:ea typeface="Times New Roman"/>
                          <a:cs typeface="Times New Roman"/>
                        </a:rPr>
                        <a:t> </a:t>
                      </a:r>
                      <a:r>
                        <a:rPr lang="ru-RU" sz="1050">
                          <a:effectLst/>
                          <a:latin typeface="Times New Roman"/>
                          <a:ea typeface="Times New Roman"/>
                          <a:cs typeface="Times New Roman"/>
                        </a:rPr>
                        <a:t>760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54610" algn="ctr">
                        <a:spcBef>
                          <a:spcPts val="685"/>
                        </a:spcBef>
                        <a:spcAft>
                          <a:spcPts val="0"/>
                        </a:spcAft>
                      </a:pPr>
                      <a:r>
                        <a:rPr lang="ru-RU" sz="1050">
                          <a:effectLst/>
                          <a:latin typeface="Times New Roman"/>
                          <a:ea typeface="Times New Roman"/>
                          <a:cs typeface="Times New Roman"/>
                        </a:rPr>
                        <a:t>26</a:t>
                      </a:r>
                      <a:r>
                        <a:rPr lang="ru-RU" sz="1050" spc="15">
                          <a:effectLst/>
                          <a:latin typeface="Times New Roman"/>
                          <a:ea typeface="Times New Roman"/>
                          <a:cs typeface="Times New Roman"/>
                        </a:rPr>
                        <a:t> </a:t>
                      </a:r>
                      <a:r>
                        <a:rPr lang="ru-RU" sz="1050">
                          <a:effectLst/>
                          <a:latin typeface="Times New Roman"/>
                          <a:ea typeface="Times New Roman"/>
                          <a:cs typeface="Times New Roman"/>
                        </a:rPr>
                        <a:t>760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9375" marR="69850" algn="ctr">
                        <a:spcBef>
                          <a:spcPts val="685"/>
                        </a:spcBef>
                        <a:spcAft>
                          <a:spcPts val="0"/>
                        </a:spcAft>
                      </a:pPr>
                      <a:r>
                        <a:rPr lang="ru-RU" sz="1050">
                          <a:effectLst/>
                          <a:latin typeface="Times New Roman"/>
                          <a:ea typeface="Times New Roman"/>
                          <a:cs typeface="Times New Roman"/>
                        </a:rPr>
                        <a:t>267</a:t>
                      </a:r>
                      <a:r>
                        <a:rPr lang="ru-RU" sz="1050" spc="15">
                          <a:effectLst/>
                          <a:latin typeface="Times New Roman"/>
                          <a:ea typeface="Times New Roman"/>
                          <a:cs typeface="Times New Roman"/>
                        </a:rPr>
                        <a:t> </a:t>
                      </a:r>
                      <a:r>
                        <a:rPr lang="ru-RU" sz="1050">
                          <a:effectLst/>
                          <a:latin typeface="Times New Roman"/>
                          <a:ea typeface="Times New Roman"/>
                          <a:cs typeface="Times New Roman"/>
                        </a:rPr>
                        <a:t>600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440">
                <a:tc>
                  <a:txBody>
                    <a:bodyPr/>
                    <a:lstStyle/>
                    <a:p>
                      <a:pPr marL="73025" marR="61595" algn="ctr">
                        <a:spcBef>
                          <a:spcPts val="275"/>
                        </a:spcBef>
                        <a:spcAft>
                          <a:spcPts val="0"/>
                        </a:spcAft>
                      </a:pPr>
                      <a:r>
                        <a:rPr lang="ru-RU" sz="1050">
                          <a:effectLst/>
                          <a:latin typeface="Times New Roman"/>
                          <a:ea typeface="Times New Roman"/>
                          <a:cs typeface="Times New Roman"/>
                        </a:rPr>
                        <a:t>13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 algn="l">
                        <a:spcBef>
                          <a:spcPts val="275"/>
                        </a:spcBef>
                        <a:spcAft>
                          <a:spcPts val="0"/>
                        </a:spcAft>
                      </a:pPr>
                      <a:r>
                        <a:rPr lang="ru-RU" sz="1050">
                          <a:effectLst/>
                          <a:latin typeface="Times New Roman"/>
                          <a:ea typeface="Times New Roman"/>
                          <a:cs typeface="Times New Roman"/>
                        </a:rPr>
                        <a:t>Отчисления</a:t>
                      </a:r>
                      <a:r>
                        <a:rPr lang="ru-RU" sz="1050" spc="-5">
                          <a:effectLst/>
                          <a:latin typeface="Times New Roman"/>
                          <a:ea typeface="Times New Roman"/>
                          <a:cs typeface="Times New Roman"/>
                        </a:rPr>
                        <a:t> </a:t>
                      </a:r>
                      <a:r>
                        <a:rPr lang="ru-RU" sz="1050">
                          <a:effectLst/>
                          <a:latin typeface="Times New Roman"/>
                          <a:ea typeface="Times New Roman"/>
                          <a:cs typeface="Times New Roman"/>
                        </a:rPr>
                        <a:t>по</a:t>
                      </a:r>
                      <a:r>
                        <a:rPr lang="ru-RU" sz="1050" spc="-10">
                          <a:effectLst/>
                          <a:latin typeface="Times New Roman"/>
                          <a:ea typeface="Times New Roman"/>
                          <a:cs typeface="Times New Roman"/>
                        </a:rPr>
                        <a:t> </a:t>
                      </a:r>
                      <a:r>
                        <a:rPr lang="ru-RU" sz="1050">
                          <a:effectLst/>
                          <a:latin typeface="Times New Roman"/>
                          <a:ea typeface="Times New Roman"/>
                          <a:cs typeface="Times New Roman"/>
                        </a:rPr>
                        <a:t>ФЗП</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7475" algn="r">
                        <a:spcBef>
                          <a:spcPts val="275"/>
                        </a:spcBef>
                        <a:spcAft>
                          <a:spcPts val="0"/>
                        </a:spcAft>
                      </a:pPr>
                      <a:r>
                        <a:rPr lang="ru-RU" sz="1050">
                          <a:effectLst/>
                          <a:latin typeface="Times New Roman"/>
                          <a:ea typeface="Times New Roman"/>
                          <a:cs typeface="Times New Roman"/>
                        </a:rPr>
                        <a:t>1</a:t>
                      </a:r>
                      <a:r>
                        <a:rPr lang="ru-RU" sz="1050" spc="10">
                          <a:effectLst/>
                          <a:latin typeface="Times New Roman"/>
                          <a:ea typeface="Times New Roman"/>
                          <a:cs typeface="Times New Roman"/>
                        </a:rPr>
                        <a:t> </a:t>
                      </a:r>
                      <a:r>
                        <a:rPr lang="ru-RU" sz="1050">
                          <a:effectLst/>
                          <a:latin typeface="Times New Roman"/>
                          <a:ea typeface="Times New Roman"/>
                          <a:cs typeface="Times New Roman"/>
                        </a:rPr>
                        <a:t>204</a:t>
                      </a:r>
                      <a:r>
                        <a:rPr lang="ru-RU" sz="1050" spc="15">
                          <a:effectLst/>
                          <a:latin typeface="Times New Roman"/>
                          <a:ea typeface="Times New Roman"/>
                          <a:cs typeface="Times New Roman"/>
                        </a:rPr>
                        <a:t> </a:t>
                      </a:r>
                      <a:r>
                        <a:rPr lang="ru-RU" sz="1050">
                          <a:effectLst/>
                          <a:latin typeface="Times New Roman"/>
                          <a:ea typeface="Times New Roman"/>
                          <a:cs typeface="Times New Roman"/>
                        </a:rPr>
                        <a:t>200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905" algn="l">
                        <a:spcBef>
                          <a:spcPts val="275"/>
                        </a:spcBef>
                        <a:spcAft>
                          <a:spcPts val="0"/>
                        </a:spcAft>
                      </a:pPr>
                      <a:r>
                        <a:rPr lang="ru-RU" sz="1050">
                          <a:effectLst/>
                          <a:latin typeface="Times New Roman"/>
                          <a:ea typeface="Times New Roman"/>
                          <a:cs typeface="Times New Roman"/>
                        </a:rPr>
                        <a:t>1</a:t>
                      </a:r>
                      <a:r>
                        <a:rPr lang="ru-RU" sz="1050" spc="10">
                          <a:effectLst/>
                          <a:latin typeface="Times New Roman"/>
                          <a:ea typeface="Times New Roman"/>
                          <a:cs typeface="Times New Roman"/>
                        </a:rPr>
                        <a:t> </a:t>
                      </a:r>
                      <a:r>
                        <a:rPr lang="ru-RU" sz="1050">
                          <a:effectLst/>
                          <a:latin typeface="Times New Roman"/>
                          <a:ea typeface="Times New Roman"/>
                          <a:cs typeface="Times New Roman"/>
                        </a:rPr>
                        <a:t>204</a:t>
                      </a:r>
                      <a:r>
                        <a:rPr lang="ru-RU" sz="1050" spc="15">
                          <a:effectLst/>
                          <a:latin typeface="Times New Roman"/>
                          <a:ea typeface="Times New Roman"/>
                          <a:cs typeface="Times New Roman"/>
                        </a:rPr>
                        <a:t> </a:t>
                      </a:r>
                      <a:r>
                        <a:rPr lang="ru-RU" sz="1050">
                          <a:effectLst/>
                          <a:latin typeface="Times New Roman"/>
                          <a:ea typeface="Times New Roman"/>
                          <a:cs typeface="Times New Roman"/>
                        </a:rPr>
                        <a:t>200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230" marR="52705" algn="ctr">
                        <a:spcBef>
                          <a:spcPts val="275"/>
                        </a:spcBef>
                        <a:spcAft>
                          <a:spcPts val="0"/>
                        </a:spcAft>
                      </a:pPr>
                      <a:r>
                        <a:rPr lang="ru-RU" sz="1050">
                          <a:effectLst/>
                          <a:latin typeface="Times New Roman"/>
                          <a:ea typeface="Times New Roman"/>
                          <a:cs typeface="Times New Roman"/>
                        </a:rPr>
                        <a:t>1</a:t>
                      </a:r>
                      <a:r>
                        <a:rPr lang="ru-RU" sz="1050" spc="10">
                          <a:effectLst/>
                          <a:latin typeface="Times New Roman"/>
                          <a:ea typeface="Times New Roman"/>
                          <a:cs typeface="Times New Roman"/>
                        </a:rPr>
                        <a:t> </a:t>
                      </a:r>
                      <a:r>
                        <a:rPr lang="ru-RU" sz="1050">
                          <a:effectLst/>
                          <a:latin typeface="Times New Roman"/>
                          <a:ea typeface="Times New Roman"/>
                          <a:cs typeface="Times New Roman"/>
                        </a:rPr>
                        <a:t>204</a:t>
                      </a:r>
                      <a:r>
                        <a:rPr lang="ru-RU" sz="1050" spc="15">
                          <a:effectLst/>
                          <a:latin typeface="Times New Roman"/>
                          <a:ea typeface="Times New Roman"/>
                          <a:cs typeface="Times New Roman"/>
                        </a:rPr>
                        <a:t> </a:t>
                      </a:r>
                      <a:r>
                        <a:rPr lang="ru-RU" sz="1050">
                          <a:effectLst/>
                          <a:latin typeface="Times New Roman"/>
                          <a:ea typeface="Times New Roman"/>
                          <a:cs typeface="Times New Roman"/>
                        </a:rPr>
                        <a:t>200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7475" algn="r">
                        <a:spcBef>
                          <a:spcPts val="275"/>
                        </a:spcBef>
                        <a:spcAft>
                          <a:spcPts val="0"/>
                        </a:spcAft>
                      </a:pPr>
                      <a:r>
                        <a:rPr lang="ru-RU" sz="1050">
                          <a:effectLst/>
                          <a:latin typeface="Times New Roman"/>
                          <a:ea typeface="Times New Roman"/>
                          <a:cs typeface="Times New Roman"/>
                        </a:rPr>
                        <a:t>1</a:t>
                      </a:r>
                      <a:r>
                        <a:rPr lang="ru-RU" sz="1050" spc="10">
                          <a:effectLst/>
                          <a:latin typeface="Times New Roman"/>
                          <a:ea typeface="Times New Roman"/>
                          <a:cs typeface="Times New Roman"/>
                        </a:rPr>
                        <a:t> </a:t>
                      </a:r>
                      <a:r>
                        <a:rPr lang="ru-RU" sz="1050">
                          <a:effectLst/>
                          <a:latin typeface="Times New Roman"/>
                          <a:ea typeface="Times New Roman"/>
                          <a:cs typeface="Times New Roman"/>
                        </a:rPr>
                        <a:t>204</a:t>
                      </a:r>
                      <a:r>
                        <a:rPr lang="ru-RU" sz="1050" spc="15">
                          <a:effectLst/>
                          <a:latin typeface="Times New Roman"/>
                          <a:ea typeface="Times New Roman"/>
                          <a:cs typeface="Times New Roman"/>
                        </a:rPr>
                        <a:t> </a:t>
                      </a:r>
                      <a:r>
                        <a:rPr lang="ru-RU" sz="1050">
                          <a:effectLst/>
                          <a:latin typeface="Times New Roman"/>
                          <a:ea typeface="Times New Roman"/>
                          <a:cs typeface="Times New Roman"/>
                        </a:rPr>
                        <a:t>200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2705" algn="ctr">
                        <a:spcBef>
                          <a:spcPts val="275"/>
                        </a:spcBef>
                        <a:spcAft>
                          <a:spcPts val="0"/>
                        </a:spcAft>
                      </a:pPr>
                      <a:r>
                        <a:rPr lang="ru-RU" sz="1050">
                          <a:effectLst/>
                          <a:latin typeface="Times New Roman"/>
                          <a:ea typeface="Times New Roman"/>
                          <a:cs typeface="Times New Roman"/>
                        </a:rPr>
                        <a:t>1</a:t>
                      </a:r>
                      <a:r>
                        <a:rPr lang="ru-RU" sz="1050" spc="10">
                          <a:effectLst/>
                          <a:latin typeface="Times New Roman"/>
                          <a:ea typeface="Times New Roman"/>
                          <a:cs typeface="Times New Roman"/>
                        </a:rPr>
                        <a:t> </a:t>
                      </a:r>
                      <a:r>
                        <a:rPr lang="ru-RU" sz="1050">
                          <a:effectLst/>
                          <a:latin typeface="Times New Roman"/>
                          <a:ea typeface="Times New Roman"/>
                          <a:cs typeface="Times New Roman"/>
                        </a:rPr>
                        <a:t>204</a:t>
                      </a:r>
                      <a:r>
                        <a:rPr lang="ru-RU" sz="1050" spc="15">
                          <a:effectLst/>
                          <a:latin typeface="Times New Roman"/>
                          <a:ea typeface="Times New Roman"/>
                          <a:cs typeface="Times New Roman"/>
                        </a:rPr>
                        <a:t> </a:t>
                      </a:r>
                      <a:r>
                        <a:rPr lang="ru-RU" sz="1050">
                          <a:effectLst/>
                          <a:latin typeface="Times New Roman"/>
                          <a:ea typeface="Times New Roman"/>
                          <a:cs typeface="Times New Roman"/>
                        </a:rPr>
                        <a:t>200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2070" algn="ctr">
                        <a:spcBef>
                          <a:spcPts val="275"/>
                        </a:spcBef>
                        <a:spcAft>
                          <a:spcPts val="0"/>
                        </a:spcAft>
                      </a:pPr>
                      <a:r>
                        <a:rPr lang="ru-RU" sz="1050">
                          <a:effectLst/>
                          <a:latin typeface="Times New Roman"/>
                          <a:ea typeface="Times New Roman"/>
                          <a:cs typeface="Times New Roman"/>
                        </a:rPr>
                        <a:t>1</a:t>
                      </a:r>
                      <a:r>
                        <a:rPr lang="ru-RU" sz="1050" spc="10">
                          <a:effectLst/>
                          <a:latin typeface="Times New Roman"/>
                          <a:ea typeface="Times New Roman"/>
                          <a:cs typeface="Times New Roman"/>
                        </a:rPr>
                        <a:t> </a:t>
                      </a:r>
                      <a:r>
                        <a:rPr lang="ru-RU" sz="1050">
                          <a:effectLst/>
                          <a:latin typeface="Times New Roman"/>
                          <a:ea typeface="Times New Roman"/>
                          <a:cs typeface="Times New Roman"/>
                        </a:rPr>
                        <a:t>204</a:t>
                      </a:r>
                      <a:r>
                        <a:rPr lang="ru-RU" sz="1050" spc="15">
                          <a:effectLst/>
                          <a:latin typeface="Times New Roman"/>
                          <a:ea typeface="Times New Roman"/>
                          <a:cs typeface="Times New Roman"/>
                        </a:rPr>
                        <a:t> </a:t>
                      </a:r>
                      <a:r>
                        <a:rPr lang="ru-RU" sz="1050">
                          <a:effectLst/>
                          <a:latin typeface="Times New Roman"/>
                          <a:ea typeface="Times New Roman"/>
                          <a:cs typeface="Times New Roman"/>
                        </a:rPr>
                        <a:t>200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9540" algn="l">
                        <a:spcBef>
                          <a:spcPts val="275"/>
                        </a:spcBef>
                        <a:spcAft>
                          <a:spcPts val="0"/>
                        </a:spcAft>
                      </a:pPr>
                      <a:r>
                        <a:rPr lang="ru-RU" sz="1050">
                          <a:effectLst/>
                          <a:latin typeface="Times New Roman"/>
                          <a:ea typeface="Times New Roman"/>
                          <a:cs typeface="Times New Roman"/>
                        </a:rPr>
                        <a:t>1</a:t>
                      </a:r>
                      <a:r>
                        <a:rPr lang="ru-RU" sz="1050" spc="10">
                          <a:effectLst/>
                          <a:latin typeface="Times New Roman"/>
                          <a:ea typeface="Times New Roman"/>
                          <a:cs typeface="Times New Roman"/>
                        </a:rPr>
                        <a:t> </a:t>
                      </a:r>
                      <a:r>
                        <a:rPr lang="ru-RU" sz="1050">
                          <a:effectLst/>
                          <a:latin typeface="Times New Roman"/>
                          <a:ea typeface="Times New Roman"/>
                          <a:cs typeface="Times New Roman"/>
                        </a:rPr>
                        <a:t>204</a:t>
                      </a:r>
                      <a:r>
                        <a:rPr lang="ru-RU" sz="1050" spc="15">
                          <a:effectLst/>
                          <a:latin typeface="Times New Roman"/>
                          <a:ea typeface="Times New Roman"/>
                          <a:cs typeface="Times New Roman"/>
                        </a:rPr>
                        <a:t> </a:t>
                      </a:r>
                      <a:r>
                        <a:rPr lang="ru-RU" sz="1050">
                          <a:effectLst/>
                          <a:latin typeface="Times New Roman"/>
                          <a:ea typeface="Times New Roman"/>
                          <a:cs typeface="Times New Roman"/>
                        </a:rPr>
                        <a:t>200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6840" algn="r">
                        <a:spcBef>
                          <a:spcPts val="275"/>
                        </a:spcBef>
                        <a:spcAft>
                          <a:spcPts val="0"/>
                        </a:spcAft>
                      </a:pPr>
                      <a:r>
                        <a:rPr lang="ru-RU" sz="1050">
                          <a:effectLst/>
                          <a:latin typeface="Times New Roman"/>
                          <a:ea typeface="Times New Roman"/>
                          <a:cs typeface="Times New Roman"/>
                        </a:rPr>
                        <a:t>1</a:t>
                      </a:r>
                      <a:r>
                        <a:rPr lang="ru-RU" sz="1050" spc="10">
                          <a:effectLst/>
                          <a:latin typeface="Times New Roman"/>
                          <a:ea typeface="Times New Roman"/>
                          <a:cs typeface="Times New Roman"/>
                        </a:rPr>
                        <a:t> </a:t>
                      </a:r>
                      <a:r>
                        <a:rPr lang="ru-RU" sz="1050">
                          <a:effectLst/>
                          <a:latin typeface="Times New Roman"/>
                          <a:ea typeface="Times New Roman"/>
                          <a:cs typeface="Times New Roman"/>
                        </a:rPr>
                        <a:t>204</a:t>
                      </a:r>
                      <a:r>
                        <a:rPr lang="ru-RU" sz="1050" spc="15">
                          <a:effectLst/>
                          <a:latin typeface="Times New Roman"/>
                          <a:ea typeface="Times New Roman"/>
                          <a:cs typeface="Times New Roman"/>
                        </a:rPr>
                        <a:t> </a:t>
                      </a:r>
                      <a:r>
                        <a:rPr lang="ru-RU" sz="1050">
                          <a:effectLst/>
                          <a:latin typeface="Times New Roman"/>
                          <a:ea typeface="Times New Roman"/>
                          <a:cs typeface="Times New Roman"/>
                        </a:rPr>
                        <a:t>200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1435" algn="ctr">
                        <a:spcBef>
                          <a:spcPts val="275"/>
                        </a:spcBef>
                        <a:spcAft>
                          <a:spcPts val="0"/>
                        </a:spcAft>
                      </a:pPr>
                      <a:r>
                        <a:rPr lang="ru-RU" sz="1050">
                          <a:effectLst/>
                          <a:latin typeface="Times New Roman"/>
                          <a:ea typeface="Times New Roman"/>
                          <a:cs typeface="Times New Roman"/>
                        </a:rPr>
                        <a:t>1</a:t>
                      </a:r>
                      <a:r>
                        <a:rPr lang="ru-RU" sz="1050" spc="10">
                          <a:effectLst/>
                          <a:latin typeface="Times New Roman"/>
                          <a:ea typeface="Times New Roman"/>
                          <a:cs typeface="Times New Roman"/>
                        </a:rPr>
                        <a:t> </a:t>
                      </a:r>
                      <a:r>
                        <a:rPr lang="ru-RU" sz="1050">
                          <a:effectLst/>
                          <a:latin typeface="Times New Roman"/>
                          <a:ea typeface="Times New Roman"/>
                          <a:cs typeface="Times New Roman"/>
                        </a:rPr>
                        <a:t>204</a:t>
                      </a:r>
                      <a:r>
                        <a:rPr lang="ru-RU" sz="1050" spc="15">
                          <a:effectLst/>
                          <a:latin typeface="Times New Roman"/>
                          <a:ea typeface="Times New Roman"/>
                          <a:cs typeface="Times New Roman"/>
                        </a:rPr>
                        <a:t> </a:t>
                      </a:r>
                      <a:r>
                        <a:rPr lang="ru-RU" sz="1050">
                          <a:effectLst/>
                          <a:latin typeface="Times New Roman"/>
                          <a:ea typeface="Times New Roman"/>
                          <a:cs typeface="Times New Roman"/>
                        </a:rPr>
                        <a:t>200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54610" algn="ctr">
                        <a:spcBef>
                          <a:spcPts val="275"/>
                        </a:spcBef>
                        <a:spcAft>
                          <a:spcPts val="0"/>
                        </a:spcAft>
                      </a:pPr>
                      <a:r>
                        <a:rPr lang="ru-RU" sz="1050">
                          <a:effectLst/>
                          <a:latin typeface="Times New Roman"/>
                          <a:ea typeface="Times New Roman"/>
                          <a:cs typeface="Times New Roman"/>
                        </a:rPr>
                        <a:t>1</a:t>
                      </a:r>
                      <a:r>
                        <a:rPr lang="ru-RU" sz="1050" spc="10">
                          <a:effectLst/>
                          <a:latin typeface="Times New Roman"/>
                          <a:ea typeface="Times New Roman"/>
                          <a:cs typeface="Times New Roman"/>
                        </a:rPr>
                        <a:t> </a:t>
                      </a:r>
                      <a:r>
                        <a:rPr lang="ru-RU" sz="1050">
                          <a:effectLst/>
                          <a:latin typeface="Times New Roman"/>
                          <a:ea typeface="Times New Roman"/>
                          <a:cs typeface="Times New Roman"/>
                        </a:rPr>
                        <a:t>204</a:t>
                      </a:r>
                      <a:r>
                        <a:rPr lang="ru-RU" sz="1050" spc="15">
                          <a:effectLst/>
                          <a:latin typeface="Times New Roman"/>
                          <a:ea typeface="Times New Roman"/>
                          <a:cs typeface="Times New Roman"/>
                        </a:rPr>
                        <a:t> </a:t>
                      </a:r>
                      <a:r>
                        <a:rPr lang="ru-RU" sz="1050">
                          <a:effectLst/>
                          <a:latin typeface="Times New Roman"/>
                          <a:ea typeface="Times New Roman"/>
                          <a:cs typeface="Times New Roman"/>
                        </a:rPr>
                        <a:t>200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9375" marR="69850" algn="ctr">
                        <a:spcBef>
                          <a:spcPts val="275"/>
                        </a:spcBef>
                        <a:spcAft>
                          <a:spcPts val="0"/>
                        </a:spcAft>
                      </a:pPr>
                      <a:r>
                        <a:rPr lang="ru-RU" sz="1050">
                          <a:effectLst/>
                          <a:latin typeface="Times New Roman"/>
                          <a:ea typeface="Times New Roman"/>
                          <a:cs typeface="Times New Roman"/>
                        </a:rPr>
                        <a:t>12</a:t>
                      </a:r>
                      <a:r>
                        <a:rPr lang="ru-RU" sz="1050" spc="15">
                          <a:effectLst/>
                          <a:latin typeface="Times New Roman"/>
                          <a:ea typeface="Times New Roman"/>
                          <a:cs typeface="Times New Roman"/>
                        </a:rPr>
                        <a:t> </a:t>
                      </a:r>
                      <a:r>
                        <a:rPr lang="ru-RU" sz="1050">
                          <a:effectLst/>
                          <a:latin typeface="Times New Roman"/>
                          <a:ea typeface="Times New Roman"/>
                          <a:cs typeface="Times New Roman"/>
                        </a:rPr>
                        <a:t>042</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925">
                <a:tc>
                  <a:txBody>
                    <a:bodyPr/>
                    <a:lstStyle/>
                    <a:p>
                      <a:pPr marL="73025" marR="61595" algn="ctr">
                        <a:spcBef>
                          <a:spcPts val="275"/>
                        </a:spcBef>
                        <a:spcAft>
                          <a:spcPts val="0"/>
                        </a:spcAft>
                      </a:pPr>
                      <a:r>
                        <a:rPr lang="ru-RU" sz="1050">
                          <a:effectLst/>
                          <a:latin typeface="Times New Roman"/>
                          <a:ea typeface="Times New Roman"/>
                          <a:cs typeface="Times New Roman"/>
                        </a:rPr>
                        <a:t>14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 algn="l">
                        <a:spcBef>
                          <a:spcPts val="275"/>
                        </a:spcBef>
                        <a:spcAft>
                          <a:spcPts val="0"/>
                        </a:spcAft>
                      </a:pPr>
                      <a:r>
                        <a:rPr lang="ru-RU" sz="1050">
                          <a:effectLst/>
                          <a:latin typeface="Times New Roman"/>
                          <a:ea typeface="Times New Roman"/>
                          <a:cs typeface="Times New Roman"/>
                        </a:rPr>
                        <a:t>Выплата</a:t>
                      </a:r>
                      <a:r>
                        <a:rPr lang="ru-RU" sz="1050" spc="-20">
                          <a:effectLst/>
                          <a:latin typeface="Times New Roman"/>
                          <a:ea typeface="Times New Roman"/>
                          <a:cs typeface="Times New Roman"/>
                        </a:rPr>
                        <a:t> </a:t>
                      </a:r>
                      <a:r>
                        <a:rPr lang="ru-RU" sz="1050">
                          <a:effectLst/>
                          <a:latin typeface="Times New Roman"/>
                          <a:ea typeface="Times New Roman"/>
                          <a:cs typeface="Times New Roman"/>
                        </a:rPr>
                        <a:t>подоходного</a:t>
                      </a:r>
                      <a:r>
                        <a:rPr lang="ru-RU" sz="1050" spc="-25">
                          <a:effectLst/>
                          <a:latin typeface="Times New Roman"/>
                          <a:ea typeface="Times New Roman"/>
                          <a:cs typeface="Times New Roman"/>
                        </a:rPr>
                        <a:t> </a:t>
                      </a:r>
                      <a:r>
                        <a:rPr lang="ru-RU" sz="1050">
                          <a:effectLst/>
                          <a:latin typeface="Times New Roman"/>
                          <a:ea typeface="Times New Roman"/>
                          <a:cs typeface="Times New Roman"/>
                        </a:rPr>
                        <a:t>налога</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7475" algn="r">
                        <a:spcBef>
                          <a:spcPts val="275"/>
                        </a:spcBef>
                        <a:spcAft>
                          <a:spcPts val="0"/>
                        </a:spcAft>
                      </a:pPr>
                      <a:r>
                        <a:rPr lang="ru-RU" sz="1050">
                          <a:effectLst/>
                          <a:latin typeface="Times New Roman"/>
                          <a:ea typeface="Times New Roman"/>
                          <a:cs typeface="Times New Roman"/>
                        </a:rPr>
                        <a:t>2</a:t>
                      </a:r>
                      <a:r>
                        <a:rPr lang="ru-RU" sz="1050" spc="10">
                          <a:effectLst/>
                          <a:latin typeface="Times New Roman"/>
                          <a:ea typeface="Times New Roman"/>
                          <a:cs typeface="Times New Roman"/>
                        </a:rPr>
                        <a:t> </a:t>
                      </a:r>
                      <a:r>
                        <a:rPr lang="ru-RU" sz="1050">
                          <a:effectLst/>
                          <a:latin typeface="Times New Roman"/>
                          <a:ea typeface="Times New Roman"/>
                          <a:cs typeface="Times New Roman"/>
                        </a:rPr>
                        <a:t>106</a:t>
                      </a:r>
                      <a:r>
                        <a:rPr lang="ru-RU" sz="1050" spc="15">
                          <a:effectLst/>
                          <a:latin typeface="Times New Roman"/>
                          <a:ea typeface="Times New Roman"/>
                          <a:cs typeface="Times New Roman"/>
                        </a:rPr>
                        <a:t> </a:t>
                      </a:r>
                      <a:r>
                        <a:rPr lang="ru-RU" sz="1050">
                          <a:effectLst/>
                          <a:latin typeface="Times New Roman"/>
                          <a:ea typeface="Times New Roman"/>
                          <a:cs typeface="Times New Roman"/>
                        </a:rPr>
                        <a:t>367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905" algn="l">
                        <a:spcBef>
                          <a:spcPts val="275"/>
                        </a:spcBef>
                        <a:spcAft>
                          <a:spcPts val="0"/>
                        </a:spcAft>
                      </a:pPr>
                      <a:r>
                        <a:rPr lang="ru-RU" sz="1050">
                          <a:effectLst/>
                          <a:latin typeface="Times New Roman"/>
                          <a:ea typeface="Times New Roman"/>
                          <a:cs typeface="Times New Roman"/>
                        </a:rPr>
                        <a:t>2</a:t>
                      </a:r>
                      <a:r>
                        <a:rPr lang="ru-RU" sz="1050" spc="10">
                          <a:effectLst/>
                          <a:latin typeface="Times New Roman"/>
                          <a:ea typeface="Times New Roman"/>
                          <a:cs typeface="Times New Roman"/>
                        </a:rPr>
                        <a:t> </a:t>
                      </a:r>
                      <a:r>
                        <a:rPr lang="ru-RU" sz="1050">
                          <a:effectLst/>
                          <a:latin typeface="Times New Roman"/>
                          <a:ea typeface="Times New Roman"/>
                          <a:cs typeface="Times New Roman"/>
                        </a:rPr>
                        <a:t>986</a:t>
                      </a:r>
                      <a:r>
                        <a:rPr lang="ru-RU" sz="1050" spc="15">
                          <a:effectLst/>
                          <a:latin typeface="Times New Roman"/>
                          <a:ea typeface="Times New Roman"/>
                          <a:cs typeface="Times New Roman"/>
                        </a:rPr>
                        <a:t> </a:t>
                      </a:r>
                      <a:r>
                        <a:rPr lang="ru-RU" sz="1050">
                          <a:effectLst/>
                          <a:latin typeface="Times New Roman"/>
                          <a:ea typeface="Times New Roman"/>
                          <a:cs typeface="Times New Roman"/>
                        </a:rPr>
                        <a:t>973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230" marR="52705" algn="ctr">
                        <a:spcBef>
                          <a:spcPts val="275"/>
                        </a:spcBef>
                        <a:spcAft>
                          <a:spcPts val="0"/>
                        </a:spcAft>
                      </a:pPr>
                      <a:r>
                        <a:rPr lang="ru-RU" sz="1050">
                          <a:effectLst/>
                          <a:latin typeface="Times New Roman"/>
                          <a:ea typeface="Times New Roman"/>
                          <a:cs typeface="Times New Roman"/>
                        </a:rPr>
                        <a:t>2</a:t>
                      </a:r>
                      <a:r>
                        <a:rPr lang="ru-RU" sz="1050" spc="10">
                          <a:effectLst/>
                          <a:latin typeface="Times New Roman"/>
                          <a:ea typeface="Times New Roman"/>
                          <a:cs typeface="Times New Roman"/>
                        </a:rPr>
                        <a:t> </a:t>
                      </a:r>
                      <a:r>
                        <a:rPr lang="ru-RU" sz="1050">
                          <a:effectLst/>
                          <a:latin typeface="Times New Roman"/>
                          <a:ea typeface="Times New Roman"/>
                          <a:cs typeface="Times New Roman"/>
                        </a:rPr>
                        <a:t>982</a:t>
                      </a:r>
                      <a:r>
                        <a:rPr lang="ru-RU" sz="1050" spc="15">
                          <a:effectLst/>
                          <a:latin typeface="Times New Roman"/>
                          <a:ea typeface="Times New Roman"/>
                          <a:cs typeface="Times New Roman"/>
                        </a:rPr>
                        <a:t> </a:t>
                      </a:r>
                      <a:r>
                        <a:rPr lang="ru-RU" sz="1050">
                          <a:effectLst/>
                          <a:latin typeface="Times New Roman"/>
                          <a:ea typeface="Times New Roman"/>
                          <a:cs typeface="Times New Roman"/>
                        </a:rPr>
                        <a:t>080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7475" algn="r">
                        <a:spcBef>
                          <a:spcPts val="275"/>
                        </a:spcBef>
                        <a:spcAft>
                          <a:spcPts val="0"/>
                        </a:spcAft>
                      </a:pPr>
                      <a:r>
                        <a:rPr lang="ru-RU" sz="1050">
                          <a:effectLst/>
                          <a:latin typeface="Times New Roman"/>
                          <a:ea typeface="Times New Roman"/>
                          <a:cs typeface="Times New Roman"/>
                        </a:rPr>
                        <a:t>3</a:t>
                      </a:r>
                      <a:r>
                        <a:rPr lang="ru-RU" sz="1050" spc="10">
                          <a:effectLst/>
                          <a:latin typeface="Times New Roman"/>
                          <a:ea typeface="Times New Roman"/>
                          <a:cs typeface="Times New Roman"/>
                        </a:rPr>
                        <a:t> </a:t>
                      </a:r>
                      <a:r>
                        <a:rPr lang="ru-RU" sz="1050">
                          <a:effectLst/>
                          <a:latin typeface="Times New Roman"/>
                          <a:ea typeface="Times New Roman"/>
                          <a:cs typeface="Times New Roman"/>
                        </a:rPr>
                        <a:t>025</a:t>
                      </a:r>
                      <a:r>
                        <a:rPr lang="ru-RU" sz="1050" spc="15">
                          <a:effectLst/>
                          <a:latin typeface="Times New Roman"/>
                          <a:ea typeface="Times New Roman"/>
                          <a:cs typeface="Times New Roman"/>
                        </a:rPr>
                        <a:t> </a:t>
                      </a:r>
                      <a:r>
                        <a:rPr lang="ru-RU" sz="1050">
                          <a:effectLst/>
                          <a:latin typeface="Times New Roman"/>
                          <a:ea typeface="Times New Roman"/>
                          <a:cs typeface="Times New Roman"/>
                        </a:rPr>
                        <a:t>330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2705" algn="ctr">
                        <a:spcBef>
                          <a:spcPts val="275"/>
                        </a:spcBef>
                        <a:spcAft>
                          <a:spcPts val="0"/>
                        </a:spcAft>
                      </a:pPr>
                      <a:r>
                        <a:rPr lang="ru-RU" sz="1050">
                          <a:effectLst/>
                          <a:latin typeface="Times New Roman"/>
                          <a:ea typeface="Times New Roman"/>
                          <a:cs typeface="Times New Roman"/>
                        </a:rPr>
                        <a:t>4</a:t>
                      </a:r>
                      <a:r>
                        <a:rPr lang="ru-RU" sz="1050" spc="10">
                          <a:effectLst/>
                          <a:latin typeface="Times New Roman"/>
                          <a:ea typeface="Times New Roman"/>
                          <a:cs typeface="Times New Roman"/>
                        </a:rPr>
                        <a:t> </a:t>
                      </a:r>
                      <a:r>
                        <a:rPr lang="ru-RU" sz="1050">
                          <a:effectLst/>
                          <a:latin typeface="Times New Roman"/>
                          <a:ea typeface="Times New Roman"/>
                          <a:cs typeface="Times New Roman"/>
                        </a:rPr>
                        <a:t>909</a:t>
                      </a:r>
                      <a:r>
                        <a:rPr lang="ru-RU" sz="1050" spc="15">
                          <a:effectLst/>
                          <a:latin typeface="Times New Roman"/>
                          <a:ea typeface="Times New Roman"/>
                          <a:cs typeface="Times New Roman"/>
                        </a:rPr>
                        <a:t> </a:t>
                      </a:r>
                      <a:r>
                        <a:rPr lang="ru-RU" sz="1050">
                          <a:effectLst/>
                          <a:latin typeface="Times New Roman"/>
                          <a:ea typeface="Times New Roman"/>
                          <a:cs typeface="Times New Roman"/>
                        </a:rPr>
                        <a:t>491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2070" algn="ctr">
                        <a:spcBef>
                          <a:spcPts val="275"/>
                        </a:spcBef>
                        <a:spcAft>
                          <a:spcPts val="0"/>
                        </a:spcAft>
                      </a:pPr>
                      <a:r>
                        <a:rPr lang="ru-RU" sz="1050">
                          <a:effectLst/>
                          <a:latin typeface="Times New Roman"/>
                          <a:ea typeface="Times New Roman"/>
                          <a:cs typeface="Times New Roman"/>
                        </a:rPr>
                        <a:t>6</a:t>
                      </a:r>
                      <a:r>
                        <a:rPr lang="ru-RU" sz="1050" spc="10">
                          <a:effectLst/>
                          <a:latin typeface="Times New Roman"/>
                          <a:ea typeface="Times New Roman"/>
                          <a:cs typeface="Times New Roman"/>
                        </a:rPr>
                        <a:t> </a:t>
                      </a:r>
                      <a:r>
                        <a:rPr lang="ru-RU" sz="1050">
                          <a:effectLst/>
                          <a:latin typeface="Times New Roman"/>
                          <a:ea typeface="Times New Roman"/>
                          <a:cs typeface="Times New Roman"/>
                        </a:rPr>
                        <a:t>810</a:t>
                      </a:r>
                      <a:r>
                        <a:rPr lang="ru-RU" sz="1050" spc="15">
                          <a:effectLst/>
                          <a:latin typeface="Times New Roman"/>
                          <a:ea typeface="Times New Roman"/>
                          <a:cs typeface="Times New Roman"/>
                        </a:rPr>
                        <a:t> </a:t>
                      </a:r>
                      <a:r>
                        <a:rPr lang="ru-RU" sz="1050">
                          <a:effectLst/>
                          <a:latin typeface="Times New Roman"/>
                          <a:ea typeface="Times New Roman"/>
                          <a:cs typeface="Times New Roman"/>
                        </a:rPr>
                        <a:t>641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9540" algn="l">
                        <a:spcBef>
                          <a:spcPts val="275"/>
                        </a:spcBef>
                        <a:spcAft>
                          <a:spcPts val="0"/>
                        </a:spcAft>
                      </a:pPr>
                      <a:r>
                        <a:rPr lang="ru-RU" sz="1050">
                          <a:effectLst/>
                          <a:latin typeface="Times New Roman"/>
                          <a:ea typeface="Times New Roman"/>
                          <a:cs typeface="Times New Roman"/>
                        </a:rPr>
                        <a:t>9</a:t>
                      </a:r>
                      <a:r>
                        <a:rPr lang="ru-RU" sz="1050" spc="10">
                          <a:effectLst/>
                          <a:latin typeface="Times New Roman"/>
                          <a:ea typeface="Times New Roman"/>
                          <a:cs typeface="Times New Roman"/>
                        </a:rPr>
                        <a:t> </a:t>
                      </a:r>
                      <a:r>
                        <a:rPr lang="ru-RU" sz="1050">
                          <a:effectLst/>
                          <a:latin typeface="Times New Roman"/>
                          <a:ea typeface="Times New Roman"/>
                          <a:cs typeface="Times New Roman"/>
                        </a:rPr>
                        <a:t>120</a:t>
                      </a:r>
                      <a:r>
                        <a:rPr lang="ru-RU" sz="1050" spc="15">
                          <a:effectLst/>
                          <a:latin typeface="Times New Roman"/>
                          <a:ea typeface="Times New Roman"/>
                          <a:cs typeface="Times New Roman"/>
                        </a:rPr>
                        <a:t> </a:t>
                      </a:r>
                      <a:r>
                        <a:rPr lang="ru-RU" sz="1050">
                          <a:effectLst/>
                          <a:latin typeface="Times New Roman"/>
                          <a:ea typeface="Times New Roman"/>
                          <a:cs typeface="Times New Roman"/>
                        </a:rPr>
                        <a:t>653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r">
                        <a:spcBef>
                          <a:spcPts val="275"/>
                        </a:spcBef>
                        <a:spcAft>
                          <a:spcPts val="0"/>
                        </a:spcAft>
                      </a:pPr>
                      <a:r>
                        <a:rPr lang="ru-RU" sz="1050">
                          <a:effectLst/>
                          <a:latin typeface="Times New Roman"/>
                          <a:ea typeface="Times New Roman"/>
                          <a:cs typeface="Times New Roman"/>
                        </a:rPr>
                        <a:t>11</a:t>
                      </a:r>
                      <a:r>
                        <a:rPr lang="ru-RU" sz="1050" spc="15">
                          <a:effectLst/>
                          <a:latin typeface="Times New Roman"/>
                          <a:ea typeface="Times New Roman"/>
                          <a:cs typeface="Times New Roman"/>
                        </a:rPr>
                        <a:t> </a:t>
                      </a:r>
                      <a:r>
                        <a:rPr lang="ru-RU" sz="1050">
                          <a:effectLst/>
                          <a:latin typeface="Times New Roman"/>
                          <a:ea typeface="Times New Roman"/>
                          <a:cs typeface="Times New Roman"/>
                        </a:rPr>
                        <a:t>955</a:t>
                      </a:r>
                      <a:r>
                        <a:rPr lang="ru-RU" sz="1050" spc="15">
                          <a:effectLst/>
                          <a:latin typeface="Times New Roman"/>
                          <a:ea typeface="Times New Roman"/>
                          <a:cs typeface="Times New Roman"/>
                        </a:rPr>
                        <a:t> </a:t>
                      </a:r>
                      <a:r>
                        <a:rPr lang="ru-RU" sz="1050">
                          <a:effectLst/>
                          <a:latin typeface="Times New Roman"/>
                          <a:ea typeface="Times New Roman"/>
                          <a:cs typeface="Times New Roman"/>
                        </a:rPr>
                        <a:t>723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2070" algn="ctr">
                        <a:spcBef>
                          <a:spcPts val="275"/>
                        </a:spcBef>
                        <a:spcAft>
                          <a:spcPts val="0"/>
                        </a:spcAft>
                      </a:pPr>
                      <a:r>
                        <a:rPr lang="ru-RU" sz="1050">
                          <a:effectLst/>
                          <a:latin typeface="Times New Roman"/>
                          <a:ea typeface="Times New Roman"/>
                          <a:cs typeface="Times New Roman"/>
                        </a:rPr>
                        <a:t>15</a:t>
                      </a:r>
                      <a:r>
                        <a:rPr lang="ru-RU" sz="1050" spc="15">
                          <a:effectLst/>
                          <a:latin typeface="Times New Roman"/>
                          <a:ea typeface="Times New Roman"/>
                          <a:cs typeface="Times New Roman"/>
                        </a:rPr>
                        <a:t> </a:t>
                      </a:r>
                      <a:r>
                        <a:rPr lang="ru-RU" sz="1050">
                          <a:effectLst/>
                          <a:latin typeface="Times New Roman"/>
                          <a:ea typeface="Times New Roman"/>
                          <a:cs typeface="Times New Roman"/>
                        </a:rPr>
                        <a:t>495</a:t>
                      </a:r>
                      <a:r>
                        <a:rPr lang="ru-RU" sz="1050" spc="15">
                          <a:effectLst/>
                          <a:latin typeface="Times New Roman"/>
                          <a:ea typeface="Times New Roman"/>
                          <a:cs typeface="Times New Roman"/>
                        </a:rPr>
                        <a:t> </a:t>
                      </a:r>
                      <a:r>
                        <a:rPr lang="ru-RU" sz="1050">
                          <a:effectLst/>
                          <a:latin typeface="Times New Roman"/>
                          <a:ea typeface="Times New Roman"/>
                          <a:cs typeface="Times New Roman"/>
                        </a:rPr>
                        <a:t>733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54610" algn="ctr">
                        <a:spcBef>
                          <a:spcPts val="275"/>
                        </a:spcBef>
                        <a:spcAft>
                          <a:spcPts val="0"/>
                        </a:spcAft>
                      </a:pPr>
                      <a:r>
                        <a:rPr lang="ru-RU" sz="1050">
                          <a:effectLst/>
                          <a:latin typeface="Times New Roman"/>
                          <a:ea typeface="Times New Roman"/>
                          <a:cs typeface="Times New Roman"/>
                        </a:rPr>
                        <a:t>19</a:t>
                      </a:r>
                      <a:r>
                        <a:rPr lang="ru-RU" sz="1050" spc="15">
                          <a:effectLst/>
                          <a:latin typeface="Times New Roman"/>
                          <a:ea typeface="Times New Roman"/>
                          <a:cs typeface="Times New Roman"/>
                        </a:rPr>
                        <a:t> </a:t>
                      </a:r>
                      <a:r>
                        <a:rPr lang="ru-RU" sz="1050">
                          <a:effectLst/>
                          <a:latin typeface="Times New Roman"/>
                          <a:ea typeface="Times New Roman"/>
                          <a:cs typeface="Times New Roman"/>
                        </a:rPr>
                        <a:t>947</a:t>
                      </a:r>
                      <a:r>
                        <a:rPr lang="ru-RU" sz="1050" spc="15">
                          <a:effectLst/>
                          <a:latin typeface="Times New Roman"/>
                          <a:ea typeface="Times New Roman"/>
                          <a:cs typeface="Times New Roman"/>
                        </a:rPr>
                        <a:t> </a:t>
                      </a:r>
                      <a:r>
                        <a:rPr lang="ru-RU" sz="1050">
                          <a:effectLst/>
                          <a:latin typeface="Times New Roman"/>
                          <a:ea typeface="Times New Roman"/>
                          <a:cs typeface="Times New Roman"/>
                        </a:rPr>
                        <a:t>516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9375" marR="69850" algn="ctr">
                        <a:spcBef>
                          <a:spcPts val="275"/>
                        </a:spcBef>
                        <a:spcAft>
                          <a:spcPts val="0"/>
                        </a:spcAft>
                      </a:pPr>
                      <a:r>
                        <a:rPr lang="ru-RU" sz="1050">
                          <a:effectLst/>
                          <a:latin typeface="Times New Roman"/>
                          <a:ea typeface="Times New Roman"/>
                          <a:cs typeface="Times New Roman"/>
                        </a:rPr>
                        <a:t>79</a:t>
                      </a:r>
                      <a:r>
                        <a:rPr lang="ru-RU" sz="1050" spc="15">
                          <a:effectLst/>
                          <a:latin typeface="Times New Roman"/>
                          <a:ea typeface="Times New Roman"/>
                          <a:cs typeface="Times New Roman"/>
                        </a:rPr>
                        <a:t> </a:t>
                      </a:r>
                      <a:r>
                        <a:rPr lang="ru-RU" sz="1050">
                          <a:effectLst/>
                          <a:latin typeface="Times New Roman"/>
                          <a:ea typeface="Times New Roman"/>
                          <a:cs typeface="Times New Roman"/>
                        </a:rPr>
                        <a:t>340</a:t>
                      </a:r>
                      <a:r>
                        <a:rPr lang="ru-RU" sz="1050" spc="15">
                          <a:effectLst/>
                          <a:latin typeface="Times New Roman"/>
                          <a:ea typeface="Times New Roman"/>
                          <a:cs typeface="Times New Roman"/>
                        </a:rPr>
                        <a:t> </a:t>
                      </a:r>
                      <a:r>
                        <a:rPr lang="ru-RU" sz="1050">
                          <a:effectLst/>
                          <a:latin typeface="Times New Roman"/>
                          <a:ea typeface="Times New Roman"/>
                          <a:cs typeface="Times New Roman"/>
                        </a:rPr>
                        <a:t>506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470">
                <a:tc>
                  <a:txBody>
                    <a:bodyPr/>
                    <a:lstStyle/>
                    <a:p>
                      <a:pPr marL="73025" marR="61595" algn="ctr">
                        <a:spcBef>
                          <a:spcPts val="275"/>
                        </a:spcBef>
                        <a:spcAft>
                          <a:spcPts val="0"/>
                        </a:spcAft>
                      </a:pPr>
                      <a:r>
                        <a:rPr lang="ru-RU" sz="1050">
                          <a:effectLst/>
                          <a:latin typeface="Times New Roman"/>
                          <a:ea typeface="Times New Roman"/>
                          <a:cs typeface="Times New Roman"/>
                        </a:rPr>
                        <a:t>15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 algn="l">
                        <a:spcBef>
                          <a:spcPts val="275"/>
                        </a:spcBef>
                        <a:spcAft>
                          <a:spcPts val="0"/>
                        </a:spcAft>
                      </a:pPr>
                      <a:r>
                        <a:rPr lang="ru-RU" sz="1050">
                          <a:effectLst/>
                          <a:latin typeface="Times New Roman"/>
                          <a:ea typeface="Times New Roman"/>
                          <a:cs typeface="Times New Roman"/>
                        </a:rPr>
                        <a:t>Оплата</a:t>
                      </a:r>
                      <a:r>
                        <a:rPr lang="ru-RU" sz="1050" spc="-5">
                          <a:effectLst/>
                          <a:latin typeface="Times New Roman"/>
                          <a:ea typeface="Times New Roman"/>
                          <a:cs typeface="Times New Roman"/>
                        </a:rPr>
                        <a:t> </a:t>
                      </a:r>
                      <a:r>
                        <a:rPr lang="ru-RU" sz="1050">
                          <a:effectLst/>
                          <a:latin typeface="Times New Roman"/>
                          <a:ea typeface="Times New Roman"/>
                          <a:cs typeface="Times New Roman"/>
                        </a:rPr>
                        <a:t>НДС</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0170" algn="r">
                        <a:spcBef>
                          <a:spcPts val="275"/>
                        </a:spcBef>
                        <a:spcAft>
                          <a:spcPts val="0"/>
                        </a:spcAft>
                      </a:pPr>
                      <a:r>
                        <a:rPr lang="ru-RU" sz="1050">
                          <a:effectLst/>
                          <a:latin typeface="Times New Roman"/>
                          <a:ea typeface="Times New Roman"/>
                          <a:cs typeface="Times New Roman"/>
                        </a:rPr>
                        <a:t>19</a:t>
                      </a:r>
                      <a:r>
                        <a:rPr lang="ru-RU" sz="1050" spc="15">
                          <a:effectLst/>
                          <a:latin typeface="Times New Roman"/>
                          <a:ea typeface="Times New Roman"/>
                          <a:cs typeface="Times New Roman"/>
                        </a:rPr>
                        <a:t> </a:t>
                      </a:r>
                      <a:r>
                        <a:rPr lang="ru-RU" sz="1050">
                          <a:effectLst/>
                          <a:latin typeface="Times New Roman"/>
                          <a:ea typeface="Times New Roman"/>
                          <a:cs typeface="Times New Roman"/>
                        </a:rPr>
                        <a:t>488</a:t>
                      </a:r>
                      <a:r>
                        <a:rPr lang="ru-RU" sz="1050" spc="15">
                          <a:effectLst/>
                          <a:latin typeface="Times New Roman"/>
                          <a:ea typeface="Times New Roman"/>
                          <a:cs typeface="Times New Roman"/>
                        </a:rPr>
                        <a:t> </a:t>
                      </a:r>
                      <a:r>
                        <a:rPr lang="ru-RU" sz="1050">
                          <a:effectLst/>
                          <a:latin typeface="Times New Roman"/>
                          <a:ea typeface="Times New Roman"/>
                          <a:cs typeface="Times New Roman"/>
                        </a:rPr>
                        <a:t>600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0" algn="l">
                        <a:spcBef>
                          <a:spcPts val="275"/>
                        </a:spcBef>
                        <a:spcAft>
                          <a:spcPts val="0"/>
                        </a:spcAft>
                      </a:pPr>
                      <a:r>
                        <a:rPr lang="ru-RU" sz="1050">
                          <a:effectLst/>
                          <a:latin typeface="Times New Roman"/>
                          <a:ea typeface="Times New Roman"/>
                          <a:cs typeface="Times New Roman"/>
                        </a:rPr>
                        <a:t>23</a:t>
                      </a:r>
                      <a:r>
                        <a:rPr lang="ru-RU" sz="1050" spc="15">
                          <a:effectLst/>
                          <a:latin typeface="Times New Roman"/>
                          <a:ea typeface="Times New Roman"/>
                          <a:cs typeface="Times New Roman"/>
                        </a:rPr>
                        <a:t> </a:t>
                      </a:r>
                      <a:r>
                        <a:rPr lang="ru-RU" sz="1050">
                          <a:effectLst/>
                          <a:latin typeface="Times New Roman"/>
                          <a:ea typeface="Times New Roman"/>
                          <a:cs typeface="Times New Roman"/>
                        </a:rPr>
                        <a:t>030</a:t>
                      </a:r>
                      <a:r>
                        <a:rPr lang="ru-RU" sz="1050" spc="15">
                          <a:effectLst/>
                          <a:latin typeface="Times New Roman"/>
                          <a:ea typeface="Times New Roman"/>
                          <a:cs typeface="Times New Roman"/>
                        </a:rPr>
                        <a:t> </a:t>
                      </a:r>
                      <a:r>
                        <a:rPr lang="ru-RU" sz="1050">
                          <a:effectLst/>
                          <a:latin typeface="Times New Roman"/>
                          <a:ea typeface="Times New Roman"/>
                          <a:cs typeface="Times New Roman"/>
                        </a:rPr>
                        <a:t>599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230" marR="52705" algn="ctr">
                        <a:spcBef>
                          <a:spcPts val="275"/>
                        </a:spcBef>
                        <a:spcAft>
                          <a:spcPts val="0"/>
                        </a:spcAft>
                      </a:pPr>
                      <a:r>
                        <a:rPr lang="ru-RU" sz="1050">
                          <a:effectLst/>
                          <a:latin typeface="Times New Roman"/>
                          <a:ea typeface="Times New Roman"/>
                          <a:cs typeface="Times New Roman"/>
                        </a:rPr>
                        <a:t>23</a:t>
                      </a:r>
                      <a:r>
                        <a:rPr lang="ru-RU" sz="1050" spc="15">
                          <a:effectLst/>
                          <a:latin typeface="Times New Roman"/>
                          <a:ea typeface="Times New Roman"/>
                          <a:cs typeface="Times New Roman"/>
                        </a:rPr>
                        <a:t> </a:t>
                      </a:r>
                      <a:r>
                        <a:rPr lang="ru-RU" sz="1050">
                          <a:effectLst/>
                          <a:latin typeface="Times New Roman"/>
                          <a:ea typeface="Times New Roman"/>
                          <a:cs typeface="Times New Roman"/>
                        </a:rPr>
                        <a:t>030</a:t>
                      </a:r>
                      <a:r>
                        <a:rPr lang="ru-RU" sz="1050" spc="15">
                          <a:effectLst/>
                          <a:latin typeface="Times New Roman"/>
                          <a:ea typeface="Times New Roman"/>
                          <a:cs typeface="Times New Roman"/>
                        </a:rPr>
                        <a:t> </a:t>
                      </a:r>
                      <a:r>
                        <a:rPr lang="ru-RU" sz="1050">
                          <a:effectLst/>
                          <a:latin typeface="Times New Roman"/>
                          <a:ea typeface="Times New Roman"/>
                          <a:cs typeface="Times New Roman"/>
                        </a:rPr>
                        <a:t>599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0170" algn="r">
                        <a:spcBef>
                          <a:spcPts val="275"/>
                        </a:spcBef>
                        <a:spcAft>
                          <a:spcPts val="0"/>
                        </a:spcAft>
                      </a:pPr>
                      <a:r>
                        <a:rPr lang="ru-RU" sz="1050">
                          <a:effectLst/>
                          <a:latin typeface="Times New Roman"/>
                          <a:ea typeface="Times New Roman"/>
                          <a:cs typeface="Times New Roman"/>
                        </a:rPr>
                        <a:t>23</a:t>
                      </a:r>
                      <a:r>
                        <a:rPr lang="ru-RU" sz="1050" spc="15">
                          <a:effectLst/>
                          <a:latin typeface="Times New Roman"/>
                          <a:ea typeface="Times New Roman"/>
                          <a:cs typeface="Times New Roman"/>
                        </a:rPr>
                        <a:t> </a:t>
                      </a:r>
                      <a:r>
                        <a:rPr lang="ru-RU" sz="1050">
                          <a:effectLst/>
                          <a:latin typeface="Times New Roman"/>
                          <a:ea typeface="Times New Roman"/>
                          <a:cs typeface="Times New Roman"/>
                        </a:rPr>
                        <a:t>236</a:t>
                      </a:r>
                      <a:r>
                        <a:rPr lang="ru-RU" sz="1050" spc="15">
                          <a:effectLst/>
                          <a:latin typeface="Times New Roman"/>
                          <a:ea typeface="Times New Roman"/>
                          <a:cs typeface="Times New Roman"/>
                        </a:rPr>
                        <a:t> </a:t>
                      </a:r>
                      <a:r>
                        <a:rPr lang="ru-RU" sz="1050">
                          <a:effectLst/>
                          <a:latin typeface="Times New Roman"/>
                          <a:ea typeface="Times New Roman"/>
                          <a:cs typeface="Times New Roman"/>
                        </a:rPr>
                        <a:t>313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2705" algn="ctr">
                        <a:spcBef>
                          <a:spcPts val="275"/>
                        </a:spcBef>
                        <a:spcAft>
                          <a:spcPts val="0"/>
                        </a:spcAft>
                      </a:pPr>
                      <a:r>
                        <a:rPr lang="ru-RU" sz="1050">
                          <a:effectLst/>
                          <a:latin typeface="Times New Roman"/>
                          <a:ea typeface="Times New Roman"/>
                          <a:cs typeface="Times New Roman"/>
                        </a:rPr>
                        <a:t>30</a:t>
                      </a:r>
                      <a:r>
                        <a:rPr lang="ru-RU" sz="1050" spc="15">
                          <a:effectLst/>
                          <a:latin typeface="Times New Roman"/>
                          <a:ea typeface="Times New Roman"/>
                          <a:cs typeface="Times New Roman"/>
                        </a:rPr>
                        <a:t> </a:t>
                      </a:r>
                      <a:r>
                        <a:rPr lang="ru-RU" sz="1050">
                          <a:effectLst/>
                          <a:latin typeface="Times New Roman"/>
                          <a:ea typeface="Times New Roman"/>
                          <a:cs typeface="Times New Roman"/>
                        </a:rPr>
                        <a:t>818</a:t>
                      </a:r>
                      <a:r>
                        <a:rPr lang="ru-RU" sz="1050" spc="15">
                          <a:effectLst/>
                          <a:latin typeface="Times New Roman"/>
                          <a:ea typeface="Times New Roman"/>
                          <a:cs typeface="Times New Roman"/>
                        </a:rPr>
                        <a:t> </a:t>
                      </a:r>
                      <a:r>
                        <a:rPr lang="ru-RU" sz="1050">
                          <a:effectLst/>
                          <a:latin typeface="Times New Roman"/>
                          <a:ea typeface="Times New Roman"/>
                          <a:cs typeface="Times New Roman"/>
                        </a:rPr>
                        <a:t>813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2070" algn="ctr">
                        <a:spcBef>
                          <a:spcPts val="275"/>
                        </a:spcBef>
                        <a:spcAft>
                          <a:spcPts val="0"/>
                        </a:spcAft>
                      </a:pPr>
                      <a:r>
                        <a:rPr lang="ru-RU" sz="1050">
                          <a:effectLst/>
                          <a:latin typeface="Times New Roman"/>
                          <a:ea typeface="Times New Roman"/>
                          <a:cs typeface="Times New Roman"/>
                        </a:rPr>
                        <a:t>38</a:t>
                      </a:r>
                      <a:r>
                        <a:rPr lang="ru-RU" sz="1050" spc="15">
                          <a:effectLst/>
                          <a:latin typeface="Times New Roman"/>
                          <a:ea typeface="Times New Roman"/>
                          <a:cs typeface="Times New Roman"/>
                        </a:rPr>
                        <a:t> </a:t>
                      </a:r>
                      <a:r>
                        <a:rPr lang="ru-RU" sz="1050">
                          <a:effectLst/>
                          <a:latin typeface="Times New Roman"/>
                          <a:ea typeface="Times New Roman"/>
                          <a:cs typeface="Times New Roman"/>
                        </a:rPr>
                        <a:t>475</a:t>
                      </a:r>
                      <a:r>
                        <a:rPr lang="ru-RU" sz="1050" spc="15">
                          <a:effectLst/>
                          <a:latin typeface="Times New Roman"/>
                          <a:ea typeface="Times New Roman"/>
                          <a:cs typeface="Times New Roman"/>
                        </a:rPr>
                        <a:t> </a:t>
                      </a:r>
                      <a:r>
                        <a:rPr lang="ru-RU" sz="1050">
                          <a:effectLst/>
                          <a:latin typeface="Times New Roman"/>
                          <a:ea typeface="Times New Roman"/>
                          <a:cs typeface="Times New Roman"/>
                        </a:rPr>
                        <a:t>730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2235" algn="l">
                        <a:spcBef>
                          <a:spcPts val="275"/>
                        </a:spcBef>
                        <a:spcAft>
                          <a:spcPts val="0"/>
                        </a:spcAft>
                      </a:pPr>
                      <a:r>
                        <a:rPr lang="ru-RU" sz="1050">
                          <a:effectLst/>
                          <a:latin typeface="Times New Roman"/>
                          <a:ea typeface="Times New Roman"/>
                          <a:cs typeface="Times New Roman"/>
                        </a:rPr>
                        <a:t>47</a:t>
                      </a:r>
                      <a:r>
                        <a:rPr lang="ru-RU" sz="1050" spc="15">
                          <a:effectLst/>
                          <a:latin typeface="Times New Roman"/>
                          <a:ea typeface="Times New Roman"/>
                          <a:cs typeface="Times New Roman"/>
                        </a:rPr>
                        <a:t> </a:t>
                      </a:r>
                      <a:r>
                        <a:rPr lang="ru-RU" sz="1050">
                          <a:effectLst/>
                          <a:latin typeface="Times New Roman"/>
                          <a:ea typeface="Times New Roman"/>
                          <a:cs typeface="Times New Roman"/>
                        </a:rPr>
                        <a:t>785</a:t>
                      </a:r>
                      <a:r>
                        <a:rPr lang="ru-RU" sz="1050" spc="15">
                          <a:effectLst/>
                          <a:latin typeface="Times New Roman"/>
                          <a:ea typeface="Times New Roman"/>
                          <a:cs typeface="Times New Roman"/>
                        </a:rPr>
                        <a:t> </a:t>
                      </a:r>
                      <a:r>
                        <a:rPr lang="ru-RU" sz="1050">
                          <a:effectLst/>
                          <a:latin typeface="Times New Roman"/>
                          <a:ea typeface="Times New Roman"/>
                          <a:cs typeface="Times New Roman"/>
                        </a:rPr>
                        <a:t>040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r">
                        <a:spcBef>
                          <a:spcPts val="275"/>
                        </a:spcBef>
                        <a:spcAft>
                          <a:spcPts val="0"/>
                        </a:spcAft>
                      </a:pPr>
                      <a:r>
                        <a:rPr lang="ru-RU" sz="1050">
                          <a:effectLst/>
                          <a:latin typeface="Times New Roman"/>
                          <a:ea typeface="Times New Roman"/>
                          <a:cs typeface="Times New Roman"/>
                        </a:rPr>
                        <a:t>59</a:t>
                      </a:r>
                      <a:r>
                        <a:rPr lang="ru-RU" sz="1050" spc="15">
                          <a:effectLst/>
                          <a:latin typeface="Times New Roman"/>
                          <a:ea typeface="Times New Roman"/>
                          <a:cs typeface="Times New Roman"/>
                        </a:rPr>
                        <a:t> </a:t>
                      </a:r>
                      <a:r>
                        <a:rPr lang="ru-RU" sz="1050">
                          <a:effectLst/>
                          <a:latin typeface="Times New Roman"/>
                          <a:ea typeface="Times New Roman"/>
                          <a:cs typeface="Times New Roman"/>
                        </a:rPr>
                        <a:t>215</a:t>
                      </a:r>
                      <a:r>
                        <a:rPr lang="ru-RU" sz="1050" spc="15">
                          <a:effectLst/>
                          <a:latin typeface="Times New Roman"/>
                          <a:ea typeface="Times New Roman"/>
                          <a:cs typeface="Times New Roman"/>
                        </a:rPr>
                        <a:t> </a:t>
                      </a:r>
                      <a:r>
                        <a:rPr lang="ru-RU" sz="1050">
                          <a:effectLst/>
                          <a:latin typeface="Times New Roman"/>
                          <a:ea typeface="Times New Roman"/>
                          <a:cs typeface="Times New Roman"/>
                        </a:rPr>
                        <a:t>663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2070" algn="ctr">
                        <a:spcBef>
                          <a:spcPts val="275"/>
                        </a:spcBef>
                        <a:spcAft>
                          <a:spcPts val="0"/>
                        </a:spcAft>
                      </a:pPr>
                      <a:r>
                        <a:rPr lang="ru-RU" sz="1050">
                          <a:effectLst/>
                          <a:latin typeface="Times New Roman"/>
                          <a:ea typeface="Times New Roman"/>
                          <a:cs typeface="Times New Roman"/>
                        </a:rPr>
                        <a:t>73</a:t>
                      </a:r>
                      <a:r>
                        <a:rPr lang="ru-RU" sz="1050" spc="15">
                          <a:effectLst/>
                          <a:latin typeface="Times New Roman"/>
                          <a:ea typeface="Times New Roman"/>
                          <a:cs typeface="Times New Roman"/>
                        </a:rPr>
                        <a:t> </a:t>
                      </a:r>
                      <a:r>
                        <a:rPr lang="ru-RU" sz="1050">
                          <a:effectLst/>
                          <a:latin typeface="Times New Roman"/>
                          <a:ea typeface="Times New Roman"/>
                          <a:cs typeface="Times New Roman"/>
                        </a:rPr>
                        <a:t>492</a:t>
                      </a:r>
                      <a:r>
                        <a:rPr lang="ru-RU" sz="1050" spc="15">
                          <a:effectLst/>
                          <a:latin typeface="Times New Roman"/>
                          <a:ea typeface="Times New Roman"/>
                          <a:cs typeface="Times New Roman"/>
                        </a:rPr>
                        <a:t> </a:t>
                      </a:r>
                      <a:r>
                        <a:rPr lang="ru-RU" sz="1050">
                          <a:effectLst/>
                          <a:latin typeface="Times New Roman"/>
                          <a:ea typeface="Times New Roman"/>
                          <a:cs typeface="Times New Roman"/>
                        </a:rPr>
                        <a:t>568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54610" algn="ctr">
                        <a:spcBef>
                          <a:spcPts val="275"/>
                        </a:spcBef>
                        <a:spcAft>
                          <a:spcPts val="0"/>
                        </a:spcAft>
                      </a:pPr>
                      <a:r>
                        <a:rPr lang="ru-RU" sz="1050">
                          <a:effectLst/>
                          <a:latin typeface="Times New Roman"/>
                          <a:ea typeface="Times New Roman"/>
                          <a:cs typeface="Times New Roman"/>
                        </a:rPr>
                        <a:t>91</a:t>
                      </a:r>
                      <a:r>
                        <a:rPr lang="ru-RU" sz="1050" spc="15">
                          <a:effectLst/>
                          <a:latin typeface="Times New Roman"/>
                          <a:ea typeface="Times New Roman"/>
                          <a:cs typeface="Times New Roman"/>
                        </a:rPr>
                        <a:t> </a:t>
                      </a:r>
                      <a:r>
                        <a:rPr lang="ru-RU" sz="1050">
                          <a:effectLst/>
                          <a:latin typeface="Times New Roman"/>
                          <a:ea typeface="Times New Roman"/>
                          <a:cs typeface="Times New Roman"/>
                        </a:rPr>
                        <a:t>449</a:t>
                      </a:r>
                      <a:r>
                        <a:rPr lang="ru-RU" sz="1050" spc="15">
                          <a:effectLst/>
                          <a:latin typeface="Times New Roman"/>
                          <a:ea typeface="Times New Roman"/>
                          <a:cs typeface="Times New Roman"/>
                        </a:rPr>
                        <a:t> </a:t>
                      </a:r>
                      <a:r>
                        <a:rPr lang="ru-RU" sz="1050">
                          <a:effectLst/>
                          <a:latin typeface="Times New Roman"/>
                          <a:ea typeface="Times New Roman"/>
                          <a:cs typeface="Times New Roman"/>
                        </a:rPr>
                        <a:t>864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9375" marR="69850" algn="ctr">
                        <a:spcBef>
                          <a:spcPts val="275"/>
                        </a:spcBef>
                        <a:spcAft>
                          <a:spcPts val="0"/>
                        </a:spcAft>
                      </a:pPr>
                      <a:r>
                        <a:rPr lang="ru-RU" sz="1050">
                          <a:effectLst/>
                          <a:latin typeface="Times New Roman"/>
                          <a:ea typeface="Times New Roman"/>
                          <a:cs typeface="Times New Roman"/>
                        </a:rPr>
                        <a:t>430</a:t>
                      </a:r>
                      <a:r>
                        <a:rPr lang="ru-RU" sz="1050" spc="15">
                          <a:effectLst/>
                          <a:latin typeface="Times New Roman"/>
                          <a:ea typeface="Times New Roman"/>
                          <a:cs typeface="Times New Roman"/>
                        </a:rPr>
                        <a:t> </a:t>
                      </a:r>
                      <a:r>
                        <a:rPr lang="ru-RU" sz="1050">
                          <a:effectLst/>
                          <a:latin typeface="Times New Roman"/>
                          <a:ea typeface="Times New Roman"/>
                          <a:cs typeface="Times New Roman"/>
                        </a:rPr>
                        <a:t>023</a:t>
                      </a:r>
                      <a:r>
                        <a:rPr lang="ru-RU" sz="1050" spc="15">
                          <a:effectLst/>
                          <a:latin typeface="Times New Roman"/>
                          <a:ea typeface="Times New Roman"/>
                          <a:cs typeface="Times New Roman"/>
                        </a:rPr>
                        <a:t> </a:t>
                      </a:r>
                      <a:r>
                        <a:rPr lang="ru-RU" sz="1050">
                          <a:effectLst/>
                          <a:latin typeface="Times New Roman"/>
                          <a:ea typeface="Times New Roman"/>
                          <a:cs typeface="Times New Roman"/>
                        </a:rPr>
                        <a:t>788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830">
                <a:tc>
                  <a:txBody>
                    <a:bodyPr/>
                    <a:lstStyle/>
                    <a:p>
                      <a:pPr marL="73025" marR="61595" algn="ctr">
                        <a:spcBef>
                          <a:spcPts val="685"/>
                        </a:spcBef>
                        <a:spcAft>
                          <a:spcPts val="0"/>
                        </a:spcAft>
                      </a:pPr>
                      <a:r>
                        <a:rPr lang="ru-RU" sz="1050">
                          <a:effectLst/>
                          <a:latin typeface="Times New Roman"/>
                          <a:ea typeface="Times New Roman"/>
                          <a:cs typeface="Times New Roman"/>
                        </a:rPr>
                        <a:t>16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 marR="187325" algn="l">
                        <a:lnSpc>
                          <a:spcPts val="1050"/>
                        </a:lnSpc>
                        <a:spcBef>
                          <a:spcPts val="70"/>
                        </a:spcBef>
                        <a:spcAft>
                          <a:spcPts val="0"/>
                        </a:spcAft>
                      </a:pPr>
                      <a:r>
                        <a:rPr lang="ru-RU" sz="1050" dirty="0">
                          <a:effectLst/>
                          <a:latin typeface="Times New Roman"/>
                          <a:ea typeface="Times New Roman"/>
                          <a:cs typeface="Times New Roman"/>
                        </a:rPr>
                        <a:t>Выплата процентов</a:t>
                      </a:r>
                      <a:r>
                        <a:rPr lang="ru-RU" sz="1050" spc="5" dirty="0">
                          <a:effectLst/>
                          <a:latin typeface="Times New Roman"/>
                          <a:ea typeface="Times New Roman"/>
                          <a:cs typeface="Times New Roman"/>
                        </a:rPr>
                        <a:t> </a:t>
                      </a:r>
                      <a:r>
                        <a:rPr lang="ru-RU" sz="1050" dirty="0">
                          <a:effectLst/>
                          <a:latin typeface="Times New Roman"/>
                          <a:ea typeface="Times New Roman"/>
                          <a:cs typeface="Times New Roman"/>
                        </a:rPr>
                        <a:t>по</a:t>
                      </a:r>
                      <a:r>
                        <a:rPr lang="ru-RU" sz="1050" spc="5" dirty="0">
                          <a:effectLst/>
                          <a:latin typeface="Times New Roman"/>
                          <a:ea typeface="Times New Roman"/>
                          <a:cs typeface="Times New Roman"/>
                        </a:rPr>
                        <a:t> </a:t>
                      </a:r>
                      <a:r>
                        <a:rPr lang="ru-RU" sz="1050" dirty="0">
                          <a:effectLst/>
                          <a:latin typeface="Times New Roman"/>
                          <a:ea typeface="Times New Roman"/>
                          <a:cs typeface="Times New Roman"/>
                        </a:rPr>
                        <a:t>запрашиваемому</a:t>
                      </a:r>
                      <a:r>
                        <a:rPr lang="ru-RU" sz="1050" spc="-20" dirty="0">
                          <a:effectLst/>
                          <a:latin typeface="Times New Roman"/>
                          <a:ea typeface="Times New Roman"/>
                          <a:cs typeface="Times New Roman"/>
                        </a:rPr>
                        <a:t> </a:t>
                      </a:r>
                      <a:r>
                        <a:rPr lang="ru-RU" sz="1050" dirty="0" smtClean="0">
                          <a:effectLst/>
                          <a:latin typeface="Times New Roman"/>
                          <a:ea typeface="Times New Roman"/>
                          <a:cs typeface="Times New Roman"/>
                        </a:rPr>
                        <a:t>кредиту</a:t>
                      </a:r>
                      <a:endParaRPr lang="ru-RU" sz="105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7475" algn="r">
                        <a:spcBef>
                          <a:spcPts val="685"/>
                        </a:spcBef>
                        <a:spcAft>
                          <a:spcPts val="0"/>
                        </a:spcAft>
                      </a:pPr>
                      <a:r>
                        <a:rPr lang="ru-RU" sz="1050">
                          <a:effectLst/>
                          <a:latin typeface="Times New Roman"/>
                          <a:ea typeface="Times New Roman"/>
                          <a:cs typeface="Times New Roman"/>
                        </a:rPr>
                        <a:t>7</a:t>
                      </a:r>
                      <a:r>
                        <a:rPr lang="ru-RU" sz="1050" spc="10">
                          <a:effectLst/>
                          <a:latin typeface="Times New Roman"/>
                          <a:ea typeface="Times New Roman"/>
                          <a:cs typeface="Times New Roman"/>
                        </a:rPr>
                        <a:t> </a:t>
                      </a:r>
                      <a:r>
                        <a:rPr lang="ru-RU" sz="1050">
                          <a:effectLst/>
                          <a:latin typeface="Times New Roman"/>
                          <a:ea typeface="Times New Roman"/>
                          <a:cs typeface="Times New Roman"/>
                        </a:rPr>
                        <a:t>012</a:t>
                      </a:r>
                      <a:r>
                        <a:rPr lang="ru-RU" sz="1050" spc="15">
                          <a:effectLst/>
                          <a:latin typeface="Times New Roman"/>
                          <a:ea typeface="Times New Roman"/>
                          <a:cs typeface="Times New Roman"/>
                        </a:rPr>
                        <a:t> </a:t>
                      </a:r>
                      <a:r>
                        <a:rPr lang="ru-RU" sz="1050">
                          <a:effectLst/>
                          <a:latin typeface="Times New Roman"/>
                          <a:ea typeface="Times New Roman"/>
                          <a:cs typeface="Times New Roman"/>
                        </a:rPr>
                        <a:t>430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905" algn="l">
                        <a:spcBef>
                          <a:spcPts val="685"/>
                        </a:spcBef>
                        <a:spcAft>
                          <a:spcPts val="0"/>
                        </a:spcAft>
                      </a:pPr>
                      <a:r>
                        <a:rPr lang="ru-RU" sz="1050">
                          <a:effectLst/>
                          <a:latin typeface="Times New Roman"/>
                          <a:ea typeface="Times New Roman"/>
                          <a:cs typeface="Times New Roman"/>
                        </a:rPr>
                        <a:t>7</a:t>
                      </a:r>
                      <a:r>
                        <a:rPr lang="ru-RU" sz="1050" spc="10">
                          <a:effectLst/>
                          <a:latin typeface="Times New Roman"/>
                          <a:ea typeface="Times New Roman"/>
                          <a:cs typeface="Times New Roman"/>
                        </a:rPr>
                        <a:t> </a:t>
                      </a:r>
                      <a:r>
                        <a:rPr lang="ru-RU" sz="1050">
                          <a:effectLst/>
                          <a:latin typeface="Times New Roman"/>
                          <a:ea typeface="Times New Roman"/>
                          <a:cs typeface="Times New Roman"/>
                        </a:rPr>
                        <a:t>012</a:t>
                      </a:r>
                      <a:r>
                        <a:rPr lang="ru-RU" sz="1050" spc="15">
                          <a:effectLst/>
                          <a:latin typeface="Times New Roman"/>
                          <a:ea typeface="Times New Roman"/>
                          <a:cs typeface="Times New Roman"/>
                        </a:rPr>
                        <a:t> </a:t>
                      </a:r>
                      <a:r>
                        <a:rPr lang="ru-RU" sz="1050">
                          <a:effectLst/>
                          <a:latin typeface="Times New Roman"/>
                          <a:ea typeface="Times New Roman"/>
                          <a:cs typeface="Times New Roman"/>
                        </a:rPr>
                        <a:t>430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230" marR="52705" algn="ctr">
                        <a:spcBef>
                          <a:spcPts val="685"/>
                        </a:spcBef>
                        <a:spcAft>
                          <a:spcPts val="0"/>
                        </a:spcAft>
                      </a:pPr>
                      <a:r>
                        <a:rPr lang="ru-RU" sz="1050">
                          <a:effectLst/>
                          <a:latin typeface="Times New Roman"/>
                          <a:ea typeface="Times New Roman"/>
                          <a:cs typeface="Times New Roman"/>
                        </a:rPr>
                        <a:t>6</a:t>
                      </a:r>
                      <a:r>
                        <a:rPr lang="ru-RU" sz="1050" spc="10">
                          <a:effectLst/>
                          <a:latin typeface="Times New Roman"/>
                          <a:ea typeface="Times New Roman"/>
                          <a:cs typeface="Times New Roman"/>
                        </a:rPr>
                        <a:t> </a:t>
                      </a:r>
                      <a:r>
                        <a:rPr lang="ru-RU" sz="1050">
                          <a:effectLst/>
                          <a:latin typeface="Times New Roman"/>
                          <a:ea typeface="Times New Roman"/>
                          <a:cs typeface="Times New Roman"/>
                        </a:rPr>
                        <a:t>233</a:t>
                      </a:r>
                      <a:r>
                        <a:rPr lang="ru-RU" sz="1050" spc="15">
                          <a:effectLst/>
                          <a:latin typeface="Times New Roman"/>
                          <a:ea typeface="Times New Roman"/>
                          <a:cs typeface="Times New Roman"/>
                        </a:rPr>
                        <a:t> </a:t>
                      </a:r>
                      <a:r>
                        <a:rPr lang="ru-RU" sz="1050">
                          <a:effectLst/>
                          <a:latin typeface="Times New Roman"/>
                          <a:ea typeface="Times New Roman"/>
                          <a:cs typeface="Times New Roman"/>
                        </a:rPr>
                        <a:t>271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7475" algn="r">
                        <a:spcBef>
                          <a:spcPts val="685"/>
                        </a:spcBef>
                        <a:spcAft>
                          <a:spcPts val="0"/>
                        </a:spcAft>
                      </a:pPr>
                      <a:r>
                        <a:rPr lang="ru-RU" sz="1050">
                          <a:effectLst/>
                          <a:latin typeface="Times New Roman"/>
                          <a:ea typeface="Times New Roman"/>
                          <a:cs typeface="Times New Roman"/>
                        </a:rPr>
                        <a:t>5</a:t>
                      </a:r>
                      <a:r>
                        <a:rPr lang="ru-RU" sz="1050" spc="10">
                          <a:effectLst/>
                          <a:latin typeface="Times New Roman"/>
                          <a:ea typeface="Times New Roman"/>
                          <a:cs typeface="Times New Roman"/>
                        </a:rPr>
                        <a:t> </a:t>
                      </a:r>
                      <a:r>
                        <a:rPr lang="ru-RU" sz="1050">
                          <a:effectLst/>
                          <a:latin typeface="Times New Roman"/>
                          <a:ea typeface="Times New Roman"/>
                          <a:cs typeface="Times New Roman"/>
                        </a:rPr>
                        <a:t>454</a:t>
                      </a:r>
                      <a:r>
                        <a:rPr lang="ru-RU" sz="1050" spc="15">
                          <a:effectLst/>
                          <a:latin typeface="Times New Roman"/>
                          <a:ea typeface="Times New Roman"/>
                          <a:cs typeface="Times New Roman"/>
                        </a:rPr>
                        <a:t> </a:t>
                      </a:r>
                      <a:r>
                        <a:rPr lang="ru-RU" sz="1050">
                          <a:effectLst/>
                          <a:latin typeface="Times New Roman"/>
                          <a:ea typeface="Times New Roman"/>
                          <a:cs typeface="Times New Roman"/>
                        </a:rPr>
                        <a:t>112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2705" algn="ctr">
                        <a:spcBef>
                          <a:spcPts val="685"/>
                        </a:spcBef>
                        <a:spcAft>
                          <a:spcPts val="0"/>
                        </a:spcAft>
                      </a:pPr>
                      <a:r>
                        <a:rPr lang="ru-RU" sz="1050">
                          <a:effectLst/>
                          <a:latin typeface="Times New Roman"/>
                          <a:ea typeface="Times New Roman"/>
                          <a:cs typeface="Times New Roman"/>
                        </a:rPr>
                        <a:t>4</a:t>
                      </a:r>
                      <a:r>
                        <a:rPr lang="ru-RU" sz="1050" spc="10">
                          <a:effectLst/>
                          <a:latin typeface="Times New Roman"/>
                          <a:ea typeface="Times New Roman"/>
                          <a:cs typeface="Times New Roman"/>
                        </a:rPr>
                        <a:t> </a:t>
                      </a:r>
                      <a:r>
                        <a:rPr lang="ru-RU" sz="1050">
                          <a:effectLst/>
                          <a:latin typeface="Times New Roman"/>
                          <a:ea typeface="Times New Roman"/>
                          <a:cs typeface="Times New Roman"/>
                        </a:rPr>
                        <a:t>674</a:t>
                      </a:r>
                      <a:r>
                        <a:rPr lang="ru-RU" sz="1050" spc="15">
                          <a:effectLst/>
                          <a:latin typeface="Times New Roman"/>
                          <a:ea typeface="Times New Roman"/>
                          <a:cs typeface="Times New Roman"/>
                        </a:rPr>
                        <a:t> </a:t>
                      </a:r>
                      <a:r>
                        <a:rPr lang="ru-RU" sz="1050">
                          <a:effectLst/>
                          <a:latin typeface="Times New Roman"/>
                          <a:ea typeface="Times New Roman"/>
                          <a:cs typeface="Times New Roman"/>
                        </a:rPr>
                        <a:t>953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2070" algn="ctr">
                        <a:spcBef>
                          <a:spcPts val="685"/>
                        </a:spcBef>
                        <a:spcAft>
                          <a:spcPts val="0"/>
                        </a:spcAft>
                      </a:pPr>
                      <a:r>
                        <a:rPr lang="ru-RU" sz="1050">
                          <a:effectLst/>
                          <a:latin typeface="Times New Roman"/>
                          <a:ea typeface="Times New Roman"/>
                          <a:cs typeface="Times New Roman"/>
                        </a:rPr>
                        <a:t>3</a:t>
                      </a:r>
                      <a:r>
                        <a:rPr lang="ru-RU" sz="1050" spc="10">
                          <a:effectLst/>
                          <a:latin typeface="Times New Roman"/>
                          <a:ea typeface="Times New Roman"/>
                          <a:cs typeface="Times New Roman"/>
                        </a:rPr>
                        <a:t> </a:t>
                      </a:r>
                      <a:r>
                        <a:rPr lang="ru-RU" sz="1050">
                          <a:effectLst/>
                          <a:latin typeface="Times New Roman"/>
                          <a:ea typeface="Times New Roman"/>
                          <a:cs typeface="Times New Roman"/>
                        </a:rPr>
                        <a:t>895</a:t>
                      </a:r>
                      <a:r>
                        <a:rPr lang="ru-RU" sz="1050" spc="15">
                          <a:effectLst/>
                          <a:latin typeface="Times New Roman"/>
                          <a:ea typeface="Times New Roman"/>
                          <a:cs typeface="Times New Roman"/>
                        </a:rPr>
                        <a:t> </a:t>
                      </a:r>
                      <a:r>
                        <a:rPr lang="ru-RU" sz="1050">
                          <a:effectLst/>
                          <a:latin typeface="Times New Roman"/>
                          <a:ea typeface="Times New Roman"/>
                          <a:cs typeface="Times New Roman"/>
                        </a:rPr>
                        <a:t>794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9540" algn="l">
                        <a:spcBef>
                          <a:spcPts val="685"/>
                        </a:spcBef>
                        <a:spcAft>
                          <a:spcPts val="0"/>
                        </a:spcAft>
                      </a:pPr>
                      <a:r>
                        <a:rPr lang="ru-RU" sz="1050">
                          <a:effectLst/>
                          <a:latin typeface="Times New Roman"/>
                          <a:ea typeface="Times New Roman"/>
                          <a:cs typeface="Times New Roman"/>
                        </a:rPr>
                        <a:t>3</a:t>
                      </a:r>
                      <a:r>
                        <a:rPr lang="ru-RU" sz="1050" spc="10">
                          <a:effectLst/>
                          <a:latin typeface="Times New Roman"/>
                          <a:ea typeface="Times New Roman"/>
                          <a:cs typeface="Times New Roman"/>
                        </a:rPr>
                        <a:t> </a:t>
                      </a:r>
                      <a:r>
                        <a:rPr lang="ru-RU" sz="1050">
                          <a:effectLst/>
                          <a:latin typeface="Times New Roman"/>
                          <a:ea typeface="Times New Roman"/>
                          <a:cs typeface="Times New Roman"/>
                        </a:rPr>
                        <a:t>116</a:t>
                      </a:r>
                      <a:r>
                        <a:rPr lang="ru-RU" sz="1050" spc="15">
                          <a:effectLst/>
                          <a:latin typeface="Times New Roman"/>
                          <a:ea typeface="Times New Roman"/>
                          <a:cs typeface="Times New Roman"/>
                        </a:rPr>
                        <a:t> </a:t>
                      </a:r>
                      <a:r>
                        <a:rPr lang="ru-RU" sz="1050">
                          <a:effectLst/>
                          <a:latin typeface="Times New Roman"/>
                          <a:ea typeface="Times New Roman"/>
                          <a:cs typeface="Times New Roman"/>
                        </a:rPr>
                        <a:t>636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6840" algn="r">
                        <a:spcBef>
                          <a:spcPts val="685"/>
                        </a:spcBef>
                        <a:spcAft>
                          <a:spcPts val="0"/>
                        </a:spcAft>
                      </a:pPr>
                      <a:r>
                        <a:rPr lang="ru-RU" sz="1050">
                          <a:effectLst/>
                          <a:latin typeface="Times New Roman"/>
                          <a:ea typeface="Times New Roman"/>
                          <a:cs typeface="Times New Roman"/>
                        </a:rPr>
                        <a:t>2</a:t>
                      </a:r>
                      <a:r>
                        <a:rPr lang="ru-RU" sz="1050" spc="10">
                          <a:effectLst/>
                          <a:latin typeface="Times New Roman"/>
                          <a:ea typeface="Times New Roman"/>
                          <a:cs typeface="Times New Roman"/>
                        </a:rPr>
                        <a:t> </a:t>
                      </a:r>
                      <a:r>
                        <a:rPr lang="ru-RU" sz="1050">
                          <a:effectLst/>
                          <a:latin typeface="Times New Roman"/>
                          <a:ea typeface="Times New Roman"/>
                          <a:cs typeface="Times New Roman"/>
                        </a:rPr>
                        <a:t>337</a:t>
                      </a:r>
                      <a:r>
                        <a:rPr lang="ru-RU" sz="1050" spc="15">
                          <a:effectLst/>
                          <a:latin typeface="Times New Roman"/>
                          <a:ea typeface="Times New Roman"/>
                          <a:cs typeface="Times New Roman"/>
                        </a:rPr>
                        <a:t> </a:t>
                      </a:r>
                      <a:r>
                        <a:rPr lang="ru-RU" sz="1050">
                          <a:effectLst/>
                          <a:latin typeface="Times New Roman"/>
                          <a:ea typeface="Times New Roman"/>
                          <a:cs typeface="Times New Roman"/>
                        </a:rPr>
                        <a:t>477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1435" algn="ctr">
                        <a:spcBef>
                          <a:spcPts val="685"/>
                        </a:spcBef>
                        <a:spcAft>
                          <a:spcPts val="0"/>
                        </a:spcAft>
                      </a:pPr>
                      <a:r>
                        <a:rPr lang="ru-RU" sz="1050">
                          <a:effectLst/>
                          <a:latin typeface="Times New Roman"/>
                          <a:ea typeface="Times New Roman"/>
                          <a:cs typeface="Times New Roman"/>
                        </a:rPr>
                        <a:t>1</a:t>
                      </a:r>
                      <a:r>
                        <a:rPr lang="ru-RU" sz="1050" spc="10">
                          <a:effectLst/>
                          <a:latin typeface="Times New Roman"/>
                          <a:ea typeface="Times New Roman"/>
                          <a:cs typeface="Times New Roman"/>
                        </a:rPr>
                        <a:t> </a:t>
                      </a:r>
                      <a:r>
                        <a:rPr lang="ru-RU" sz="1050">
                          <a:effectLst/>
                          <a:latin typeface="Times New Roman"/>
                          <a:ea typeface="Times New Roman"/>
                          <a:cs typeface="Times New Roman"/>
                        </a:rPr>
                        <a:t>558</a:t>
                      </a:r>
                      <a:r>
                        <a:rPr lang="ru-RU" sz="1050" spc="15">
                          <a:effectLst/>
                          <a:latin typeface="Times New Roman"/>
                          <a:ea typeface="Times New Roman"/>
                          <a:cs typeface="Times New Roman"/>
                        </a:rPr>
                        <a:t> </a:t>
                      </a:r>
                      <a:r>
                        <a:rPr lang="ru-RU" sz="1050">
                          <a:effectLst/>
                          <a:latin typeface="Times New Roman"/>
                          <a:ea typeface="Times New Roman"/>
                          <a:cs typeface="Times New Roman"/>
                        </a:rPr>
                        <a:t>318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54610" algn="ctr">
                        <a:spcBef>
                          <a:spcPts val="685"/>
                        </a:spcBef>
                        <a:spcAft>
                          <a:spcPts val="0"/>
                        </a:spcAft>
                      </a:pPr>
                      <a:r>
                        <a:rPr lang="ru-RU" sz="1050">
                          <a:effectLst/>
                          <a:latin typeface="Times New Roman"/>
                          <a:ea typeface="Times New Roman"/>
                          <a:cs typeface="Times New Roman"/>
                        </a:rPr>
                        <a:t>779</a:t>
                      </a:r>
                      <a:r>
                        <a:rPr lang="ru-RU" sz="1050" spc="15">
                          <a:effectLst/>
                          <a:latin typeface="Times New Roman"/>
                          <a:ea typeface="Times New Roman"/>
                          <a:cs typeface="Times New Roman"/>
                        </a:rPr>
                        <a:t> </a:t>
                      </a:r>
                      <a:r>
                        <a:rPr lang="ru-RU" sz="1050">
                          <a:effectLst/>
                          <a:latin typeface="Times New Roman"/>
                          <a:ea typeface="Times New Roman"/>
                          <a:cs typeface="Times New Roman"/>
                        </a:rPr>
                        <a:t>159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9375" marR="69850" algn="ctr">
                        <a:spcBef>
                          <a:spcPts val="685"/>
                        </a:spcBef>
                        <a:spcAft>
                          <a:spcPts val="0"/>
                        </a:spcAft>
                      </a:pPr>
                      <a:r>
                        <a:rPr lang="ru-RU" sz="1050">
                          <a:effectLst/>
                          <a:latin typeface="Times New Roman"/>
                          <a:ea typeface="Times New Roman"/>
                          <a:cs typeface="Times New Roman"/>
                        </a:rPr>
                        <a:t>42</a:t>
                      </a:r>
                      <a:r>
                        <a:rPr lang="ru-RU" sz="1050" spc="15">
                          <a:effectLst/>
                          <a:latin typeface="Times New Roman"/>
                          <a:ea typeface="Times New Roman"/>
                          <a:cs typeface="Times New Roman"/>
                        </a:rPr>
                        <a:t> </a:t>
                      </a:r>
                      <a:r>
                        <a:rPr lang="ru-RU" sz="1050">
                          <a:effectLst/>
                          <a:latin typeface="Times New Roman"/>
                          <a:ea typeface="Times New Roman"/>
                          <a:cs typeface="Times New Roman"/>
                        </a:rPr>
                        <a:t>074</a:t>
                      </a:r>
                      <a:r>
                        <a:rPr lang="ru-RU" sz="1050" spc="15">
                          <a:effectLst/>
                          <a:latin typeface="Times New Roman"/>
                          <a:ea typeface="Times New Roman"/>
                          <a:cs typeface="Times New Roman"/>
                        </a:rPr>
                        <a:t> </a:t>
                      </a:r>
                      <a:r>
                        <a:rPr lang="ru-RU" sz="1050">
                          <a:effectLst/>
                          <a:latin typeface="Times New Roman"/>
                          <a:ea typeface="Times New Roman"/>
                          <a:cs typeface="Times New Roman"/>
                        </a:rPr>
                        <a:t>580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137">
                <a:tc>
                  <a:txBody>
                    <a:bodyPr/>
                    <a:lstStyle/>
                    <a:p>
                      <a:pPr marL="73025" marR="61595" algn="ctr">
                        <a:spcBef>
                          <a:spcPts val="685"/>
                        </a:spcBef>
                        <a:spcAft>
                          <a:spcPts val="0"/>
                        </a:spcAft>
                      </a:pPr>
                      <a:r>
                        <a:rPr lang="ru-RU" sz="1050">
                          <a:effectLst/>
                          <a:latin typeface="Times New Roman"/>
                          <a:ea typeface="Times New Roman"/>
                          <a:cs typeface="Times New Roman"/>
                        </a:rPr>
                        <a:t>16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 marR="97155" algn="l">
                        <a:lnSpc>
                          <a:spcPts val="1050"/>
                        </a:lnSpc>
                        <a:spcBef>
                          <a:spcPts val="70"/>
                        </a:spcBef>
                        <a:spcAft>
                          <a:spcPts val="0"/>
                        </a:spcAft>
                      </a:pPr>
                      <a:r>
                        <a:rPr lang="ru-RU" sz="1050" dirty="0">
                          <a:effectLst/>
                          <a:latin typeface="Times New Roman"/>
                          <a:ea typeface="Times New Roman"/>
                          <a:cs typeface="Times New Roman"/>
                        </a:rPr>
                        <a:t>Погашение запрашиваемого </a:t>
                      </a:r>
                      <a:r>
                        <a:rPr lang="ru-RU" sz="1050" dirty="0" smtClean="0">
                          <a:effectLst/>
                          <a:latin typeface="Times New Roman"/>
                          <a:ea typeface="Times New Roman"/>
                          <a:cs typeface="Times New Roman"/>
                        </a:rPr>
                        <a:t>кредита</a:t>
                      </a:r>
                      <a:endParaRPr lang="ru-RU" sz="105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 algn="ctr">
                        <a:spcBef>
                          <a:spcPts val="685"/>
                        </a:spcBef>
                        <a:spcAft>
                          <a:spcPts val="0"/>
                        </a:spcAft>
                      </a:pPr>
                      <a:r>
                        <a:rPr lang="ru-RU" sz="1050">
                          <a:effectLst/>
                          <a:latin typeface="Times New Roman"/>
                          <a:ea typeface="Times New Roman"/>
                          <a:cs typeface="Times New Roman"/>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0" algn="l">
                        <a:spcBef>
                          <a:spcPts val="685"/>
                        </a:spcBef>
                        <a:spcAft>
                          <a:spcPts val="0"/>
                        </a:spcAft>
                      </a:pPr>
                      <a:r>
                        <a:rPr lang="ru-RU" sz="1050">
                          <a:effectLst/>
                          <a:latin typeface="Times New Roman"/>
                          <a:ea typeface="Times New Roman"/>
                          <a:cs typeface="Times New Roman"/>
                        </a:rPr>
                        <a:t>39</a:t>
                      </a:r>
                      <a:r>
                        <a:rPr lang="ru-RU" sz="1050" spc="15">
                          <a:effectLst/>
                          <a:latin typeface="Times New Roman"/>
                          <a:ea typeface="Times New Roman"/>
                          <a:cs typeface="Times New Roman"/>
                        </a:rPr>
                        <a:t> </a:t>
                      </a:r>
                      <a:r>
                        <a:rPr lang="ru-RU" sz="1050">
                          <a:effectLst/>
                          <a:latin typeface="Times New Roman"/>
                          <a:ea typeface="Times New Roman"/>
                          <a:cs typeface="Times New Roman"/>
                        </a:rPr>
                        <a:t>499</a:t>
                      </a:r>
                      <a:r>
                        <a:rPr lang="ru-RU" sz="1050" spc="15">
                          <a:effectLst/>
                          <a:latin typeface="Times New Roman"/>
                          <a:ea typeface="Times New Roman"/>
                          <a:cs typeface="Times New Roman"/>
                        </a:rPr>
                        <a:t> </a:t>
                      </a:r>
                      <a:r>
                        <a:rPr lang="ru-RU" sz="1050">
                          <a:effectLst/>
                          <a:latin typeface="Times New Roman"/>
                          <a:ea typeface="Times New Roman"/>
                          <a:cs typeface="Times New Roman"/>
                        </a:rPr>
                        <a:t>027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230" marR="52705" algn="ctr">
                        <a:spcBef>
                          <a:spcPts val="685"/>
                        </a:spcBef>
                        <a:spcAft>
                          <a:spcPts val="0"/>
                        </a:spcAft>
                      </a:pPr>
                      <a:r>
                        <a:rPr lang="ru-RU" sz="1050">
                          <a:effectLst/>
                          <a:latin typeface="Times New Roman"/>
                          <a:ea typeface="Times New Roman"/>
                          <a:cs typeface="Times New Roman"/>
                        </a:rPr>
                        <a:t>39</a:t>
                      </a:r>
                      <a:r>
                        <a:rPr lang="ru-RU" sz="1050" spc="15">
                          <a:effectLst/>
                          <a:latin typeface="Times New Roman"/>
                          <a:ea typeface="Times New Roman"/>
                          <a:cs typeface="Times New Roman"/>
                        </a:rPr>
                        <a:t> </a:t>
                      </a:r>
                      <a:r>
                        <a:rPr lang="ru-RU" sz="1050">
                          <a:effectLst/>
                          <a:latin typeface="Times New Roman"/>
                          <a:ea typeface="Times New Roman"/>
                          <a:cs typeface="Times New Roman"/>
                        </a:rPr>
                        <a:t>499</a:t>
                      </a:r>
                      <a:r>
                        <a:rPr lang="ru-RU" sz="1050" spc="15">
                          <a:effectLst/>
                          <a:latin typeface="Times New Roman"/>
                          <a:ea typeface="Times New Roman"/>
                          <a:cs typeface="Times New Roman"/>
                        </a:rPr>
                        <a:t> </a:t>
                      </a:r>
                      <a:r>
                        <a:rPr lang="ru-RU" sz="1050">
                          <a:effectLst/>
                          <a:latin typeface="Times New Roman"/>
                          <a:ea typeface="Times New Roman"/>
                          <a:cs typeface="Times New Roman"/>
                        </a:rPr>
                        <a:t>027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0170" algn="r">
                        <a:spcBef>
                          <a:spcPts val="685"/>
                        </a:spcBef>
                        <a:spcAft>
                          <a:spcPts val="0"/>
                        </a:spcAft>
                      </a:pPr>
                      <a:r>
                        <a:rPr lang="ru-RU" sz="1050">
                          <a:effectLst/>
                          <a:latin typeface="Times New Roman"/>
                          <a:ea typeface="Times New Roman"/>
                          <a:cs typeface="Times New Roman"/>
                        </a:rPr>
                        <a:t>39</a:t>
                      </a:r>
                      <a:r>
                        <a:rPr lang="ru-RU" sz="1050" spc="15">
                          <a:effectLst/>
                          <a:latin typeface="Times New Roman"/>
                          <a:ea typeface="Times New Roman"/>
                          <a:cs typeface="Times New Roman"/>
                        </a:rPr>
                        <a:t> </a:t>
                      </a:r>
                      <a:r>
                        <a:rPr lang="ru-RU" sz="1050">
                          <a:effectLst/>
                          <a:latin typeface="Times New Roman"/>
                          <a:ea typeface="Times New Roman"/>
                          <a:cs typeface="Times New Roman"/>
                        </a:rPr>
                        <a:t>499</a:t>
                      </a:r>
                      <a:r>
                        <a:rPr lang="ru-RU" sz="1050" spc="15">
                          <a:effectLst/>
                          <a:latin typeface="Times New Roman"/>
                          <a:ea typeface="Times New Roman"/>
                          <a:cs typeface="Times New Roman"/>
                        </a:rPr>
                        <a:t> </a:t>
                      </a:r>
                      <a:r>
                        <a:rPr lang="ru-RU" sz="1050">
                          <a:effectLst/>
                          <a:latin typeface="Times New Roman"/>
                          <a:ea typeface="Times New Roman"/>
                          <a:cs typeface="Times New Roman"/>
                        </a:rPr>
                        <a:t>027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2705" algn="ctr">
                        <a:spcBef>
                          <a:spcPts val="685"/>
                        </a:spcBef>
                        <a:spcAft>
                          <a:spcPts val="0"/>
                        </a:spcAft>
                      </a:pPr>
                      <a:r>
                        <a:rPr lang="ru-RU" sz="1050">
                          <a:effectLst/>
                          <a:latin typeface="Times New Roman"/>
                          <a:ea typeface="Times New Roman"/>
                          <a:cs typeface="Times New Roman"/>
                        </a:rPr>
                        <a:t>39</a:t>
                      </a:r>
                      <a:r>
                        <a:rPr lang="ru-RU" sz="1050" spc="15">
                          <a:effectLst/>
                          <a:latin typeface="Times New Roman"/>
                          <a:ea typeface="Times New Roman"/>
                          <a:cs typeface="Times New Roman"/>
                        </a:rPr>
                        <a:t> </a:t>
                      </a:r>
                      <a:r>
                        <a:rPr lang="ru-RU" sz="1050">
                          <a:effectLst/>
                          <a:latin typeface="Times New Roman"/>
                          <a:ea typeface="Times New Roman"/>
                          <a:cs typeface="Times New Roman"/>
                        </a:rPr>
                        <a:t>499</a:t>
                      </a:r>
                      <a:r>
                        <a:rPr lang="ru-RU" sz="1050" spc="15">
                          <a:effectLst/>
                          <a:latin typeface="Times New Roman"/>
                          <a:ea typeface="Times New Roman"/>
                          <a:cs typeface="Times New Roman"/>
                        </a:rPr>
                        <a:t> </a:t>
                      </a:r>
                      <a:r>
                        <a:rPr lang="ru-RU" sz="1050">
                          <a:effectLst/>
                          <a:latin typeface="Times New Roman"/>
                          <a:ea typeface="Times New Roman"/>
                          <a:cs typeface="Times New Roman"/>
                        </a:rPr>
                        <a:t>027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2070" algn="ctr">
                        <a:spcBef>
                          <a:spcPts val="685"/>
                        </a:spcBef>
                        <a:spcAft>
                          <a:spcPts val="0"/>
                        </a:spcAft>
                      </a:pPr>
                      <a:r>
                        <a:rPr lang="ru-RU" sz="1050">
                          <a:effectLst/>
                          <a:latin typeface="Times New Roman"/>
                          <a:ea typeface="Times New Roman"/>
                          <a:cs typeface="Times New Roman"/>
                        </a:rPr>
                        <a:t>39</a:t>
                      </a:r>
                      <a:r>
                        <a:rPr lang="ru-RU" sz="1050" spc="15">
                          <a:effectLst/>
                          <a:latin typeface="Times New Roman"/>
                          <a:ea typeface="Times New Roman"/>
                          <a:cs typeface="Times New Roman"/>
                        </a:rPr>
                        <a:t> </a:t>
                      </a:r>
                      <a:r>
                        <a:rPr lang="ru-RU" sz="1050">
                          <a:effectLst/>
                          <a:latin typeface="Times New Roman"/>
                          <a:ea typeface="Times New Roman"/>
                          <a:cs typeface="Times New Roman"/>
                        </a:rPr>
                        <a:t>499</a:t>
                      </a:r>
                      <a:r>
                        <a:rPr lang="ru-RU" sz="1050" spc="15">
                          <a:effectLst/>
                          <a:latin typeface="Times New Roman"/>
                          <a:ea typeface="Times New Roman"/>
                          <a:cs typeface="Times New Roman"/>
                        </a:rPr>
                        <a:t> </a:t>
                      </a:r>
                      <a:r>
                        <a:rPr lang="ru-RU" sz="1050">
                          <a:effectLst/>
                          <a:latin typeface="Times New Roman"/>
                          <a:ea typeface="Times New Roman"/>
                          <a:cs typeface="Times New Roman"/>
                        </a:rPr>
                        <a:t>027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2235" algn="l">
                        <a:spcBef>
                          <a:spcPts val="685"/>
                        </a:spcBef>
                        <a:spcAft>
                          <a:spcPts val="0"/>
                        </a:spcAft>
                      </a:pPr>
                      <a:r>
                        <a:rPr lang="ru-RU" sz="1050">
                          <a:effectLst/>
                          <a:latin typeface="Times New Roman"/>
                          <a:ea typeface="Times New Roman"/>
                          <a:cs typeface="Times New Roman"/>
                        </a:rPr>
                        <a:t>39</a:t>
                      </a:r>
                      <a:r>
                        <a:rPr lang="ru-RU" sz="1050" spc="15">
                          <a:effectLst/>
                          <a:latin typeface="Times New Roman"/>
                          <a:ea typeface="Times New Roman"/>
                          <a:cs typeface="Times New Roman"/>
                        </a:rPr>
                        <a:t> </a:t>
                      </a:r>
                      <a:r>
                        <a:rPr lang="ru-RU" sz="1050">
                          <a:effectLst/>
                          <a:latin typeface="Times New Roman"/>
                          <a:ea typeface="Times New Roman"/>
                          <a:cs typeface="Times New Roman"/>
                        </a:rPr>
                        <a:t>499</a:t>
                      </a:r>
                      <a:r>
                        <a:rPr lang="ru-RU" sz="1050" spc="15">
                          <a:effectLst/>
                          <a:latin typeface="Times New Roman"/>
                          <a:ea typeface="Times New Roman"/>
                          <a:cs typeface="Times New Roman"/>
                        </a:rPr>
                        <a:t> </a:t>
                      </a:r>
                      <a:r>
                        <a:rPr lang="ru-RU" sz="1050">
                          <a:effectLst/>
                          <a:latin typeface="Times New Roman"/>
                          <a:ea typeface="Times New Roman"/>
                          <a:cs typeface="Times New Roman"/>
                        </a:rPr>
                        <a:t>027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9535" algn="r">
                        <a:spcBef>
                          <a:spcPts val="685"/>
                        </a:spcBef>
                        <a:spcAft>
                          <a:spcPts val="0"/>
                        </a:spcAft>
                      </a:pPr>
                      <a:r>
                        <a:rPr lang="ru-RU" sz="1050">
                          <a:effectLst/>
                          <a:latin typeface="Times New Roman"/>
                          <a:ea typeface="Times New Roman"/>
                          <a:cs typeface="Times New Roman"/>
                        </a:rPr>
                        <a:t>39</a:t>
                      </a:r>
                      <a:r>
                        <a:rPr lang="ru-RU" sz="1050" spc="15">
                          <a:effectLst/>
                          <a:latin typeface="Times New Roman"/>
                          <a:ea typeface="Times New Roman"/>
                          <a:cs typeface="Times New Roman"/>
                        </a:rPr>
                        <a:t> </a:t>
                      </a:r>
                      <a:r>
                        <a:rPr lang="ru-RU" sz="1050">
                          <a:effectLst/>
                          <a:latin typeface="Times New Roman"/>
                          <a:ea typeface="Times New Roman"/>
                          <a:cs typeface="Times New Roman"/>
                        </a:rPr>
                        <a:t>499</a:t>
                      </a:r>
                      <a:r>
                        <a:rPr lang="ru-RU" sz="1050" spc="15">
                          <a:effectLst/>
                          <a:latin typeface="Times New Roman"/>
                          <a:ea typeface="Times New Roman"/>
                          <a:cs typeface="Times New Roman"/>
                        </a:rPr>
                        <a:t> </a:t>
                      </a:r>
                      <a:r>
                        <a:rPr lang="ru-RU" sz="1050">
                          <a:effectLst/>
                          <a:latin typeface="Times New Roman"/>
                          <a:ea typeface="Times New Roman"/>
                          <a:cs typeface="Times New Roman"/>
                        </a:rPr>
                        <a:t>027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2070" algn="ctr">
                        <a:spcBef>
                          <a:spcPts val="685"/>
                        </a:spcBef>
                        <a:spcAft>
                          <a:spcPts val="0"/>
                        </a:spcAft>
                      </a:pPr>
                      <a:r>
                        <a:rPr lang="ru-RU" sz="1050">
                          <a:effectLst/>
                          <a:latin typeface="Times New Roman"/>
                          <a:ea typeface="Times New Roman"/>
                          <a:cs typeface="Times New Roman"/>
                        </a:rPr>
                        <a:t>39</a:t>
                      </a:r>
                      <a:r>
                        <a:rPr lang="ru-RU" sz="1050" spc="15">
                          <a:effectLst/>
                          <a:latin typeface="Times New Roman"/>
                          <a:ea typeface="Times New Roman"/>
                          <a:cs typeface="Times New Roman"/>
                        </a:rPr>
                        <a:t> </a:t>
                      </a:r>
                      <a:r>
                        <a:rPr lang="ru-RU" sz="1050">
                          <a:effectLst/>
                          <a:latin typeface="Times New Roman"/>
                          <a:ea typeface="Times New Roman"/>
                          <a:cs typeface="Times New Roman"/>
                        </a:rPr>
                        <a:t>499</a:t>
                      </a:r>
                      <a:r>
                        <a:rPr lang="ru-RU" sz="1050" spc="15">
                          <a:effectLst/>
                          <a:latin typeface="Times New Roman"/>
                          <a:ea typeface="Times New Roman"/>
                          <a:cs typeface="Times New Roman"/>
                        </a:rPr>
                        <a:t> </a:t>
                      </a:r>
                      <a:r>
                        <a:rPr lang="ru-RU" sz="1050">
                          <a:effectLst/>
                          <a:latin typeface="Times New Roman"/>
                          <a:ea typeface="Times New Roman"/>
                          <a:cs typeface="Times New Roman"/>
                        </a:rPr>
                        <a:t>027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54610" algn="ctr">
                        <a:spcBef>
                          <a:spcPts val="685"/>
                        </a:spcBef>
                        <a:spcAft>
                          <a:spcPts val="0"/>
                        </a:spcAft>
                      </a:pPr>
                      <a:r>
                        <a:rPr lang="ru-RU" sz="1050">
                          <a:effectLst/>
                          <a:latin typeface="Times New Roman"/>
                          <a:ea typeface="Times New Roman"/>
                          <a:cs typeface="Times New Roman"/>
                        </a:rPr>
                        <a:t>39</a:t>
                      </a:r>
                      <a:r>
                        <a:rPr lang="ru-RU" sz="1050" spc="15">
                          <a:effectLst/>
                          <a:latin typeface="Times New Roman"/>
                          <a:ea typeface="Times New Roman"/>
                          <a:cs typeface="Times New Roman"/>
                        </a:rPr>
                        <a:t> </a:t>
                      </a:r>
                      <a:r>
                        <a:rPr lang="ru-RU" sz="1050">
                          <a:effectLst/>
                          <a:latin typeface="Times New Roman"/>
                          <a:ea typeface="Times New Roman"/>
                          <a:cs typeface="Times New Roman"/>
                        </a:rPr>
                        <a:t>499</a:t>
                      </a:r>
                      <a:r>
                        <a:rPr lang="ru-RU" sz="1050" spc="15">
                          <a:effectLst/>
                          <a:latin typeface="Times New Roman"/>
                          <a:ea typeface="Times New Roman"/>
                          <a:cs typeface="Times New Roman"/>
                        </a:rPr>
                        <a:t> </a:t>
                      </a:r>
                      <a:r>
                        <a:rPr lang="ru-RU" sz="1050">
                          <a:effectLst/>
                          <a:latin typeface="Times New Roman"/>
                          <a:ea typeface="Times New Roman"/>
                          <a:cs typeface="Times New Roman"/>
                        </a:rPr>
                        <a:t>027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9375" marR="69850" algn="ctr">
                        <a:spcBef>
                          <a:spcPts val="685"/>
                        </a:spcBef>
                        <a:spcAft>
                          <a:spcPts val="0"/>
                        </a:spcAft>
                      </a:pPr>
                      <a:r>
                        <a:rPr lang="ru-RU" sz="1050">
                          <a:effectLst/>
                          <a:latin typeface="Times New Roman"/>
                          <a:ea typeface="Times New Roman"/>
                          <a:cs typeface="Times New Roman"/>
                        </a:rPr>
                        <a:t>355</a:t>
                      </a:r>
                      <a:r>
                        <a:rPr lang="ru-RU" sz="1050" spc="15">
                          <a:effectLst/>
                          <a:latin typeface="Times New Roman"/>
                          <a:ea typeface="Times New Roman"/>
                          <a:cs typeface="Times New Roman"/>
                        </a:rPr>
                        <a:t> </a:t>
                      </a:r>
                      <a:r>
                        <a:rPr lang="ru-RU" sz="1050">
                          <a:effectLst/>
                          <a:latin typeface="Times New Roman"/>
                          <a:ea typeface="Times New Roman"/>
                          <a:cs typeface="Times New Roman"/>
                        </a:rPr>
                        <a:t>491</a:t>
                      </a:r>
                      <a:r>
                        <a:rPr lang="ru-RU" sz="1050" spc="15">
                          <a:effectLst/>
                          <a:latin typeface="Times New Roman"/>
                          <a:ea typeface="Times New Roman"/>
                          <a:cs typeface="Times New Roman"/>
                        </a:rPr>
                        <a:t> </a:t>
                      </a:r>
                      <a:r>
                        <a:rPr lang="ru-RU" sz="1050">
                          <a:effectLst/>
                          <a:latin typeface="Times New Roman"/>
                          <a:ea typeface="Times New Roman"/>
                          <a:cs typeface="Times New Roman"/>
                        </a:rPr>
                        <a:t>240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470">
                <a:tc>
                  <a:txBody>
                    <a:bodyPr/>
                    <a:lstStyle/>
                    <a:p>
                      <a:pPr marL="73025" marR="61595" algn="ctr">
                        <a:spcBef>
                          <a:spcPts val="275"/>
                        </a:spcBef>
                        <a:spcAft>
                          <a:spcPts val="0"/>
                        </a:spcAft>
                      </a:pPr>
                      <a:r>
                        <a:rPr lang="ru-RU" sz="1050">
                          <a:effectLst/>
                          <a:latin typeface="Times New Roman"/>
                          <a:ea typeface="Times New Roman"/>
                          <a:cs typeface="Times New Roman"/>
                        </a:rPr>
                        <a:t>17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 algn="l">
                        <a:spcBef>
                          <a:spcPts val="275"/>
                        </a:spcBef>
                        <a:spcAft>
                          <a:spcPts val="0"/>
                        </a:spcAft>
                      </a:pPr>
                      <a:r>
                        <a:rPr lang="ru-RU" sz="1050">
                          <a:effectLst/>
                          <a:latin typeface="Times New Roman"/>
                          <a:ea typeface="Times New Roman"/>
                          <a:cs typeface="Times New Roman"/>
                        </a:rPr>
                        <a:t>Накладные</a:t>
                      </a:r>
                      <a:r>
                        <a:rPr lang="ru-RU" sz="1050" spc="-10">
                          <a:effectLst/>
                          <a:latin typeface="Times New Roman"/>
                          <a:ea typeface="Times New Roman"/>
                          <a:cs typeface="Times New Roman"/>
                        </a:rPr>
                        <a:t> </a:t>
                      </a:r>
                      <a:r>
                        <a:rPr lang="ru-RU" sz="1050">
                          <a:effectLst/>
                          <a:latin typeface="Times New Roman"/>
                          <a:ea typeface="Times New Roman"/>
                          <a:cs typeface="Times New Roman"/>
                        </a:rPr>
                        <a:t>расходы</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7475" algn="r">
                        <a:spcBef>
                          <a:spcPts val="275"/>
                        </a:spcBef>
                        <a:spcAft>
                          <a:spcPts val="0"/>
                        </a:spcAft>
                      </a:pPr>
                      <a:r>
                        <a:rPr lang="ru-RU" sz="1050">
                          <a:effectLst/>
                          <a:latin typeface="Times New Roman"/>
                          <a:ea typeface="Times New Roman"/>
                          <a:cs typeface="Times New Roman"/>
                        </a:rPr>
                        <a:t>6</a:t>
                      </a:r>
                      <a:r>
                        <a:rPr lang="ru-RU" sz="1050" spc="10">
                          <a:effectLst/>
                          <a:latin typeface="Times New Roman"/>
                          <a:ea typeface="Times New Roman"/>
                          <a:cs typeface="Times New Roman"/>
                        </a:rPr>
                        <a:t> </a:t>
                      </a:r>
                      <a:r>
                        <a:rPr lang="ru-RU" sz="1050">
                          <a:effectLst/>
                          <a:latin typeface="Times New Roman"/>
                          <a:ea typeface="Times New Roman"/>
                          <a:cs typeface="Times New Roman"/>
                        </a:rPr>
                        <a:t>000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905" algn="l">
                        <a:spcBef>
                          <a:spcPts val="275"/>
                        </a:spcBef>
                        <a:spcAft>
                          <a:spcPts val="0"/>
                        </a:spcAft>
                      </a:pPr>
                      <a:r>
                        <a:rPr lang="ru-RU" sz="1050">
                          <a:effectLst/>
                          <a:latin typeface="Times New Roman"/>
                          <a:ea typeface="Times New Roman"/>
                          <a:cs typeface="Times New Roman"/>
                        </a:rPr>
                        <a:t>6</a:t>
                      </a:r>
                      <a:r>
                        <a:rPr lang="ru-RU" sz="1050" spc="10">
                          <a:effectLst/>
                          <a:latin typeface="Times New Roman"/>
                          <a:ea typeface="Times New Roman"/>
                          <a:cs typeface="Times New Roman"/>
                        </a:rPr>
                        <a:t> </a:t>
                      </a:r>
                      <a:r>
                        <a:rPr lang="ru-RU" sz="1050">
                          <a:effectLst/>
                          <a:latin typeface="Times New Roman"/>
                          <a:ea typeface="Times New Roman"/>
                          <a:cs typeface="Times New Roman"/>
                        </a:rPr>
                        <a:t>000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230" marR="52705" algn="ctr">
                        <a:spcBef>
                          <a:spcPts val="275"/>
                        </a:spcBef>
                        <a:spcAft>
                          <a:spcPts val="0"/>
                        </a:spcAft>
                      </a:pPr>
                      <a:r>
                        <a:rPr lang="ru-RU" sz="1050">
                          <a:effectLst/>
                          <a:latin typeface="Times New Roman"/>
                          <a:ea typeface="Times New Roman"/>
                          <a:cs typeface="Times New Roman"/>
                        </a:rPr>
                        <a:t>6</a:t>
                      </a:r>
                      <a:r>
                        <a:rPr lang="ru-RU" sz="1050" spc="10">
                          <a:effectLst/>
                          <a:latin typeface="Times New Roman"/>
                          <a:ea typeface="Times New Roman"/>
                          <a:cs typeface="Times New Roman"/>
                        </a:rPr>
                        <a:t> </a:t>
                      </a:r>
                      <a:r>
                        <a:rPr lang="ru-RU" sz="1050">
                          <a:effectLst/>
                          <a:latin typeface="Times New Roman"/>
                          <a:ea typeface="Times New Roman"/>
                          <a:cs typeface="Times New Roman"/>
                        </a:rPr>
                        <a:t>000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7475" algn="r">
                        <a:spcBef>
                          <a:spcPts val="275"/>
                        </a:spcBef>
                        <a:spcAft>
                          <a:spcPts val="0"/>
                        </a:spcAft>
                      </a:pPr>
                      <a:r>
                        <a:rPr lang="ru-RU" sz="1050">
                          <a:effectLst/>
                          <a:latin typeface="Times New Roman"/>
                          <a:ea typeface="Times New Roman"/>
                          <a:cs typeface="Times New Roman"/>
                        </a:rPr>
                        <a:t>6</a:t>
                      </a:r>
                      <a:r>
                        <a:rPr lang="ru-RU" sz="1050" spc="10">
                          <a:effectLst/>
                          <a:latin typeface="Times New Roman"/>
                          <a:ea typeface="Times New Roman"/>
                          <a:cs typeface="Times New Roman"/>
                        </a:rPr>
                        <a:t> </a:t>
                      </a:r>
                      <a:r>
                        <a:rPr lang="ru-RU" sz="1050">
                          <a:effectLst/>
                          <a:latin typeface="Times New Roman"/>
                          <a:ea typeface="Times New Roman"/>
                          <a:cs typeface="Times New Roman"/>
                        </a:rPr>
                        <a:t>000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2705" algn="ctr">
                        <a:spcBef>
                          <a:spcPts val="275"/>
                        </a:spcBef>
                        <a:spcAft>
                          <a:spcPts val="0"/>
                        </a:spcAft>
                      </a:pPr>
                      <a:r>
                        <a:rPr lang="ru-RU" sz="1050">
                          <a:effectLst/>
                          <a:latin typeface="Times New Roman"/>
                          <a:ea typeface="Times New Roman"/>
                          <a:cs typeface="Times New Roman"/>
                        </a:rPr>
                        <a:t>6</a:t>
                      </a:r>
                      <a:r>
                        <a:rPr lang="ru-RU" sz="1050" spc="10">
                          <a:effectLst/>
                          <a:latin typeface="Times New Roman"/>
                          <a:ea typeface="Times New Roman"/>
                          <a:cs typeface="Times New Roman"/>
                        </a:rPr>
                        <a:t> </a:t>
                      </a:r>
                      <a:r>
                        <a:rPr lang="ru-RU" sz="1050">
                          <a:effectLst/>
                          <a:latin typeface="Times New Roman"/>
                          <a:ea typeface="Times New Roman"/>
                          <a:cs typeface="Times New Roman"/>
                        </a:rPr>
                        <a:t>000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2070" algn="ctr">
                        <a:spcBef>
                          <a:spcPts val="275"/>
                        </a:spcBef>
                        <a:spcAft>
                          <a:spcPts val="0"/>
                        </a:spcAft>
                      </a:pPr>
                      <a:r>
                        <a:rPr lang="ru-RU" sz="1050">
                          <a:effectLst/>
                          <a:latin typeface="Times New Roman"/>
                          <a:ea typeface="Times New Roman"/>
                          <a:cs typeface="Times New Roman"/>
                        </a:rPr>
                        <a:t>6</a:t>
                      </a:r>
                      <a:r>
                        <a:rPr lang="ru-RU" sz="1050" spc="10">
                          <a:effectLst/>
                          <a:latin typeface="Times New Roman"/>
                          <a:ea typeface="Times New Roman"/>
                          <a:cs typeface="Times New Roman"/>
                        </a:rPr>
                        <a:t> </a:t>
                      </a:r>
                      <a:r>
                        <a:rPr lang="ru-RU" sz="1050">
                          <a:effectLst/>
                          <a:latin typeface="Times New Roman"/>
                          <a:ea typeface="Times New Roman"/>
                          <a:cs typeface="Times New Roman"/>
                        </a:rPr>
                        <a:t>000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9540" algn="l">
                        <a:spcBef>
                          <a:spcPts val="275"/>
                        </a:spcBef>
                        <a:spcAft>
                          <a:spcPts val="0"/>
                        </a:spcAft>
                      </a:pPr>
                      <a:r>
                        <a:rPr lang="ru-RU" sz="1050">
                          <a:effectLst/>
                          <a:latin typeface="Times New Roman"/>
                          <a:ea typeface="Times New Roman"/>
                          <a:cs typeface="Times New Roman"/>
                        </a:rPr>
                        <a:t>6</a:t>
                      </a:r>
                      <a:r>
                        <a:rPr lang="ru-RU" sz="1050" spc="10">
                          <a:effectLst/>
                          <a:latin typeface="Times New Roman"/>
                          <a:ea typeface="Times New Roman"/>
                          <a:cs typeface="Times New Roman"/>
                        </a:rPr>
                        <a:t> </a:t>
                      </a:r>
                      <a:r>
                        <a:rPr lang="ru-RU" sz="1050">
                          <a:effectLst/>
                          <a:latin typeface="Times New Roman"/>
                          <a:ea typeface="Times New Roman"/>
                          <a:cs typeface="Times New Roman"/>
                        </a:rPr>
                        <a:t>000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6840" algn="r">
                        <a:spcBef>
                          <a:spcPts val="275"/>
                        </a:spcBef>
                        <a:spcAft>
                          <a:spcPts val="0"/>
                        </a:spcAft>
                      </a:pPr>
                      <a:r>
                        <a:rPr lang="ru-RU" sz="1050">
                          <a:effectLst/>
                          <a:latin typeface="Times New Roman"/>
                          <a:ea typeface="Times New Roman"/>
                          <a:cs typeface="Times New Roman"/>
                        </a:rPr>
                        <a:t>6</a:t>
                      </a:r>
                      <a:r>
                        <a:rPr lang="ru-RU" sz="1050" spc="10">
                          <a:effectLst/>
                          <a:latin typeface="Times New Roman"/>
                          <a:ea typeface="Times New Roman"/>
                          <a:cs typeface="Times New Roman"/>
                        </a:rPr>
                        <a:t> </a:t>
                      </a:r>
                      <a:r>
                        <a:rPr lang="ru-RU" sz="1050">
                          <a:effectLst/>
                          <a:latin typeface="Times New Roman"/>
                          <a:ea typeface="Times New Roman"/>
                          <a:cs typeface="Times New Roman"/>
                        </a:rPr>
                        <a:t>000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1435" algn="ctr">
                        <a:spcBef>
                          <a:spcPts val="275"/>
                        </a:spcBef>
                        <a:spcAft>
                          <a:spcPts val="0"/>
                        </a:spcAft>
                      </a:pPr>
                      <a:r>
                        <a:rPr lang="ru-RU" sz="1050">
                          <a:effectLst/>
                          <a:latin typeface="Times New Roman"/>
                          <a:ea typeface="Times New Roman"/>
                          <a:cs typeface="Times New Roman"/>
                        </a:rPr>
                        <a:t>6</a:t>
                      </a:r>
                      <a:r>
                        <a:rPr lang="ru-RU" sz="1050" spc="10">
                          <a:effectLst/>
                          <a:latin typeface="Times New Roman"/>
                          <a:ea typeface="Times New Roman"/>
                          <a:cs typeface="Times New Roman"/>
                        </a:rPr>
                        <a:t> </a:t>
                      </a:r>
                      <a:r>
                        <a:rPr lang="ru-RU" sz="1050">
                          <a:effectLst/>
                          <a:latin typeface="Times New Roman"/>
                          <a:ea typeface="Times New Roman"/>
                          <a:cs typeface="Times New Roman"/>
                        </a:rPr>
                        <a:t>000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54610" algn="ctr">
                        <a:spcBef>
                          <a:spcPts val="275"/>
                        </a:spcBef>
                        <a:spcAft>
                          <a:spcPts val="0"/>
                        </a:spcAft>
                      </a:pPr>
                      <a:r>
                        <a:rPr lang="ru-RU" sz="1050">
                          <a:effectLst/>
                          <a:latin typeface="Times New Roman"/>
                          <a:ea typeface="Times New Roman"/>
                          <a:cs typeface="Times New Roman"/>
                        </a:rPr>
                        <a:t>6</a:t>
                      </a:r>
                      <a:r>
                        <a:rPr lang="ru-RU" sz="1050" spc="10">
                          <a:effectLst/>
                          <a:latin typeface="Times New Roman"/>
                          <a:ea typeface="Times New Roman"/>
                          <a:cs typeface="Times New Roman"/>
                        </a:rPr>
                        <a:t> </a:t>
                      </a:r>
                      <a:r>
                        <a:rPr lang="ru-RU" sz="1050">
                          <a:effectLst/>
                          <a:latin typeface="Times New Roman"/>
                          <a:ea typeface="Times New Roman"/>
                          <a:cs typeface="Times New Roman"/>
                        </a:rPr>
                        <a:t>000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9375" marR="69850" algn="ctr">
                        <a:spcBef>
                          <a:spcPts val="275"/>
                        </a:spcBef>
                        <a:spcAft>
                          <a:spcPts val="0"/>
                        </a:spcAft>
                      </a:pPr>
                      <a:r>
                        <a:rPr lang="ru-RU" sz="1050">
                          <a:effectLst/>
                          <a:latin typeface="Times New Roman"/>
                          <a:ea typeface="Times New Roman"/>
                          <a:cs typeface="Times New Roman"/>
                        </a:rPr>
                        <a:t>60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r>
                        <a:rPr lang="ru-RU" sz="1050" spc="15">
                          <a:effectLst/>
                          <a:latin typeface="Times New Roman"/>
                          <a:ea typeface="Times New Roman"/>
                          <a:cs typeface="Times New Roman"/>
                        </a:rPr>
                        <a:t> </a:t>
                      </a:r>
                      <a:r>
                        <a:rPr lang="ru-RU" sz="105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470">
                <a:tc gridSpan="2">
                  <a:txBody>
                    <a:bodyPr/>
                    <a:lstStyle/>
                    <a:p>
                      <a:pPr marL="845820" marR="836295" algn="ctr">
                        <a:spcBef>
                          <a:spcPts val="245"/>
                        </a:spcBef>
                        <a:spcAft>
                          <a:spcPts val="0"/>
                        </a:spcAft>
                      </a:pPr>
                      <a:r>
                        <a:rPr lang="ru-RU" sz="1050" b="1">
                          <a:effectLst/>
                          <a:latin typeface="Times New Roman"/>
                          <a:ea typeface="Times New Roman"/>
                          <a:cs typeface="Times New Roman"/>
                        </a:rPr>
                        <a:t>ИТОГО</a:t>
                      </a:r>
                      <a:endParaRPr lang="ru-RU" sz="105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hMerge="1">
                  <a:txBody>
                    <a:bodyPr/>
                    <a:lstStyle/>
                    <a:p>
                      <a:endParaRPr lang="ru-RU"/>
                    </a:p>
                  </a:txBody>
                  <a:tcPr/>
                </a:tc>
                <a:tc>
                  <a:txBody>
                    <a:bodyPr/>
                    <a:lstStyle/>
                    <a:p>
                      <a:pPr marR="62865" algn="r">
                        <a:spcBef>
                          <a:spcPts val="290"/>
                        </a:spcBef>
                        <a:spcAft>
                          <a:spcPts val="0"/>
                        </a:spcAft>
                      </a:pPr>
                      <a:r>
                        <a:rPr lang="ru-RU" sz="1050" b="1">
                          <a:effectLst/>
                          <a:latin typeface="Times New Roman"/>
                          <a:ea typeface="Times New Roman"/>
                          <a:cs typeface="Times New Roman"/>
                        </a:rPr>
                        <a:t>120</a:t>
                      </a:r>
                      <a:r>
                        <a:rPr lang="ru-RU" sz="1050" b="1" spc="15">
                          <a:effectLst/>
                          <a:latin typeface="Times New Roman"/>
                          <a:ea typeface="Times New Roman"/>
                          <a:cs typeface="Times New Roman"/>
                        </a:rPr>
                        <a:t> </a:t>
                      </a:r>
                      <a:r>
                        <a:rPr lang="ru-RU" sz="1050" b="1">
                          <a:effectLst/>
                          <a:latin typeface="Times New Roman"/>
                          <a:ea typeface="Times New Roman"/>
                          <a:cs typeface="Times New Roman"/>
                        </a:rPr>
                        <a:t>800</a:t>
                      </a:r>
                      <a:r>
                        <a:rPr lang="ru-RU" sz="1050" b="1" spc="15">
                          <a:effectLst/>
                          <a:latin typeface="Times New Roman"/>
                          <a:ea typeface="Times New Roman"/>
                          <a:cs typeface="Times New Roman"/>
                        </a:rPr>
                        <a:t> </a:t>
                      </a:r>
                      <a:r>
                        <a:rPr lang="ru-RU" sz="1050" b="1">
                          <a:effectLst/>
                          <a:latin typeface="Times New Roman"/>
                          <a:ea typeface="Times New Roman"/>
                          <a:cs typeface="Times New Roman"/>
                        </a:rPr>
                        <a:t>162</a:t>
                      </a:r>
                      <a:endParaRPr lang="ru-RU" sz="105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73660" algn="l">
                        <a:spcBef>
                          <a:spcPts val="290"/>
                        </a:spcBef>
                        <a:spcAft>
                          <a:spcPts val="0"/>
                        </a:spcAft>
                      </a:pPr>
                      <a:r>
                        <a:rPr lang="ru-RU" sz="1050" b="1">
                          <a:effectLst/>
                          <a:latin typeface="Times New Roman"/>
                          <a:ea typeface="Times New Roman"/>
                          <a:cs typeface="Times New Roman"/>
                        </a:rPr>
                        <a:t>164</a:t>
                      </a:r>
                      <a:r>
                        <a:rPr lang="ru-RU" sz="1050" b="1" spc="15">
                          <a:effectLst/>
                          <a:latin typeface="Times New Roman"/>
                          <a:ea typeface="Times New Roman"/>
                          <a:cs typeface="Times New Roman"/>
                        </a:rPr>
                        <a:t> </a:t>
                      </a:r>
                      <a:r>
                        <a:rPr lang="ru-RU" sz="1050" b="1">
                          <a:effectLst/>
                          <a:latin typeface="Times New Roman"/>
                          <a:ea typeface="Times New Roman"/>
                          <a:cs typeface="Times New Roman"/>
                        </a:rPr>
                        <a:t>884</a:t>
                      </a:r>
                      <a:r>
                        <a:rPr lang="ru-RU" sz="1050" b="1" spc="15">
                          <a:effectLst/>
                          <a:latin typeface="Times New Roman"/>
                          <a:ea typeface="Times New Roman"/>
                          <a:cs typeface="Times New Roman"/>
                        </a:rPr>
                        <a:t> </a:t>
                      </a:r>
                      <a:r>
                        <a:rPr lang="ru-RU" sz="1050" b="1">
                          <a:effectLst/>
                          <a:latin typeface="Times New Roman"/>
                          <a:ea typeface="Times New Roman"/>
                          <a:cs typeface="Times New Roman"/>
                        </a:rPr>
                        <a:t>913</a:t>
                      </a:r>
                      <a:endParaRPr lang="ru-RU" sz="105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62230" marR="52705" algn="ctr">
                        <a:spcBef>
                          <a:spcPts val="290"/>
                        </a:spcBef>
                        <a:spcAft>
                          <a:spcPts val="0"/>
                        </a:spcAft>
                      </a:pPr>
                      <a:r>
                        <a:rPr lang="ru-RU" sz="1050" b="1">
                          <a:effectLst/>
                          <a:latin typeface="Times New Roman"/>
                          <a:ea typeface="Times New Roman"/>
                          <a:cs typeface="Times New Roman"/>
                        </a:rPr>
                        <a:t>164</a:t>
                      </a:r>
                      <a:r>
                        <a:rPr lang="ru-RU" sz="1050" b="1" spc="15">
                          <a:effectLst/>
                          <a:latin typeface="Times New Roman"/>
                          <a:ea typeface="Times New Roman"/>
                          <a:cs typeface="Times New Roman"/>
                        </a:rPr>
                        <a:t> </a:t>
                      </a:r>
                      <a:r>
                        <a:rPr lang="ru-RU" sz="1050" b="1">
                          <a:effectLst/>
                          <a:latin typeface="Times New Roman"/>
                          <a:ea typeface="Times New Roman"/>
                          <a:cs typeface="Times New Roman"/>
                        </a:rPr>
                        <a:t>263</a:t>
                      </a:r>
                      <a:r>
                        <a:rPr lang="ru-RU" sz="1050" b="1" spc="15">
                          <a:effectLst/>
                          <a:latin typeface="Times New Roman"/>
                          <a:ea typeface="Times New Roman"/>
                          <a:cs typeface="Times New Roman"/>
                        </a:rPr>
                        <a:t> </a:t>
                      </a:r>
                      <a:r>
                        <a:rPr lang="ru-RU" sz="1050" b="1">
                          <a:effectLst/>
                          <a:latin typeface="Times New Roman"/>
                          <a:ea typeface="Times New Roman"/>
                          <a:cs typeface="Times New Roman"/>
                        </a:rPr>
                        <a:t>980</a:t>
                      </a:r>
                      <a:endParaRPr lang="ru-RU" sz="105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R="63500" algn="r">
                        <a:spcBef>
                          <a:spcPts val="290"/>
                        </a:spcBef>
                        <a:spcAft>
                          <a:spcPts val="0"/>
                        </a:spcAft>
                      </a:pPr>
                      <a:r>
                        <a:rPr lang="ru-RU" sz="1050" b="1">
                          <a:effectLst/>
                          <a:latin typeface="Times New Roman"/>
                          <a:ea typeface="Times New Roman"/>
                          <a:cs typeface="Times New Roman"/>
                        </a:rPr>
                        <a:t>164</a:t>
                      </a:r>
                      <a:r>
                        <a:rPr lang="ru-RU" sz="1050" b="1" spc="15">
                          <a:effectLst/>
                          <a:latin typeface="Times New Roman"/>
                          <a:ea typeface="Times New Roman"/>
                          <a:cs typeface="Times New Roman"/>
                        </a:rPr>
                        <a:t> </a:t>
                      </a:r>
                      <a:r>
                        <a:rPr lang="ru-RU" sz="1050" b="1">
                          <a:effectLst/>
                          <a:latin typeface="Times New Roman"/>
                          <a:ea typeface="Times New Roman"/>
                          <a:cs typeface="Times New Roman"/>
                        </a:rPr>
                        <a:t>006</a:t>
                      </a:r>
                      <a:r>
                        <a:rPr lang="ru-RU" sz="1050" b="1" spc="15">
                          <a:effectLst/>
                          <a:latin typeface="Times New Roman"/>
                          <a:ea typeface="Times New Roman"/>
                          <a:cs typeface="Times New Roman"/>
                        </a:rPr>
                        <a:t> </a:t>
                      </a:r>
                      <a:r>
                        <a:rPr lang="ru-RU" sz="1050" b="1">
                          <a:effectLst/>
                          <a:latin typeface="Times New Roman"/>
                          <a:ea typeface="Times New Roman"/>
                          <a:cs typeface="Times New Roman"/>
                        </a:rPr>
                        <a:t>404</a:t>
                      </a:r>
                      <a:endParaRPr lang="ru-RU" sz="105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62865" marR="52705" algn="ctr">
                        <a:spcBef>
                          <a:spcPts val="290"/>
                        </a:spcBef>
                        <a:spcAft>
                          <a:spcPts val="0"/>
                        </a:spcAft>
                      </a:pPr>
                      <a:r>
                        <a:rPr lang="ru-RU" sz="1050" b="1">
                          <a:effectLst/>
                          <a:latin typeface="Times New Roman"/>
                          <a:ea typeface="Times New Roman"/>
                          <a:cs typeface="Times New Roman"/>
                        </a:rPr>
                        <a:t>173</a:t>
                      </a:r>
                      <a:r>
                        <a:rPr lang="ru-RU" sz="1050" b="1" spc="15">
                          <a:effectLst/>
                          <a:latin typeface="Times New Roman"/>
                          <a:ea typeface="Times New Roman"/>
                          <a:cs typeface="Times New Roman"/>
                        </a:rPr>
                        <a:t> </a:t>
                      </a:r>
                      <a:r>
                        <a:rPr lang="ru-RU" sz="1050" b="1">
                          <a:effectLst/>
                          <a:latin typeface="Times New Roman"/>
                          <a:ea typeface="Times New Roman"/>
                          <a:cs typeface="Times New Roman"/>
                        </a:rPr>
                        <a:t>076</a:t>
                      </a:r>
                      <a:r>
                        <a:rPr lang="ru-RU" sz="1050" b="1" spc="15">
                          <a:effectLst/>
                          <a:latin typeface="Times New Roman"/>
                          <a:ea typeface="Times New Roman"/>
                          <a:cs typeface="Times New Roman"/>
                        </a:rPr>
                        <a:t> </a:t>
                      </a:r>
                      <a:r>
                        <a:rPr lang="ru-RU" sz="1050" b="1">
                          <a:effectLst/>
                          <a:latin typeface="Times New Roman"/>
                          <a:ea typeface="Times New Roman"/>
                          <a:cs typeface="Times New Roman"/>
                        </a:rPr>
                        <a:t>026</a:t>
                      </a:r>
                      <a:endParaRPr lang="ru-RU" sz="105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62865" marR="52070" algn="ctr">
                        <a:spcBef>
                          <a:spcPts val="290"/>
                        </a:spcBef>
                        <a:spcAft>
                          <a:spcPts val="0"/>
                        </a:spcAft>
                      </a:pPr>
                      <a:r>
                        <a:rPr lang="ru-RU" sz="1050" b="1">
                          <a:effectLst/>
                          <a:latin typeface="Times New Roman"/>
                          <a:ea typeface="Times New Roman"/>
                          <a:cs typeface="Times New Roman"/>
                        </a:rPr>
                        <a:t>182</a:t>
                      </a:r>
                      <a:r>
                        <a:rPr lang="ru-RU" sz="1050" b="1" spc="15">
                          <a:effectLst/>
                          <a:latin typeface="Times New Roman"/>
                          <a:ea typeface="Times New Roman"/>
                          <a:cs typeface="Times New Roman"/>
                        </a:rPr>
                        <a:t> </a:t>
                      </a:r>
                      <a:r>
                        <a:rPr lang="ru-RU" sz="1050" b="1">
                          <a:effectLst/>
                          <a:latin typeface="Times New Roman"/>
                          <a:ea typeface="Times New Roman"/>
                          <a:cs typeface="Times New Roman"/>
                        </a:rPr>
                        <a:t>290</a:t>
                      </a:r>
                      <a:r>
                        <a:rPr lang="ru-RU" sz="1050" b="1" spc="15">
                          <a:effectLst/>
                          <a:latin typeface="Times New Roman"/>
                          <a:ea typeface="Times New Roman"/>
                          <a:cs typeface="Times New Roman"/>
                        </a:rPr>
                        <a:t> </a:t>
                      </a:r>
                      <a:r>
                        <a:rPr lang="ru-RU" sz="1050" b="1">
                          <a:effectLst/>
                          <a:latin typeface="Times New Roman"/>
                          <a:ea typeface="Times New Roman"/>
                          <a:cs typeface="Times New Roman"/>
                        </a:rPr>
                        <a:t>927</a:t>
                      </a:r>
                      <a:endParaRPr lang="ru-RU" sz="105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74295" algn="l">
                        <a:spcBef>
                          <a:spcPts val="290"/>
                        </a:spcBef>
                        <a:spcAft>
                          <a:spcPts val="0"/>
                        </a:spcAft>
                      </a:pPr>
                      <a:r>
                        <a:rPr lang="ru-RU" sz="1050" b="1">
                          <a:effectLst/>
                          <a:latin typeface="Times New Roman"/>
                          <a:ea typeface="Times New Roman"/>
                          <a:cs typeface="Times New Roman"/>
                        </a:rPr>
                        <a:t>193</a:t>
                      </a:r>
                      <a:r>
                        <a:rPr lang="ru-RU" sz="1050" b="1" spc="15">
                          <a:effectLst/>
                          <a:latin typeface="Times New Roman"/>
                          <a:ea typeface="Times New Roman"/>
                          <a:cs typeface="Times New Roman"/>
                        </a:rPr>
                        <a:t> </a:t>
                      </a:r>
                      <a:r>
                        <a:rPr lang="ru-RU" sz="1050" b="1">
                          <a:effectLst/>
                          <a:latin typeface="Times New Roman"/>
                          <a:ea typeface="Times New Roman"/>
                          <a:cs typeface="Times New Roman"/>
                        </a:rPr>
                        <a:t>708</a:t>
                      </a:r>
                      <a:r>
                        <a:rPr lang="ru-RU" sz="1050" b="1" spc="15">
                          <a:effectLst/>
                          <a:latin typeface="Times New Roman"/>
                          <a:ea typeface="Times New Roman"/>
                          <a:cs typeface="Times New Roman"/>
                        </a:rPr>
                        <a:t> </a:t>
                      </a:r>
                      <a:r>
                        <a:rPr lang="ru-RU" sz="1050" b="1">
                          <a:effectLst/>
                          <a:latin typeface="Times New Roman"/>
                          <a:ea typeface="Times New Roman"/>
                          <a:cs typeface="Times New Roman"/>
                        </a:rPr>
                        <a:t>237</a:t>
                      </a:r>
                      <a:endParaRPr lang="ru-RU" sz="105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R="62230" algn="r">
                        <a:spcBef>
                          <a:spcPts val="290"/>
                        </a:spcBef>
                        <a:spcAft>
                          <a:spcPts val="0"/>
                        </a:spcAft>
                      </a:pPr>
                      <a:r>
                        <a:rPr lang="ru-RU" sz="1050" b="1">
                          <a:effectLst/>
                          <a:latin typeface="Times New Roman"/>
                          <a:ea typeface="Times New Roman"/>
                          <a:cs typeface="Times New Roman"/>
                        </a:rPr>
                        <a:t>207</a:t>
                      </a:r>
                      <a:r>
                        <a:rPr lang="ru-RU" sz="1050" b="1" spc="15">
                          <a:effectLst/>
                          <a:latin typeface="Times New Roman"/>
                          <a:ea typeface="Times New Roman"/>
                          <a:cs typeface="Times New Roman"/>
                        </a:rPr>
                        <a:t> </a:t>
                      </a:r>
                      <a:r>
                        <a:rPr lang="ru-RU" sz="1050" b="1">
                          <a:effectLst/>
                          <a:latin typeface="Times New Roman"/>
                          <a:ea typeface="Times New Roman"/>
                          <a:cs typeface="Times New Roman"/>
                        </a:rPr>
                        <a:t>947</a:t>
                      </a:r>
                      <a:r>
                        <a:rPr lang="ru-RU" sz="1050" b="1" spc="15">
                          <a:effectLst/>
                          <a:latin typeface="Times New Roman"/>
                          <a:ea typeface="Times New Roman"/>
                          <a:cs typeface="Times New Roman"/>
                        </a:rPr>
                        <a:t> </a:t>
                      </a:r>
                      <a:r>
                        <a:rPr lang="ru-RU" sz="1050" b="1">
                          <a:effectLst/>
                          <a:latin typeface="Times New Roman"/>
                          <a:ea typeface="Times New Roman"/>
                          <a:cs typeface="Times New Roman"/>
                        </a:rPr>
                        <a:t>643</a:t>
                      </a:r>
                      <a:endParaRPr lang="ru-RU" sz="105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62865" marR="52070" algn="ctr">
                        <a:spcBef>
                          <a:spcPts val="290"/>
                        </a:spcBef>
                        <a:spcAft>
                          <a:spcPts val="0"/>
                        </a:spcAft>
                      </a:pPr>
                      <a:r>
                        <a:rPr lang="ru-RU" sz="1050" b="1">
                          <a:effectLst/>
                          <a:latin typeface="Times New Roman"/>
                          <a:ea typeface="Times New Roman"/>
                          <a:cs typeface="Times New Roman"/>
                        </a:rPr>
                        <a:t>225</a:t>
                      </a:r>
                      <a:r>
                        <a:rPr lang="ru-RU" sz="1050" b="1" spc="15">
                          <a:effectLst/>
                          <a:latin typeface="Times New Roman"/>
                          <a:ea typeface="Times New Roman"/>
                          <a:cs typeface="Times New Roman"/>
                        </a:rPr>
                        <a:t> </a:t>
                      </a:r>
                      <a:r>
                        <a:rPr lang="ru-RU" sz="1050" b="1">
                          <a:effectLst/>
                          <a:latin typeface="Times New Roman"/>
                          <a:ea typeface="Times New Roman"/>
                          <a:cs typeface="Times New Roman"/>
                        </a:rPr>
                        <a:t>959</a:t>
                      </a:r>
                      <a:r>
                        <a:rPr lang="ru-RU" sz="1050" b="1" spc="15">
                          <a:effectLst/>
                          <a:latin typeface="Times New Roman"/>
                          <a:ea typeface="Times New Roman"/>
                          <a:cs typeface="Times New Roman"/>
                        </a:rPr>
                        <a:t> </a:t>
                      </a:r>
                      <a:r>
                        <a:rPr lang="ru-RU" sz="1050" b="1">
                          <a:effectLst/>
                          <a:latin typeface="Times New Roman"/>
                          <a:ea typeface="Times New Roman"/>
                          <a:cs typeface="Times New Roman"/>
                        </a:rPr>
                        <a:t>295</a:t>
                      </a:r>
                      <a:endParaRPr lang="ru-RU" sz="105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63500" marR="54610" algn="ctr">
                        <a:spcBef>
                          <a:spcPts val="290"/>
                        </a:spcBef>
                        <a:spcAft>
                          <a:spcPts val="0"/>
                        </a:spcAft>
                      </a:pPr>
                      <a:r>
                        <a:rPr lang="ru-RU" sz="1050" b="1">
                          <a:effectLst/>
                          <a:latin typeface="Times New Roman"/>
                          <a:ea typeface="Times New Roman"/>
                          <a:cs typeface="Times New Roman"/>
                        </a:rPr>
                        <a:t>248</a:t>
                      </a:r>
                      <a:r>
                        <a:rPr lang="ru-RU" sz="1050" b="1" spc="15">
                          <a:effectLst/>
                          <a:latin typeface="Times New Roman"/>
                          <a:ea typeface="Times New Roman"/>
                          <a:cs typeface="Times New Roman"/>
                        </a:rPr>
                        <a:t> </a:t>
                      </a:r>
                      <a:r>
                        <a:rPr lang="ru-RU" sz="1050" b="1">
                          <a:effectLst/>
                          <a:latin typeface="Times New Roman"/>
                          <a:ea typeface="Times New Roman"/>
                          <a:cs typeface="Times New Roman"/>
                        </a:rPr>
                        <a:t>840</a:t>
                      </a:r>
                      <a:r>
                        <a:rPr lang="ru-RU" sz="1050" b="1" spc="15">
                          <a:effectLst/>
                          <a:latin typeface="Times New Roman"/>
                          <a:ea typeface="Times New Roman"/>
                          <a:cs typeface="Times New Roman"/>
                        </a:rPr>
                        <a:t> </a:t>
                      </a:r>
                      <a:r>
                        <a:rPr lang="ru-RU" sz="1050" b="1">
                          <a:effectLst/>
                          <a:latin typeface="Times New Roman"/>
                          <a:ea typeface="Times New Roman"/>
                          <a:cs typeface="Times New Roman"/>
                        </a:rPr>
                        <a:t>571</a:t>
                      </a:r>
                      <a:endParaRPr lang="ru-RU" sz="105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79375" marR="70485" algn="ctr">
                        <a:spcBef>
                          <a:spcPts val="290"/>
                        </a:spcBef>
                        <a:spcAft>
                          <a:spcPts val="0"/>
                        </a:spcAft>
                      </a:pPr>
                      <a:r>
                        <a:rPr lang="ru-RU" sz="1050" b="1" dirty="0">
                          <a:effectLst/>
                          <a:latin typeface="Times New Roman"/>
                          <a:ea typeface="Times New Roman"/>
                          <a:cs typeface="Times New Roman"/>
                        </a:rPr>
                        <a:t>1</a:t>
                      </a:r>
                      <a:r>
                        <a:rPr lang="ru-RU" sz="1050" b="1" spc="10" dirty="0">
                          <a:effectLst/>
                          <a:latin typeface="Times New Roman"/>
                          <a:ea typeface="Times New Roman"/>
                          <a:cs typeface="Times New Roman"/>
                        </a:rPr>
                        <a:t> </a:t>
                      </a:r>
                      <a:r>
                        <a:rPr lang="ru-RU" sz="1050" b="1" dirty="0">
                          <a:effectLst/>
                          <a:latin typeface="Times New Roman"/>
                          <a:ea typeface="Times New Roman"/>
                          <a:cs typeface="Times New Roman"/>
                        </a:rPr>
                        <a:t>845</a:t>
                      </a:r>
                      <a:r>
                        <a:rPr lang="ru-RU" sz="1050" b="1" spc="15" dirty="0">
                          <a:effectLst/>
                          <a:latin typeface="Times New Roman"/>
                          <a:ea typeface="Times New Roman"/>
                          <a:cs typeface="Times New Roman"/>
                        </a:rPr>
                        <a:t> </a:t>
                      </a:r>
                      <a:r>
                        <a:rPr lang="ru-RU" sz="1050" b="1" dirty="0">
                          <a:effectLst/>
                          <a:latin typeface="Times New Roman"/>
                          <a:ea typeface="Times New Roman"/>
                          <a:cs typeface="Times New Roman"/>
                        </a:rPr>
                        <a:t>778</a:t>
                      </a:r>
                      <a:r>
                        <a:rPr lang="ru-RU" sz="1050" b="1" spc="15" dirty="0">
                          <a:effectLst/>
                          <a:latin typeface="Times New Roman"/>
                          <a:ea typeface="Times New Roman"/>
                          <a:cs typeface="Times New Roman"/>
                        </a:rPr>
                        <a:t> </a:t>
                      </a:r>
                      <a:r>
                        <a:rPr lang="ru-RU" sz="1050" b="1" dirty="0">
                          <a:effectLst/>
                          <a:latin typeface="Times New Roman"/>
                          <a:ea typeface="Times New Roman"/>
                          <a:cs typeface="Times New Roman"/>
                        </a:rPr>
                        <a:t>158</a:t>
                      </a:r>
                      <a:endParaRPr lang="ru-RU" sz="105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r>
            </a:tbl>
          </a:graphicData>
        </a:graphic>
      </p:graphicFrame>
      <p:sp>
        <p:nvSpPr>
          <p:cNvPr id="18" name="Google Shape;102;p2"/>
          <p:cNvSpPr/>
          <p:nvPr/>
        </p:nvSpPr>
        <p:spPr>
          <a:xfrm>
            <a:off x="5137266" y="71415"/>
            <a:ext cx="5869798" cy="561682"/>
          </a:xfrm>
          <a:prstGeom prst="rect">
            <a:avLst/>
          </a:prstGeom>
          <a:noFill/>
          <a:ln>
            <a:noFill/>
          </a:ln>
        </p:spPr>
        <p:txBody>
          <a:bodyPr spcFirstLastPara="1" wrap="square" lIns="99050" tIns="49525" rIns="99050" bIns="49525" anchor="t" anchorCtr="0">
            <a:spAutoFit/>
          </a:bodyPr>
          <a:lstStyle/>
          <a:p>
            <a:r>
              <a:rPr lang="ru-RU" sz="1600" b="1" dirty="0">
                <a:solidFill>
                  <a:schemeClr val="bg1"/>
                </a:solidFill>
                <a:latin typeface="Times New Roman" pitchFamily="18" charset="0"/>
                <a:cs typeface="Times New Roman" pitchFamily="18" charset="0"/>
              </a:rPr>
              <a:t>Прогнозная сводная смета расходов за период</a:t>
            </a:r>
            <a:endParaRPr lang="ru-RU" sz="1600" dirty="0">
              <a:solidFill>
                <a:schemeClr val="bg1"/>
              </a:solidFill>
              <a:latin typeface="Times New Roman" pitchFamily="18" charset="0"/>
              <a:cs typeface="Times New Roman" pitchFamily="18" charset="0"/>
            </a:endParaRPr>
          </a:p>
          <a:p>
            <a:endParaRPr lang="ru-RU" sz="1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805784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2890809" y="15019"/>
            <a:ext cx="9301025" cy="535999"/>
          </a:xfrm>
          <a:custGeom>
            <a:avLst/>
            <a:gdLst/>
            <a:ahLst/>
            <a:cxnLst/>
            <a:rect l="l" t="t" r="r" b="b"/>
            <a:pathLst>
              <a:path w="7557083" h="535999" extrusionOk="0">
                <a:moveTo>
                  <a:pt x="209725" y="0"/>
                </a:moveTo>
                <a:lnTo>
                  <a:pt x="7557083" y="0"/>
                </a:lnTo>
                <a:lnTo>
                  <a:pt x="7557083" y="535999"/>
                </a:lnTo>
                <a:lnTo>
                  <a:pt x="0" y="535999"/>
                </a:lnTo>
                <a:lnTo>
                  <a:pt x="209725" y="0"/>
                </a:lnTo>
                <a:close/>
              </a:path>
            </a:pathLst>
          </a:custGeom>
          <a:solidFill>
            <a:srgbClr val="0963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pitchFamily="18" charset="0"/>
              <a:ea typeface="Calibri"/>
              <a:cs typeface="Times New Roman" pitchFamily="18" charset="0"/>
              <a:sym typeface="Calibri"/>
            </a:endParaRPr>
          </a:p>
        </p:txBody>
      </p:sp>
      <p:sp>
        <p:nvSpPr>
          <p:cNvPr id="100" name="Google Shape;100;p2"/>
          <p:cNvSpPr/>
          <p:nvPr/>
        </p:nvSpPr>
        <p:spPr>
          <a:xfrm>
            <a:off x="-974" y="914028"/>
            <a:ext cx="114297" cy="284424"/>
          </a:xfrm>
          <a:prstGeom prst="rect">
            <a:avLst/>
          </a:prstGeom>
          <a:solidFill>
            <a:srgbClr val="A8C013">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2"/>
          <p:cNvSpPr/>
          <p:nvPr/>
        </p:nvSpPr>
        <p:spPr>
          <a:xfrm>
            <a:off x="-3" y="551018"/>
            <a:ext cx="12192004" cy="45719"/>
          </a:xfrm>
          <a:prstGeom prst="rect">
            <a:avLst/>
          </a:prstGeom>
          <a:solidFill>
            <a:srgbClr val="0963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2"/>
          <p:cNvSpPr/>
          <p:nvPr/>
        </p:nvSpPr>
        <p:spPr>
          <a:xfrm>
            <a:off x="5137266" y="71415"/>
            <a:ext cx="5869798" cy="561682"/>
          </a:xfrm>
          <a:prstGeom prst="rect">
            <a:avLst/>
          </a:prstGeom>
          <a:noFill/>
          <a:ln>
            <a:noFill/>
          </a:ln>
        </p:spPr>
        <p:txBody>
          <a:bodyPr spcFirstLastPara="1" wrap="square" lIns="99050" tIns="49525" rIns="99050" bIns="49525" anchor="t" anchorCtr="0">
            <a:spAutoFit/>
          </a:bodyPr>
          <a:lstStyle/>
          <a:p>
            <a:r>
              <a:rPr lang="ru-RU" sz="1600" b="1" dirty="0">
                <a:solidFill>
                  <a:schemeClr val="bg1"/>
                </a:solidFill>
              </a:rPr>
              <a:t>Оборот скота КРС молочного направления за </a:t>
            </a:r>
            <a:r>
              <a:rPr lang="ru-RU" sz="1600" b="1" dirty="0" smtClean="0">
                <a:solidFill>
                  <a:schemeClr val="bg1"/>
                </a:solidFill>
              </a:rPr>
              <a:t>период</a:t>
            </a:r>
            <a:endParaRPr lang="ru-RU" sz="1600" b="1" dirty="0">
              <a:solidFill>
                <a:schemeClr val="bg1"/>
              </a:solidFill>
            </a:endParaRPr>
          </a:p>
          <a:p>
            <a:endParaRPr lang="ru-RU" sz="1400" dirty="0">
              <a:solidFill>
                <a:schemeClr val="bg1"/>
              </a:solidFill>
              <a:latin typeface="Times New Roman" pitchFamily="18" charset="0"/>
              <a:cs typeface="Times New Roman" pitchFamily="18" charset="0"/>
            </a:endParaRPr>
          </a:p>
        </p:txBody>
      </p:sp>
      <p:sp>
        <p:nvSpPr>
          <p:cNvPr id="105" name="Google Shape;105;p2"/>
          <p:cNvSpPr/>
          <p:nvPr/>
        </p:nvSpPr>
        <p:spPr>
          <a:xfrm>
            <a:off x="12078480" y="6576222"/>
            <a:ext cx="113354" cy="107948"/>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06" name="Google Shape;106;p2"/>
          <p:cNvCxnSpPr/>
          <p:nvPr/>
        </p:nvCxnSpPr>
        <p:spPr>
          <a:xfrm>
            <a:off x="628357" y="6592889"/>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7" name="Google Shape;107;p2"/>
          <p:cNvCxnSpPr/>
          <p:nvPr/>
        </p:nvCxnSpPr>
        <p:spPr>
          <a:xfrm>
            <a:off x="628357" y="6619083"/>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8" name="Google Shape;108;p2"/>
          <p:cNvCxnSpPr/>
          <p:nvPr/>
        </p:nvCxnSpPr>
        <p:spPr>
          <a:xfrm>
            <a:off x="628357" y="6645277"/>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9" name="Google Shape;109;p2"/>
          <p:cNvCxnSpPr/>
          <p:nvPr/>
        </p:nvCxnSpPr>
        <p:spPr>
          <a:xfrm>
            <a:off x="628357" y="6669088"/>
            <a:ext cx="11409486" cy="0"/>
          </a:xfrm>
          <a:prstGeom prst="straightConnector1">
            <a:avLst/>
          </a:prstGeom>
          <a:noFill/>
          <a:ln w="12700" cap="flat" cmpd="sng">
            <a:solidFill>
              <a:srgbClr val="A8C013"/>
            </a:solidFill>
            <a:prstDash val="solid"/>
            <a:miter lim="800000"/>
            <a:headEnd type="none" w="sm" len="sm"/>
            <a:tailEnd type="none" w="sm" len="sm"/>
          </a:ln>
        </p:spPr>
      </p:cxnSp>
      <p:sp>
        <p:nvSpPr>
          <p:cNvPr id="111" name="Google Shape;111;p2"/>
          <p:cNvSpPr/>
          <p:nvPr/>
        </p:nvSpPr>
        <p:spPr>
          <a:xfrm>
            <a:off x="12078480" y="5776911"/>
            <a:ext cx="113354" cy="9663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2" name="Google Shape;112;p2"/>
          <p:cNvSpPr/>
          <p:nvPr/>
        </p:nvSpPr>
        <p:spPr>
          <a:xfrm>
            <a:off x="12078480" y="5920743"/>
            <a:ext cx="113354" cy="413382"/>
          </a:xfrm>
          <a:prstGeom prst="rect">
            <a:avLst/>
          </a:prstGeom>
          <a:solidFill>
            <a:srgbClr val="A8C01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13" name="Google Shape;113;p2"/>
          <p:cNvCxnSpPr/>
          <p:nvPr/>
        </p:nvCxnSpPr>
        <p:spPr>
          <a:xfrm>
            <a:off x="597044" y="6432830"/>
            <a:ext cx="0" cy="423996"/>
          </a:xfrm>
          <a:prstGeom prst="straightConnector1">
            <a:avLst/>
          </a:prstGeom>
          <a:noFill/>
          <a:ln w="9525" cap="flat" cmpd="sng">
            <a:solidFill>
              <a:srgbClr val="FFC000"/>
            </a:solidFill>
            <a:prstDash val="solid"/>
            <a:miter lim="800000"/>
            <a:headEnd type="none" w="sm" len="sm"/>
            <a:tailEnd type="none" w="sm" len="sm"/>
          </a:ln>
        </p:spPr>
      </p:cxnSp>
      <p:pic>
        <p:nvPicPr>
          <p:cNvPr id="114" name="Google Shape;114;p2"/>
          <p:cNvPicPr preferRelativeResize="0"/>
          <p:nvPr/>
        </p:nvPicPr>
        <p:blipFill rotWithShape="1">
          <a:blip r:embed="rId3" cstate="print">
            <a:alphaModFix/>
          </a:blip>
          <a:srcRect/>
          <a:stretch/>
        </p:blipFill>
        <p:spPr>
          <a:xfrm>
            <a:off x="169408" y="95813"/>
            <a:ext cx="2590770" cy="424396"/>
          </a:xfrm>
          <a:prstGeom prst="rect">
            <a:avLst/>
          </a:prstGeom>
          <a:noFill/>
          <a:ln>
            <a:noFill/>
          </a:ln>
        </p:spPr>
      </p:pic>
      <p:graphicFrame>
        <p:nvGraphicFramePr>
          <p:cNvPr id="3" name="Таблица 2"/>
          <p:cNvGraphicFramePr>
            <a:graphicFrameLocks noGrp="1"/>
          </p:cNvGraphicFramePr>
          <p:nvPr>
            <p:extLst>
              <p:ext uri="{D42A27DB-BD31-4B8C-83A1-F6EECF244321}">
                <p14:modId xmlns:p14="http://schemas.microsoft.com/office/powerpoint/2010/main" val="1947009672"/>
              </p:ext>
            </p:extLst>
          </p:nvPr>
        </p:nvGraphicFramePr>
        <p:xfrm>
          <a:off x="1464793" y="1198452"/>
          <a:ext cx="10238740" cy="2431415"/>
        </p:xfrm>
        <a:graphic>
          <a:graphicData uri="http://schemas.openxmlformats.org/drawingml/2006/table">
            <a:tbl>
              <a:tblPr firstRow="1" firstCol="1" lastRow="1" lastCol="1" bandRow="1" bandCol="1"/>
              <a:tblGrid>
                <a:gridCol w="930910"/>
                <a:gridCol w="1635125"/>
                <a:gridCol w="930910"/>
                <a:gridCol w="790575"/>
                <a:gridCol w="790575"/>
                <a:gridCol w="790575"/>
                <a:gridCol w="810260"/>
                <a:gridCol w="922020"/>
                <a:gridCol w="922020"/>
                <a:gridCol w="857885"/>
                <a:gridCol w="857885"/>
              </a:tblGrid>
              <a:tr h="392430">
                <a:tc rowSpan="3">
                  <a:txBody>
                    <a:bodyPr/>
                    <a:lstStyle/>
                    <a:p>
                      <a:pPr algn="l">
                        <a:spcAft>
                          <a:spcPts val="0"/>
                        </a:spcAft>
                      </a:pPr>
                      <a:r>
                        <a:rPr lang="ru-RU" sz="1300" b="1" dirty="0">
                          <a:effectLst/>
                          <a:latin typeface="Times New Roman"/>
                          <a:ea typeface="Times New Roman"/>
                          <a:cs typeface="Times New Roman"/>
                        </a:rPr>
                        <a:t> </a:t>
                      </a:r>
                      <a:endParaRPr lang="ru-RU" sz="1100" dirty="0">
                        <a:effectLst/>
                        <a:latin typeface="Times New Roman"/>
                        <a:ea typeface="Times New Roman"/>
                        <a:cs typeface="Times New Roman"/>
                      </a:endParaRPr>
                    </a:p>
                    <a:p>
                      <a:pPr algn="l">
                        <a:spcBef>
                          <a:spcPts val="55"/>
                        </a:spcBef>
                        <a:spcAft>
                          <a:spcPts val="0"/>
                        </a:spcAft>
                      </a:pPr>
                      <a:r>
                        <a:rPr lang="ru-RU" sz="1300" b="1" dirty="0">
                          <a:effectLst/>
                          <a:latin typeface="Times New Roman"/>
                          <a:ea typeface="Times New Roman"/>
                          <a:cs typeface="Times New Roman"/>
                        </a:rPr>
                        <a:t> </a:t>
                      </a:r>
                      <a:endParaRPr lang="ru-RU" sz="1100" dirty="0">
                        <a:effectLst/>
                        <a:latin typeface="Times New Roman"/>
                        <a:ea typeface="Times New Roman"/>
                        <a:cs typeface="Times New Roman"/>
                      </a:endParaRPr>
                    </a:p>
                    <a:p>
                      <a:pPr marL="33020" algn="l">
                        <a:spcAft>
                          <a:spcPts val="0"/>
                        </a:spcAft>
                      </a:pPr>
                      <a:r>
                        <a:rPr lang="ru-RU" sz="1200" dirty="0">
                          <a:effectLst/>
                          <a:latin typeface="Times New Roman"/>
                          <a:ea typeface="Times New Roman"/>
                          <a:cs typeface="Times New Roman"/>
                        </a:rPr>
                        <a:t>№</a:t>
                      </a:r>
                      <a:endParaRPr lang="ru-RU" sz="11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spcBef>
                          <a:spcPts val="35"/>
                        </a:spcBef>
                        <a:spcAft>
                          <a:spcPts val="0"/>
                        </a:spcAft>
                      </a:pPr>
                      <a:r>
                        <a:rPr lang="ru-RU" sz="1300" b="1">
                          <a:effectLst/>
                          <a:latin typeface="Times New Roman"/>
                          <a:ea typeface="Times New Roman"/>
                          <a:cs typeface="Times New Roman"/>
                        </a:rPr>
                        <a:t> </a:t>
                      </a:r>
                      <a:endParaRPr lang="ru-RU" sz="1100">
                        <a:effectLst/>
                        <a:latin typeface="Times New Roman"/>
                        <a:ea typeface="Times New Roman"/>
                        <a:cs typeface="Times New Roman"/>
                      </a:endParaRPr>
                    </a:p>
                    <a:p>
                      <a:pPr marL="237490" marR="224155" algn="ctr">
                        <a:lnSpc>
                          <a:spcPct val="110000"/>
                        </a:lnSpc>
                        <a:spcAft>
                          <a:spcPts val="0"/>
                        </a:spcAft>
                      </a:pPr>
                      <a:r>
                        <a:rPr lang="ru-RU" sz="1200">
                          <a:effectLst/>
                          <a:latin typeface="Times New Roman"/>
                          <a:ea typeface="Times New Roman"/>
                          <a:cs typeface="Times New Roman"/>
                        </a:rPr>
                        <a:t>Вид животных по</a:t>
                      </a:r>
                      <a:r>
                        <a:rPr lang="ru-RU" sz="1200" spc="-285">
                          <a:effectLst/>
                          <a:latin typeface="Times New Roman"/>
                          <a:ea typeface="Times New Roman"/>
                          <a:cs typeface="Times New Roman"/>
                        </a:rPr>
                        <a:t> </a:t>
                      </a:r>
                      <a:r>
                        <a:rPr lang="ru-RU" sz="1200">
                          <a:effectLst/>
                          <a:latin typeface="Times New Roman"/>
                          <a:ea typeface="Times New Roman"/>
                          <a:cs typeface="Times New Roman"/>
                        </a:rPr>
                        <a:t>половозрастным</a:t>
                      </a:r>
                      <a:r>
                        <a:rPr lang="ru-RU" sz="1200" spc="5">
                          <a:effectLst/>
                          <a:latin typeface="Times New Roman"/>
                          <a:ea typeface="Times New Roman"/>
                          <a:cs typeface="Times New Roman"/>
                        </a:rPr>
                        <a:t> </a:t>
                      </a:r>
                      <a:r>
                        <a:rPr lang="ru-RU" sz="1200">
                          <a:effectLst/>
                          <a:latin typeface="Times New Roman"/>
                          <a:ea typeface="Times New Roman"/>
                          <a:cs typeface="Times New Roman"/>
                        </a:rPr>
                        <a:t>группам</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0645" marR="61595" indent="8890" algn="l">
                        <a:lnSpc>
                          <a:spcPts val="1510"/>
                        </a:lnSpc>
                        <a:spcAft>
                          <a:spcPts val="0"/>
                        </a:spcAft>
                      </a:pPr>
                      <a:r>
                        <a:rPr lang="ru-RU" sz="1200">
                          <a:effectLst/>
                          <a:latin typeface="Times New Roman"/>
                          <a:ea typeface="Times New Roman"/>
                          <a:cs typeface="Times New Roman"/>
                        </a:rPr>
                        <a:t>Наличие на</a:t>
                      </a:r>
                      <a:r>
                        <a:rPr lang="ru-RU" sz="1200" spc="-285">
                          <a:effectLst/>
                          <a:latin typeface="Times New Roman"/>
                          <a:ea typeface="Times New Roman"/>
                          <a:cs typeface="Times New Roman"/>
                        </a:rPr>
                        <a:t> </a:t>
                      </a:r>
                      <a:r>
                        <a:rPr lang="ru-RU" sz="1200">
                          <a:effectLst/>
                          <a:latin typeface="Times New Roman"/>
                          <a:ea typeface="Times New Roman"/>
                          <a:cs typeface="Times New Roman"/>
                        </a:rPr>
                        <a:t>начало</a:t>
                      </a:r>
                      <a:r>
                        <a:rPr lang="ru-RU" sz="1200" spc="-40">
                          <a:effectLst/>
                          <a:latin typeface="Times New Roman"/>
                          <a:ea typeface="Times New Roman"/>
                          <a:cs typeface="Times New Roman"/>
                        </a:rPr>
                        <a:t> </a:t>
                      </a:r>
                      <a:r>
                        <a:rPr lang="ru-RU" sz="1200">
                          <a:effectLst/>
                          <a:latin typeface="Times New Roman"/>
                          <a:ea typeface="Times New Roman"/>
                          <a:cs typeface="Times New Roman"/>
                        </a:rPr>
                        <a:t>года</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883285" marR="869315" algn="ctr">
                        <a:spcBef>
                          <a:spcPts val="795"/>
                        </a:spcBef>
                        <a:spcAft>
                          <a:spcPts val="0"/>
                        </a:spcAft>
                      </a:pPr>
                      <a:r>
                        <a:rPr lang="ru-RU" sz="1200">
                          <a:effectLst/>
                          <a:latin typeface="Times New Roman"/>
                          <a:ea typeface="Times New Roman"/>
                          <a:cs typeface="Times New Roman"/>
                        </a:rPr>
                        <a:t>Приход</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4">
                  <a:txBody>
                    <a:bodyPr/>
                    <a:lstStyle/>
                    <a:p>
                      <a:pPr marL="1347470" marR="1330960" algn="ctr">
                        <a:spcBef>
                          <a:spcPts val="795"/>
                        </a:spcBef>
                        <a:spcAft>
                          <a:spcPts val="0"/>
                        </a:spcAft>
                      </a:pPr>
                      <a:r>
                        <a:rPr lang="ru-RU" sz="1200">
                          <a:effectLst/>
                          <a:latin typeface="Times New Roman"/>
                          <a:ea typeface="Times New Roman"/>
                          <a:cs typeface="Times New Roman"/>
                        </a:rPr>
                        <a:t>Расход</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81280" marR="25400" indent="-22860" algn="l">
                        <a:lnSpc>
                          <a:spcPts val="1510"/>
                        </a:lnSpc>
                        <a:spcAft>
                          <a:spcPts val="0"/>
                        </a:spcAft>
                      </a:pPr>
                      <a:r>
                        <a:rPr lang="ru-RU" sz="1200">
                          <a:effectLst/>
                          <a:latin typeface="Times New Roman"/>
                          <a:ea typeface="Times New Roman"/>
                          <a:cs typeface="Times New Roman"/>
                        </a:rPr>
                        <a:t>Наличие на</a:t>
                      </a:r>
                      <a:r>
                        <a:rPr lang="ru-RU" sz="1200" spc="-285">
                          <a:effectLst/>
                          <a:latin typeface="Times New Roman"/>
                          <a:ea typeface="Times New Roman"/>
                          <a:cs typeface="Times New Roman"/>
                        </a:rPr>
                        <a:t> </a:t>
                      </a:r>
                      <a:r>
                        <a:rPr lang="ru-RU" sz="1200">
                          <a:effectLst/>
                          <a:latin typeface="Times New Roman"/>
                          <a:ea typeface="Times New Roman"/>
                          <a:cs typeface="Times New Roman"/>
                        </a:rPr>
                        <a:t>конец</a:t>
                      </a:r>
                      <a:r>
                        <a:rPr lang="ru-RU" sz="1200" spc="-15">
                          <a:effectLst/>
                          <a:latin typeface="Times New Roman"/>
                          <a:ea typeface="Times New Roman"/>
                          <a:cs typeface="Times New Roman"/>
                        </a:rPr>
                        <a:t> </a:t>
                      </a:r>
                      <a:r>
                        <a:rPr lang="ru-RU" sz="1200">
                          <a:effectLst/>
                          <a:latin typeface="Times New Roman"/>
                          <a:ea typeface="Times New Roman"/>
                          <a:cs typeface="Times New Roman"/>
                        </a:rPr>
                        <a:t>года</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065">
                <a:tc vMerge="1">
                  <a:txBody>
                    <a:bodyPr/>
                    <a:lstStyle/>
                    <a:p>
                      <a:endParaRPr lang="ru-RU"/>
                    </a:p>
                  </a:txBody>
                  <a:tcPr/>
                </a:tc>
                <a:tc vMerge="1">
                  <a:txBody>
                    <a:bodyPr/>
                    <a:lstStyle/>
                    <a:p>
                      <a:endParaRPr lang="ru-RU"/>
                    </a:p>
                  </a:txBody>
                  <a:tcPr/>
                </a:tc>
                <a:tc rowSpan="2">
                  <a:txBody>
                    <a:bodyPr/>
                    <a:lstStyle/>
                    <a:p>
                      <a:pPr algn="l">
                        <a:spcBef>
                          <a:spcPts val="10"/>
                        </a:spcBef>
                        <a:spcAft>
                          <a:spcPts val="0"/>
                        </a:spcAft>
                      </a:pPr>
                      <a:r>
                        <a:rPr lang="ru-RU" sz="1250" b="1">
                          <a:effectLst/>
                          <a:latin typeface="Times New Roman"/>
                          <a:ea typeface="Times New Roman"/>
                          <a:cs typeface="Times New Roman"/>
                        </a:rPr>
                        <a:t> </a:t>
                      </a:r>
                      <a:endParaRPr lang="ru-RU" sz="1100">
                        <a:effectLst/>
                        <a:latin typeface="Times New Roman"/>
                        <a:ea typeface="Times New Roman"/>
                        <a:cs typeface="Times New Roman"/>
                      </a:endParaRPr>
                    </a:p>
                    <a:p>
                      <a:pPr marL="343535" marR="333375" algn="ctr">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805" algn="l">
                        <a:spcBef>
                          <a:spcPts val="800"/>
                        </a:spcBef>
                        <a:spcAft>
                          <a:spcPts val="0"/>
                        </a:spcAft>
                      </a:pPr>
                      <a:r>
                        <a:rPr lang="ru-RU" sz="1200">
                          <a:effectLst/>
                          <a:latin typeface="Times New Roman"/>
                          <a:ea typeface="Times New Roman"/>
                          <a:cs typeface="Times New Roman"/>
                        </a:rPr>
                        <a:t>покупка</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1920" algn="l">
                        <a:spcBef>
                          <a:spcPts val="800"/>
                        </a:spcBef>
                        <a:spcAft>
                          <a:spcPts val="0"/>
                        </a:spcAft>
                      </a:pPr>
                      <a:r>
                        <a:rPr lang="ru-RU" sz="1200">
                          <a:effectLst/>
                          <a:latin typeface="Times New Roman"/>
                          <a:ea typeface="Times New Roman"/>
                          <a:cs typeface="Times New Roman"/>
                        </a:rPr>
                        <a:t>приплод</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8750" algn="l">
                        <a:spcBef>
                          <a:spcPts val="800"/>
                        </a:spcBef>
                        <a:spcAft>
                          <a:spcPts val="0"/>
                        </a:spcAft>
                      </a:pPr>
                      <a:r>
                        <a:rPr lang="ru-RU" sz="1200">
                          <a:effectLst/>
                          <a:latin typeface="Times New Roman"/>
                          <a:ea typeface="Times New Roman"/>
                          <a:cs typeface="Times New Roman"/>
                        </a:rPr>
                        <a:t>перевод</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9385" algn="l">
                        <a:spcBef>
                          <a:spcPts val="800"/>
                        </a:spcBef>
                        <a:spcAft>
                          <a:spcPts val="0"/>
                        </a:spcAft>
                      </a:pPr>
                      <a:r>
                        <a:rPr lang="ru-RU" sz="1200">
                          <a:effectLst/>
                          <a:latin typeface="Times New Roman"/>
                          <a:ea typeface="Times New Roman"/>
                          <a:cs typeface="Times New Roman"/>
                        </a:rPr>
                        <a:t>перевод</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985" algn="l">
                        <a:spcBef>
                          <a:spcPts val="800"/>
                        </a:spcBef>
                        <a:spcAft>
                          <a:spcPts val="0"/>
                        </a:spcAft>
                      </a:pPr>
                      <a:r>
                        <a:rPr lang="ru-RU" sz="1200">
                          <a:effectLst/>
                          <a:latin typeface="Times New Roman"/>
                          <a:ea typeface="Times New Roman"/>
                          <a:cs typeface="Times New Roman"/>
                        </a:rPr>
                        <a:t>продажа</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940" marR="6985" algn="ctr">
                        <a:spcBef>
                          <a:spcPts val="45"/>
                        </a:spcBef>
                        <a:spcAft>
                          <a:spcPts val="0"/>
                        </a:spcAft>
                      </a:pPr>
                      <a:r>
                        <a:rPr lang="ru-RU" sz="1200">
                          <a:effectLst/>
                          <a:latin typeface="Times New Roman"/>
                          <a:ea typeface="Times New Roman"/>
                          <a:cs typeface="Times New Roman"/>
                        </a:rPr>
                        <a:t>выбраковка</a:t>
                      </a:r>
                      <a:endParaRPr lang="ru-RU" sz="1100">
                        <a:effectLst/>
                        <a:latin typeface="Times New Roman"/>
                        <a:ea typeface="Times New Roman"/>
                        <a:cs typeface="Times New Roman"/>
                      </a:endParaRPr>
                    </a:p>
                    <a:p>
                      <a:pPr marL="27940" marR="6985" algn="ctr">
                        <a:spcBef>
                          <a:spcPts val="130"/>
                        </a:spcBef>
                        <a:spcAft>
                          <a:spcPts val="0"/>
                        </a:spcAft>
                      </a:pPr>
                      <a:r>
                        <a:rPr lang="ru-RU" sz="1200">
                          <a:effectLst/>
                          <a:latin typeface="Times New Roman"/>
                          <a:ea typeface="Times New Roman"/>
                          <a:cs typeface="Times New Roman"/>
                        </a:rPr>
                        <a:t>на</a:t>
                      </a:r>
                      <a:r>
                        <a:rPr lang="ru-RU" sz="1200" spc="-10">
                          <a:effectLst/>
                          <a:latin typeface="Times New Roman"/>
                          <a:ea typeface="Times New Roman"/>
                          <a:cs typeface="Times New Roman"/>
                        </a:rPr>
                        <a:t> </a:t>
                      </a:r>
                      <a:r>
                        <a:rPr lang="ru-RU" sz="1200">
                          <a:effectLst/>
                          <a:latin typeface="Times New Roman"/>
                          <a:ea typeface="Times New Roman"/>
                          <a:cs typeface="Times New Roman"/>
                        </a:rPr>
                        <a:t>забой</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algn="l">
                        <a:spcBef>
                          <a:spcPts val="800"/>
                        </a:spcBef>
                        <a:spcAft>
                          <a:spcPts val="0"/>
                        </a:spcAft>
                      </a:pPr>
                      <a:r>
                        <a:rPr lang="ru-RU" sz="1200">
                          <a:effectLst/>
                          <a:latin typeface="Times New Roman"/>
                          <a:ea typeface="Times New Roman"/>
                          <a:cs typeface="Times New Roman"/>
                        </a:rPr>
                        <a:t>падеж</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Bef>
                          <a:spcPts val="10"/>
                        </a:spcBef>
                        <a:spcAft>
                          <a:spcPts val="0"/>
                        </a:spcAft>
                      </a:pPr>
                      <a:r>
                        <a:rPr lang="ru-RU" sz="1250" b="1">
                          <a:effectLst/>
                          <a:latin typeface="Times New Roman"/>
                          <a:ea typeface="Times New Roman"/>
                          <a:cs typeface="Times New Roman"/>
                        </a:rPr>
                        <a:t> </a:t>
                      </a:r>
                      <a:endParaRPr lang="ru-RU" sz="1100">
                        <a:effectLst/>
                        <a:latin typeface="Times New Roman"/>
                        <a:ea typeface="Times New Roman"/>
                        <a:cs typeface="Times New Roman"/>
                      </a:endParaRPr>
                    </a:p>
                    <a:p>
                      <a:pPr marL="312420" marR="292100" algn="ctr">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035">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234315" marR="219710" algn="ctr">
                        <a:lnSpc>
                          <a:spcPts val="1110"/>
                        </a:lnSpc>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6860" marR="257810" algn="ctr">
                        <a:lnSpc>
                          <a:spcPts val="1110"/>
                        </a:lnSpc>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7495" marR="257810" algn="ctr">
                        <a:lnSpc>
                          <a:spcPts val="1110"/>
                        </a:lnSpc>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8130" marR="257175" algn="ctr">
                        <a:lnSpc>
                          <a:spcPts val="1110"/>
                        </a:lnSpc>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8290" marR="267970" algn="ctr">
                        <a:lnSpc>
                          <a:spcPts val="1110"/>
                        </a:lnSpc>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845" marR="6985" algn="ctr">
                        <a:lnSpc>
                          <a:spcPts val="1110"/>
                        </a:lnSpc>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8440" algn="l">
                        <a:lnSpc>
                          <a:spcPts val="1110"/>
                        </a:lnSpc>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208280">
                <a:tc>
                  <a:txBody>
                    <a:bodyPr/>
                    <a:lstStyle/>
                    <a:p>
                      <a:pPr marL="15240" algn="ctr">
                        <a:spcBef>
                          <a:spcPts val="5"/>
                        </a:spcBef>
                        <a:spcAft>
                          <a:spcPts val="0"/>
                        </a:spcAft>
                      </a:pPr>
                      <a:r>
                        <a:rPr lang="ru-RU" sz="1200">
                          <a:effectLst/>
                          <a:latin typeface="Times New Roman"/>
                          <a:ea typeface="Times New Roman"/>
                          <a:cs typeface="Times New Roman"/>
                        </a:rPr>
                        <a:t>1</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gn="l">
                        <a:spcBef>
                          <a:spcPts val="5"/>
                        </a:spcBef>
                        <a:spcAft>
                          <a:spcPts val="0"/>
                        </a:spcAft>
                      </a:pPr>
                      <a:r>
                        <a:rPr lang="ru-RU" sz="1200">
                          <a:effectLst/>
                          <a:latin typeface="Times New Roman"/>
                          <a:ea typeface="Times New Roman"/>
                          <a:cs typeface="Times New Roman"/>
                        </a:rPr>
                        <a:t>КРС</a:t>
                      </a:r>
                      <a:r>
                        <a:rPr lang="ru-RU" sz="1200" spc="-5">
                          <a:effectLst/>
                          <a:latin typeface="Times New Roman"/>
                          <a:ea typeface="Times New Roman"/>
                          <a:cs typeface="Times New Roman"/>
                        </a:rPr>
                        <a:t> </a:t>
                      </a:r>
                      <a:r>
                        <a:rPr lang="ru-RU" sz="1200">
                          <a:effectLst/>
                          <a:latin typeface="Times New Roman"/>
                          <a:ea typeface="Times New Roman"/>
                          <a:cs typeface="Times New Roman"/>
                        </a:rPr>
                        <a:t>взрослый</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985" algn="r">
                        <a:spcBef>
                          <a:spcPts val="5"/>
                        </a:spcBef>
                        <a:spcAft>
                          <a:spcPts val="0"/>
                        </a:spcAft>
                      </a:pPr>
                      <a:r>
                        <a:rPr lang="ru-RU" sz="1200">
                          <a:effectLst/>
                          <a:latin typeface="Times New Roman"/>
                          <a:ea typeface="Times New Roman"/>
                          <a:cs typeface="Times New Roman"/>
                        </a:rPr>
                        <a:t>130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spcBef>
                          <a:spcPts val="5"/>
                        </a:spcBef>
                        <a:spcAft>
                          <a:spcPts val="0"/>
                        </a:spcAft>
                      </a:pPr>
                      <a:r>
                        <a:rPr lang="ru-RU" sz="1200">
                          <a:effectLst/>
                          <a:latin typeface="Times New Roman"/>
                          <a:ea typeface="Times New Roman"/>
                          <a:cs typeface="Times New Roman"/>
                        </a:rPr>
                        <a:t>130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15240" algn="ctr">
                        <a:lnSpc>
                          <a:spcPts val="1245"/>
                        </a:lnSpc>
                        <a:spcBef>
                          <a:spcPts val="5"/>
                        </a:spcBef>
                        <a:spcAft>
                          <a:spcPts val="0"/>
                        </a:spcAft>
                      </a:pPr>
                      <a:r>
                        <a:rPr lang="ru-RU" sz="1200">
                          <a:effectLst/>
                          <a:latin typeface="Times New Roman"/>
                          <a:ea typeface="Times New Roman"/>
                          <a:cs typeface="Times New Roman"/>
                        </a:rPr>
                        <a:t>2</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gn="l">
                        <a:lnSpc>
                          <a:spcPts val="1245"/>
                        </a:lnSpc>
                        <a:spcBef>
                          <a:spcPts val="5"/>
                        </a:spcBef>
                        <a:spcAft>
                          <a:spcPts val="0"/>
                        </a:spcAft>
                      </a:pPr>
                      <a:r>
                        <a:rPr lang="ru-RU" sz="1200">
                          <a:effectLst/>
                          <a:latin typeface="Times New Roman"/>
                          <a:ea typeface="Times New Roman"/>
                          <a:cs typeface="Times New Roman"/>
                        </a:rPr>
                        <a:t>Телки</a:t>
                      </a:r>
                      <a:r>
                        <a:rPr lang="ru-RU" sz="1200" spc="-10">
                          <a:effectLst/>
                          <a:latin typeface="Times New Roman"/>
                          <a:ea typeface="Times New Roman"/>
                          <a:cs typeface="Times New Roman"/>
                        </a:rPr>
                        <a:t> </a:t>
                      </a:r>
                      <a:r>
                        <a:rPr lang="ru-RU" sz="1200">
                          <a:effectLst/>
                          <a:latin typeface="Times New Roman"/>
                          <a:ea typeface="Times New Roman"/>
                          <a:cs typeface="Times New Roman"/>
                        </a:rPr>
                        <a:t>до</a:t>
                      </a:r>
                      <a:r>
                        <a:rPr lang="ru-RU" sz="1200" spc="-5">
                          <a:effectLst/>
                          <a:latin typeface="Times New Roman"/>
                          <a:ea typeface="Times New Roman"/>
                          <a:cs typeface="Times New Roman"/>
                        </a:rPr>
                        <a:t> </a:t>
                      </a:r>
                      <a:r>
                        <a:rPr lang="ru-RU" sz="1200">
                          <a:effectLst/>
                          <a:latin typeface="Times New Roman"/>
                          <a:ea typeface="Times New Roman"/>
                          <a:cs typeface="Times New Roman"/>
                        </a:rPr>
                        <a:t>1</a:t>
                      </a:r>
                      <a:r>
                        <a:rPr lang="ru-RU" sz="1200" spc="-10">
                          <a:effectLst/>
                          <a:latin typeface="Times New Roman"/>
                          <a:ea typeface="Times New Roman"/>
                          <a:cs typeface="Times New Roman"/>
                        </a:rPr>
                        <a:t> </a:t>
                      </a:r>
                      <a:r>
                        <a:rPr lang="ru-RU" sz="1200">
                          <a:effectLst/>
                          <a:latin typeface="Times New Roman"/>
                          <a:ea typeface="Times New Roman"/>
                          <a:cs typeface="Times New Roman"/>
                        </a:rPr>
                        <a:t>года</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lnSpc>
                          <a:spcPts val="1245"/>
                        </a:lnSpc>
                        <a:spcBef>
                          <a:spcPts val="5"/>
                        </a:spcBef>
                        <a:spcAft>
                          <a:spcPts val="0"/>
                        </a:spcAft>
                      </a:pPr>
                      <a:r>
                        <a:rPr lang="ru-RU" sz="1200">
                          <a:effectLst/>
                          <a:latin typeface="Times New Roman"/>
                          <a:ea typeface="Times New Roman"/>
                          <a:cs typeface="Times New Roman"/>
                        </a:rPr>
                        <a:t>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a:txBody>
                    <a:bodyPr/>
                    <a:lstStyle/>
                    <a:p>
                      <a:pPr marL="15240" algn="ctr">
                        <a:lnSpc>
                          <a:spcPts val="1320"/>
                        </a:lnSpc>
                        <a:spcBef>
                          <a:spcPts val="5"/>
                        </a:spcBef>
                        <a:spcAft>
                          <a:spcPts val="0"/>
                        </a:spcAft>
                      </a:pPr>
                      <a:r>
                        <a:rPr lang="ru-RU" sz="1200">
                          <a:effectLst/>
                          <a:latin typeface="Times New Roman"/>
                          <a:ea typeface="Times New Roman"/>
                          <a:cs typeface="Times New Roman"/>
                        </a:rPr>
                        <a:t>3</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gn="l">
                        <a:lnSpc>
                          <a:spcPts val="1320"/>
                        </a:lnSpc>
                        <a:spcBef>
                          <a:spcPts val="5"/>
                        </a:spcBef>
                        <a:spcAft>
                          <a:spcPts val="0"/>
                        </a:spcAft>
                      </a:pPr>
                      <a:r>
                        <a:rPr lang="ru-RU" sz="1200">
                          <a:effectLst/>
                          <a:latin typeface="Times New Roman"/>
                          <a:ea typeface="Times New Roman"/>
                          <a:cs typeface="Times New Roman"/>
                        </a:rPr>
                        <a:t>Бычки</a:t>
                      </a:r>
                      <a:r>
                        <a:rPr lang="ru-RU" sz="1200" spc="-10">
                          <a:effectLst/>
                          <a:latin typeface="Times New Roman"/>
                          <a:ea typeface="Times New Roman"/>
                          <a:cs typeface="Times New Roman"/>
                        </a:rPr>
                        <a:t> </a:t>
                      </a:r>
                      <a:r>
                        <a:rPr lang="ru-RU" sz="1200">
                          <a:effectLst/>
                          <a:latin typeface="Times New Roman"/>
                          <a:ea typeface="Times New Roman"/>
                          <a:cs typeface="Times New Roman"/>
                        </a:rPr>
                        <a:t>до</a:t>
                      </a:r>
                      <a:r>
                        <a:rPr lang="ru-RU" sz="1200" spc="-10">
                          <a:effectLst/>
                          <a:latin typeface="Times New Roman"/>
                          <a:ea typeface="Times New Roman"/>
                          <a:cs typeface="Times New Roman"/>
                        </a:rPr>
                        <a:t> </a:t>
                      </a:r>
                      <a:r>
                        <a:rPr lang="ru-RU" sz="1200">
                          <a:effectLst/>
                          <a:latin typeface="Times New Roman"/>
                          <a:ea typeface="Times New Roman"/>
                          <a:cs typeface="Times New Roman"/>
                        </a:rPr>
                        <a:t>1</a:t>
                      </a:r>
                      <a:r>
                        <a:rPr lang="ru-RU" sz="1200" spc="-10">
                          <a:effectLst/>
                          <a:latin typeface="Times New Roman"/>
                          <a:ea typeface="Times New Roman"/>
                          <a:cs typeface="Times New Roman"/>
                        </a:rPr>
                        <a:t> </a:t>
                      </a:r>
                      <a:r>
                        <a:rPr lang="ru-RU" sz="1200">
                          <a:effectLst/>
                          <a:latin typeface="Times New Roman"/>
                          <a:ea typeface="Times New Roman"/>
                          <a:cs typeface="Times New Roman"/>
                        </a:rPr>
                        <a:t>года</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lnSpc>
                          <a:spcPts val="1320"/>
                        </a:lnSpc>
                        <a:spcBef>
                          <a:spcPts val="5"/>
                        </a:spcBef>
                        <a:spcAft>
                          <a:spcPts val="0"/>
                        </a:spcAft>
                      </a:pPr>
                      <a:r>
                        <a:rPr lang="ru-RU" sz="1200">
                          <a:effectLst/>
                          <a:latin typeface="Times New Roman"/>
                          <a:ea typeface="Times New Roman"/>
                          <a:cs typeface="Times New Roman"/>
                        </a:rPr>
                        <a:t>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865">
                <a:tc>
                  <a:txBody>
                    <a:bodyPr/>
                    <a:lstStyle/>
                    <a:p>
                      <a:pPr marL="15240" algn="ctr">
                        <a:spcBef>
                          <a:spcPts val="5"/>
                        </a:spcBef>
                        <a:spcAft>
                          <a:spcPts val="0"/>
                        </a:spcAft>
                      </a:pPr>
                      <a:r>
                        <a:rPr lang="ru-RU" sz="1200">
                          <a:effectLst/>
                          <a:latin typeface="Times New Roman"/>
                          <a:ea typeface="Times New Roman"/>
                          <a:cs typeface="Times New Roman"/>
                        </a:rPr>
                        <a:t>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gn="l">
                        <a:spcBef>
                          <a:spcPts val="5"/>
                        </a:spcBef>
                        <a:spcAft>
                          <a:spcPts val="0"/>
                        </a:spcAft>
                      </a:pPr>
                      <a:r>
                        <a:rPr lang="ru-RU" sz="1200">
                          <a:effectLst/>
                          <a:latin typeface="Times New Roman"/>
                          <a:ea typeface="Times New Roman"/>
                          <a:cs typeface="Times New Roman"/>
                        </a:rPr>
                        <a:t>Телки</a:t>
                      </a:r>
                      <a:r>
                        <a:rPr lang="ru-RU" sz="1200" spc="-5">
                          <a:effectLst/>
                          <a:latin typeface="Times New Roman"/>
                          <a:ea typeface="Times New Roman"/>
                          <a:cs typeface="Times New Roman"/>
                        </a:rPr>
                        <a:t> </a:t>
                      </a:r>
                      <a:r>
                        <a:rPr lang="ru-RU" sz="1200">
                          <a:effectLst/>
                          <a:latin typeface="Times New Roman"/>
                          <a:ea typeface="Times New Roman"/>
                          <a:cs typeface="Times New Roman"/>
                        </a:rPr>
                        <a:t>до</a:t>
                      </a:r>
                      <a:r>
                        <a:rPr lang="ru-RU" sz="1200" spc="-5">
                          <a:effectLst/>
                          <a:latin typeface="Times New Roman"/>
                          <a:ea typeface="Times New Roman"/>
                          <a:cs typeface="Times New Roman"/>
                        </a:rPr>
                        <a:t> </a:t>
                      </a:r>
                      <a:r>
                        <a:rPr lang="ru-RU" sz="1200">
                          <a:effectLst/>
                          <a:latin typeface="Times New Roman"/>
                          <a:ea typeface="Times New Roman"/>
                          <a:cs typeface="Times New Roman"/>
                        </a:rPr>
                        <a:t>2-х лет</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spcBef>
                          <a:spcPts val="5"/>
                        </a:spcBef>
                        <a:spcAft>
                          <a:spcPts val="0"/>
                        </a:spcAft>
                      </a:pPr>
                      <a:r>
                        <a:rPr lang="ru-RU" sz="1200">
                          <a:effectLst/>
                          <a:latin typeface="Times New Roman"/>
                          <a:ea typeface="Times New Roman"/>
                          <a:cs typeface="Times New Roman"/>
                        </a:rPr>
                        <a:t>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865">
                <a:tc>
                  <a:txBody>
                    <a:bodyPr/>
                    <a:lstStyle/>
                    <a:p>
                      <a:pPr marL="15240" algn="ctr">
                        <a:spcBef>
                          <a:spcPts val="5"/>
                        </a:spcBef>
                        <a:spcAft>
                          <a:spcPts val="0"/>
                        </a:spcAft>
                      </a:pPr>
                      <a:r>
                        <a:rPr lang="ru-RU" sz="1200">
                          <a:effectLst/>
                          <a:latin typeface="Times New Roman"/>
                          <a:ea typeface="Times New Roman"/>
                          <a:cs typeface="Times New Roman"/>
                        </a:rPr>
                        <a:t>5</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gn="l">
                        <a:spcBef>
                          <a:spcPts val="5"/>
                        </a:spcBef>
                        <a:spcAft>
                          <a:spcPts val="0"/>
                        </a:spcAft>
                      </a:pPr>
                      <a:r>
                        <a:rPr lang="ru-RU" sz="1200">
                          <a:effectLst/>
                          <a:latin typeface="Times New Roman"/>
                          <a:ea typeface="Times New Roman"/>
                          <a:cs typeface="Times New Roman"/>
                        </a:rPr>
                        <a:t>Бычки</a:t>
                      </a:r>
                      <a:r>
                        <a:rPr lang="ru-RU" sz="1200" spc="-10">
                          <a:effectLst/>
                          <a:latin typeface="Times New Roman"/>
                          <a:ea typeface="Times New Roman"/>
                          <a:cs typeface="Times New Roman"/>
                        </a:rPr>
                        <a:t> </a:t>
                      </a:r>
                      <a:r>
                        <a:rPr lang="ru-RU" sz="1200">
                          <a:effectLst/>
                          <a:latin typeface="Times New Roman"/>
                          <a:ea typeface="Times New Roman"/>
                          <a:cs typeface="Times New Roman"/>
                        </a:rPr>
                        <a:t>до</a:t>
                      </a:r>
                      <a:r>
                        <a:rPr lang="ru-RU" sz="1200" spc="-5">
                          <a:effectLst/>
                          <a:latin typeface="Times New Roman"/>
                          <a:ea typeface="Times New Roman"/>
                          <a:cs typeface="Times New Roman"/>
                        </a:rPr>
                        <a:t> </a:t>
                      </a:r>
                      <a:r>
                        <a:rPr lang="ru-RU" sz="1200">
                          <a:effectLst/>
                          <a:latin typeface="Times New Roman"/>
                          <a:ea typeface="Times New Roman"/>
                          <a:cs typeface="Times New Roman"/>
                        </a:rPr>
                        <a:t>2-х лет</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spcBef>
                          <a:spcPts val="5"/>
                        </a:spcBef>
                        <a:spcAft>
                          <a:spcPts val="0"/>
                        </a:spcAft>
                      </a:pPr>
                      <a:r>
                        <a:rPr lang="ru-RU" sz="1200">
                          <a:effectLst/>
                          <a:latin typeface="Times New Roman"/>
                          <a:ea typeface="Times New Roman"/>
                          <a:cs typeface="Times New Roman"/>
                        </a:rPr>
                        <a:t>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spcBef>
                          <a:spcPts val="5"/>
                        </a:spcBef>
                        <a:spcAft>
                          <a:spcPts val="0"/>
                        </a:spcAft>
                      </a:pPr>
                      <a:r>
                        <a:rPr lang="ru-RU" sz="1200">
                          <a:effectLst/>
                          <a:latin typeface="Times New Roman"/>
                          <a:ea typeface="Times New Roman"/>
                          <a:cs typeface="Times New Roman"/>
                        </a:rPr>
                        <a:t>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865">
                <a:tc>
                  <a:txBody>
                    <a:bodyPr/>
                    <a:lstStyle/>
                    <a:p>
                      <a:pPr marL="15240" algn="ctr">
                        <a:spcBef>
                          <a:spcPts val="5"/>
                        </a:spcBef>
                        <a:spcAft>
                          <a:spcPts val="0"/>
                        </a:spcAft>
                      </a:pPr>
                      <a:r>
                        <a:rPr lang="ru-RU" sz="1200">
                          <a:effectLst/>
                          <a:latin typeface="Times New Roman"/>
                          <a:ea typeface="Times New Roman"/>
                          <a:cs typeface="Times New Roman"/>
                        </a:rPr>
                        <a:t>6</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gn="l">
                        <a:spcBef>
                          <a:spcPts val="5"/>
                        </a:spcBef>
                        <a:spcAft>
                          <a:spcPts val="0"/>
                        </a:spcAft>
                      </a:pPr>
                      <a:r>
                        <a:rPr lang="ru-RU" sz="1200">
                          <a:effectLst/>
                          <a:latin typeface="Times New Roman"/>
                          <a:ea typeface="Times New Roman"/>
                          <a:cs typeface="Times New Roman"/>
                        </a:rPr>
                        <a:t>Быки</a:t>
                      </a:r>
                      <a:r>
                        <a:rPr lang="ru-RU" sz="1200" spc="-10">
                          <a:effectLst/>
                          <a:latin typeface="Times New Roman"/>
                          <a:ea typeface="Times New Roman"/>
                          <a:cs typeface="Times New Roman"/>
                        </a:rPr>
                        <a:t> </a:t>
                      </a:r>
                      <a:r>
                        <a:rPr lang="ru-RU" sz="1200">
                          <a:effectLst/>
                          <a:latin typeface="Times New Roman"/>
                          <a:ea typeface="Times New Roman"/>
                          <a:cs typeface="Times New Roman"/>
                        </a:rPr>
                        <a:t>производители</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spcBef>
                          <a:spcPts val="5"/>
                        </a:spcBef>
                        <a:spcAft>
                          <a:spcPts val="0"/>
                        </a:spcAft>
                      </a:pPr>
                      <a:r>
                        <a:rPr lang="ru-RU" sz="1200">
                          <a:effectLst/>
                          <a:latin typeface="Times New Roman"/>
                          <a:ea typeface="Times New Roman"/>
                          <a:cs typeface="Times New Roman"/>
                        </a:rPr>
                        <a:t>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gridSpan="2">
                  <a:txBody>
                    <a:bodyPr/>
                    <a:lstStyle/>
                    <a:p>
                      <a:pPr marL="702310" marR="689610" algn="ctr">
                        <a:lnSpc>
                          <a:spcPts val="1295"/>
                        </a:lnSpc>
                        <a:spcBef>
                          <a:spcPts val="30"/>
                        </a:spcBef>
                        <a:spcAft>
                          <a:spcPts val="0"/>
                        </a:spcAft>
                      </a:pPr>
                      <a:r>
                        <a:rPr lang="ru-RU" sz="1200" b="1" dirty="0">
                          <a:effectLst/>
                          <a:latin typeface="Times New Roman"/>
                          <a:ea typeface="Times New Roman"/>
                          <a:cs typeface="Times New Roman"/>
                        </a:rPr>
                        <a:t>Итого</a:t>
                      </a:r>
                      <a:endParaRPr lang="ru-RU" sz="11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marR="10795" algn="r">
                        <a:lnSpc>
                          <a:spcPts val="1295"/>
                        </a:lnSpc>
                        <a:spcBef>
                          <a:spcPts val="30"/>
                        </a:spcBef>
                        <a:spcAft>
                          <a:spcPts val="0"/>
                        </a:spcAft>
                      </a:pPr>
                      <a:r>
                        <a:rPr lang="ru-RU" sz="1200" b="1">
                          <a:effectLst/>
                          <a:latin typeface="Times New Roman"/>
                          <a:ea typeface="Times New Roman"/>
                          <a:cs typeface="Times New Roman"/>
                        </a:rPr>
                        <a:t>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985" algn="r">
                        <a:lnSpc>
                          <a:spcPts val="1295"/>
                        </a:lnSpc>
                        <a:spcBef>
                          <a:spcPts val="30"/>
                        </a:spcBef>
                        <a:spcAft>
                          <a:spcPts val="0"/>
                        </a:spcAft>
                      </a:pPr>
                      <a:r>
                        <a:rPr lang="ru-RU" sz="1200" b="1">
                          <a:effectLst/>
                          <a:latin typeface="Times New Roman"/>
                          <a:ea typeface="Times New Roman"/>
                          <a:cs typeface="Times New Roman"/>
                        </a:rPr>
                        <a:t>130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0" algn="r">
                        <a:lnSpc>
                          <a:spcPts val="1295"/>
                        </a:lnSpc>
                        <a:spcBef>
                          <a:spcPts val="30"/>
                        </a:spcBef>
                        <a:spcAft>
                          <a:spcPts val="0"/>
                        </a:spcAft>
                      </a:pPr>
                      <a:r>
                        <a:rPr lang="ru-RU" sz="1200" b="1">
                          <a:effectLst/>
                          <a:latin typeface="Times New Roman"/>
                          <a:ea typeface="Times New Roman"/>
                          <a:cs typeface="Times New Roman"/>
                        </a:rPr>
                        <a:t>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lnSpc>
                          <a:spcPts val="1295"/>
                        </a:lnSpc>
                        <a:spcBef>
                          <a:spcPts val="30"/>
                        </a:spcBef>
                        <a:spcAft>
                          <a:spcPts val="0"/>
                        </a:spcAft>
                      </a:pPr>
                      <a:r>
                        <a:rPr lang="ru-RU" sz="1200" b="1">
                          <a:effectLst/>
                          <a:latin typeface="Times New Roman"/>
                          <a:ea typeface="Times New Roman"/>
                          <a:cs typeface="Times New Roman"/>
                        </a:rPr>
                        <a:t>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lnSpc>
                          <a:spcPts val="1295"/>
                        </a:lnSpc>
                        <a:spcBef>
                          <a:spcPts val="30"/>
                        </a:spcBef>
                        <a:spcAft>
                          <a:spcPts val="0"/>
                        </a:spcAft>
                      </a:pPr>
                      <a:r>
                        <a:rPr lang="ru-RU" sz="1200" b="1">
                          <a:effectLst/>
                          <a:latin typeface="Times New Roman"/>
                          <a:ea typeface="Times New Roman"/>
                          <a:cs typeface="Times New Roman"/>
                        </a:rPr>
                        <a:t>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lnSpc>
                          <a:spcPts val="1295"/>
                        </a:lnSpc>
                        <a:spcBef>
                          <a:spcPts val="30"/>
                        </a:spcBef>
                        <a:spcAft>
                          <a:spcPts val="0"/>
                        </a:spcAft>
                      </a:pPr>
                      <a:r>
                        <a:rPr lang="ru-RU" sz="1200" b="1">
                          <a:effectLst/>
                          <a:latin typeface="Times New Roman"/>
                          <a:ea typeface="Times New Roman"/>
                          <a:cs typeface="Times New Roman"/>
                        </a:rPr>
                        <a:t>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 algn="r">
                        <a:lnSpc>
                          <a:spcPts val="1295"/>
                        </a:lnSpc>
                        <a:spcBef>
                          <a:spcPts val="30"/>
                        </a:spcBef>
                        <a:spcAft>
                          <a:spcPts val="0"/>
                        </a:spcAft>
                      </a:pPr>
                      <a:r>
                        <a:rPr lang="ru-RU" sz="1200" b="1">
                          <a:effectLst/>
                          <a:latin typeface="Times New Roman"/>
                          <a:ea typeface="Times New Roman"/>
                          <a:cs typeface="Times New Roman"/>
                        </a:rPr>
                        <a:t>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20" algn="r">
                        <a:lnSpc>
                          <a:spcPts val="1295"/>
                        </a:lnSpc>
                        <a:spcBef>
                          <a:spcPts val="30"/>
                        </a:spcBef>
                        <a:spcAft>
                          <a:spcPts val="0"/>
                        </a:spcAft>
                      </a:pPr>
                      <a:r>
                        <a:rPr lang="ru-RU" sz="1200" b="1">
                          <a:effectLst/>
                          <a:latin typeface="Times New Roman"/>
                          <a:ea typeface="Times New Roman"/>
                          <a:cs typeface="Times New Roman"/>
                        </a:rPr>
                        <a:t>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lnSpc>
                          <a:spcPts val="1295"/>
                        </a:lnSpc>
                        <a:spcBef>
                          <a:spcPts val="30"/>
                        </a:spcBef>
                        <a:spcAft>
                          <a:spcPts val="0"/>
                        </a:spcAft>
                      </a:pPr>
                      <a:r>
                        <a:rPr lang="ru-RU" sz="1200" b="1" dirty="0">
                          <a:effectLst/>
                          <a:latin typeface="Times New Roman"/>
                          <a:ea typeface="Times New Roman"/>
                          <a:cs typeface="Times New Roman"/>
                        </a:rPr>
                        <a:t>130</a:t>
                      </a:r>
                      <a:endParaRPr lang="ru-RU" sz="11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gridSpan="11">
                  <a:txBody>
                    <a:bodyPr/>
                    <a:lstStyle/>
                    <a:p>
                      <a:r>
                        <a:rPr lang="ru-RU" sz="1200" b="1" kern="1200" dirty="0" smtClean="0">
                          <a:solidFill>
                            <a:schemeClr val="tx1"/>
                          </a:solidFill>
                          <a:effectLst/>
                          <a:latin typeface="Times New Roman" pitchFamily="18" charset="0"/>
                          <a:ea typeface="+mn-ea"/>
                          <a:cs typeface="Times New Roman" pitchFamily="18" charset="0"/>
                        </a:rPr>
                        <a:t>Примечание: </a:t>
                      </a:r>
                      <a:r>
                        <a:rPr lang="ru-RU" sz="1200" i="1" kern="1200" dirty="0" smtClean="0">
                          <a:solidFill>
                            <a:schemeClr val="tx1"/>
                          </a:solidFill>
                          <a:effectLst/>
                          <a:latin typeface="Times New Roman" pitchFamily="18" charset="0"/>
                          <a:ea typeface="+mn-ea"/>
                          <a:cs typeface="Times New Roman" pitchFamily="18" charset="0"/>
                        </a:rPr>
                        <a:t>от 100 голов взрослого КРС планируемый приплод взят консервативно 80%, из них 50% бычки, 50% телки</a:t>
                      </a:r>
                      <a:endParaRPr lang="ru-RU" sz="1200" kern="1200" dirty="0" smtClean="0">
                        <a:solidFill>
                          <a:schemeClr val="tx1"/>
                        </a:solidFill>
                        <a:effectLst/>
                        <a:latin typeface="Times New Roman" pitchFamily="18" charset="0"/>
                        <a:ea typeface="+mn-ea"/>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pPr marR="10795" algn="r">
                        <a:lnSpc>
                          <a:spcPts val="1295"/>
                        </a:lnSpc>
                        <a:spcBef>
                          <a:spcPts val="30"/>
                        </a:spcBef>
                        <a:spcAft>
                          <a:spcPts val="0"/>
                        </a:spcAft>
                      </a:pP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R="6985" algn="r">
                        <a:lnSpc>
                          <a:spcPts val="1295"/>
                        </a:lnSpc>
                        <a:spcBef>
                          <a:spcPts val="30"/>
                        </a:spcBef>
                        <a:spcAft>
                          <a:spcPts val="0"/>
                        </a:spcAft>
                      </a:pP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R="6350" algn="r">
                        <a:lnSpc>
                          <a:spcPts val="1295"/>
                        </a:lnSpc>
                        <a:spcBef>
                          <a:spcPts val="30"/>
                        </a:spcBef>
                        <a:spcAft>
                          <a:spcPts val="0"/>
                        </a:spcAft>
                      </a:pP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R="5715" algn="r">
                        <a:lnSpc>
                          <a:spcPts val="1295"/>
                        </a:lnSpc>
                        <a:spcBef>
                          <a:spcPts val="30"/>
                        </a:spcBef>
                        <a:spcAft>
                          <a:spcPts val="0"/>
                        </a:spcAft>
                      </a:pP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R="5715" algn="r">
                        <a:lnSpc>
                          <a:spcPts val="1295"/>
                        </a:lnSpc>
                        <a:spcBef>
                          <a:spcPts val="30"/>
                        </a:spcBef>
                        <a:spcAft>
                          <a:spcPts val="0"/>
                        </a:spcAft>
                      </a:pP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R="5080" algn="r">
                        <a:lnSpc>
                          <a:spcPts val="1295"/>
                        </a:lnSpc>
                        <a:spcBef>
                          <a:spcPts val="30"/>
                        </a:spcBef>
                        <a:spcAft>
                          <a:spcPts val="0"/>
                        </a:spcAft>
                      </a:pP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R="4445" algn="r">
                        <a:lnSpc>
                          <a:spcPts val="1295"/>
                        </a:lnSpc>
                        <a:spcBef>
                          <a:spcPts val="30"/>
                        </a:spcBef>
                        <a:spcAft>
                          <a:spcPts val="0"/>
                        </a:spcAft>
                      </a:pP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R="7620" algn="r">
                        <a:lnSpc>
                          <a:spcPts val="1295"/>
                        </a:lnSpc>
                        <a:spcBef>
                          <a:spcPts val="30"/>
                        </a:spcBef>
                        <a:spcAft>
                          <a:spcPts val="0"/>
                        </a:spcAft>
                      </a:pP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R="5080" algn="r">
                        <a:lnSpc>
                          <a:spcPts val="1295"/>
                        </a:lnSpc>
                        <a:spcBef>
                          <a:spcPts val="30"/>
                        </a:spcBef>
                        <a:spcAft>
                          <a:spcPts val="0"/>
                        </a:spcAft>
                      </a:pPr>
                      <a:endParaRPr lang="ru-RU" sz="11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1859343198"/>
              </p:ext>
            </p:extLst>
          </p:nvPr>
        </p:nvGraphicFramePr>
        <p:xfrm>
          <a:off x="1464793" y="4033968"/>
          <a:ext cx="10238740" cy="2212340"/>
        </p:xfrm>
        <a:graphic>
          <a:graphicData uri="http://schemas.openxmlformats.org/drawingml/2006/table">
            <a:tbl>
              <a:tblPr firstRow="1" firstCol="1" lastRow="1" lastCol="1" bandRow="1" bandCol="1"/>
              <a:tblGrid>
                <a:gridCol w="930910"/>
                <a:gridCol w="1635125"/>
                <a:gridCol w="930910"/>
                <a:gridCol w="790575"/>
                <a:gridCol w="790575"/>
                <a:gridCol w="790575"/>
                <a:gridCol w="810260"/>
                <a:gridCol w="922020"/>
                <a:gridCol w="922020"/>
                <a:gridCol w="857885"/>
                <a:gridCol w="857885"/>
              </a:tblGrid>
              <a:tr h="392430">
                <a:tc rowSpan="3">
                  <a:txBody>
                    <a:bodyPr/>
                    <a:lstStyle/>
                    <a:p>
                      <a:pPr algn="l">
                        <a:spcAft>
                          <a:spcPts val="0"/>
                        </a:spcAft>
                      </a:pPr>
                      <a:r>
                        <a:rPr lang="ru-RU" sz="1300" b="1">
                          <a:effectLst/>
                          <a:latin typeface="Times New Roman"/>
                          <a:ea typeface="Times New Roman"/>
                          <a:cs typeface="Times New Roman"/>
                        </a:rPr>
                        <a:t> </a:t>
                      </a:r>
                      <a:endParaRPr lang="ru-RU" sz="1100">
                        <a:effectLst/>
                        <a:latin typeface="Times New Roman"/>
                        <a:ea typeface="Times New Roman"/>
                        <a:cs typeface="Times New Roman"/>
                      </a:endParaRPr>
                    </a:p>
                    <a:p>
                      <a:pPr algn="l">
                        <a:spcBef>
                          <a:spcPts val="15"/>
                        </a:spcBef>
                        <a:spcAft>
                          <a:spcPts val="0"/>
                        </a:spcAft>
                      </a:pPr>
                      <a:r>
                        <a:rPr lang="ru-RU" sz="1300" b="1">
                          <a:effectLst/>
                          <a:latin typeface="Times New Roman"/>
                          <a:ea typeface="Times New Roman"/>
                          <a:cs typeface="Times New Roman"/>
                        </a:rPr>
                        <a:t> </a:t>
                      </a:r>
                      <a:endParaRPr lang="ru-RU" sz="1100">
                        <a:effectLst/>
                        <a:latin typeface="Times New Roman"/>
                        <a:ea typeface="Times New Roman"/>
                        <a:cs typeface="Times New Roman"/>
                      </a:endParaRPr>
                    </a:p>
                    <a:p>
                      <a:pPr marL="33020" algn="l">
                        <a:spcAft>
                          <a:spcPts val="0"/>
                        </a:spcAft>
                      </a:pPr>
                      <a:r>
                        <a:rPr lang="ru-RU" sz="1200">
                          <a:effectLst/>
                          <a:latin typeface="Times New Roman"/>
                          <a:ea typeface="Times New Roman"/>
                          <a:cs typeface="Times New Roman"/>
                        </a:rPr>
                        <a:t>№</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spcBef>
                          <a:spcPts val="55"/>
                        </a:spcBef>
                        <a:spcAft>
                          <a:spcPts val="0"/>
                        </a:spcAft>
                      </a:pPr>
                      <a:r>
                        <a:rPr lang="ru-RU" sz="1250" b="1">
                          <a:effectLst/>
                          <a:latin typeface="Times New Roman"/>
                          <a:ea typeface="Times New Roman"/>
                          <a:cs typeface="Times New Roman"/>
                        </a:rPr>
                        <a:t> </a:t>
                      </a:r>
                      <a:endParaRPr lang="ru-RU" sz="1100">
                        <a:effectLst/>
                        <a:latin typeface="Times New Roman"/>
                        <a:ea typeface="Times New Roman"/>
                        <a:cs typeface="Times New Roman"/>
                      </a:endParaRPr>
                    </a:p>
                    <a:p>
                      <a:pPr marL="237490" marR="224155" algn="ctr">
                        <a:lnSpc>
                          <a:spcPct val="110000"/>
                        </a:lnSpc>
                        <a:spcAft>
                          <a:spcPts val="0"/>
                        </a:spcAft>
                      </a:pPr>
                      <a:r>
                        <a:rPr lang="ru-RU" sz="1200">
                          <a:effectLst/>
                          <a:latin typeface="Times New Roman"/>
                          <a:ea typeface="Times New Roman"/>
                          <a:cs typeface="Times New Roman"/>
                        </a:rPr>
                        <a:t>Вид животных по</a:t>
                      </a:r>
                      <a:r>
                        <a:rPr lang="ru-RU" sz="1200" spc="-285">
                          <a:effectLst/>
                          <a:latin typeface="Times New Roman"/>
                          <a:ea typeface="Times New Roman"/>
                          <a:cs typeface="Times New Roman"/>
                        </a:rPr>
                        <a:t> </a:t>
                      </a:r>
                      <a:r>
                        <a:rPr lang="ru-RU" sz="1200">
                          <a:effectLst/>
                          <a:latin typeface="Times New Roman"/>
                          <a:ea typeface="Times New Roman"/>
                          <a:cs typeface="Times New Roman"/>
                        </a:rPr>
                        <a:t>половозрастным</a:t>
                      </a:r>
                      <a:r>
                        <a:rPr lang="ru-RU" sz="1200" spc="5">
                          <a:effectLst/>
                          <a:latin typeface="Times New Roman"/>
                          <a:ea typeface="Times New Roman"/>
                          <a:cs typeface="Times New Roman"/>
                        </a:rPr>
                        <a:t> </a:t>
                      </a:r>
                      <a:r>
                        <a:rPr lang="ru-RU" sz="1200">
                          <a:effectLst/>
                          <a:latin typeface="Times New Roman"/>
                          <a:ea typeface="Times New Roman"/>
                          <a:cs typeface="Times New Roman"/>
                        </a:rPr>
                        <a:t>группам</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0645" marR="61595" indent="8890" algn="l">
                        <a:lnSpc>
                          <a:spcPts val="1510"/>
                        </a:lnSpc>
                        <a:spcAft>
                          <a:spcPts val="0"/>
                        </a:spcAft>
                      </a:pPr>
                      <a:r>
                        <a:rPr lang="ru-RU" sz="1200">
                          <a:effectLst/>
                          <a:latin typeface="Times New Roman"/>
                          <a:ea typeface="Times New Roman"/>
                          <a:cs typeface="Times New Roman"/>
                        </a:rPr>
                        <a:t>Наличие на</a:t>
                      </a:r>
                      <a:r>
                        <a:rPr lang="ru-RU" sz="1200" spc="-285">
                          <a:effectLst/>
                          <a:latin typeface="Times New Roman"/>
                          <a:ea typeface="Times New Roman"/>
                          <a:cs typeface="Times New Roman"/>
                        </a:rPr>
                        <a:t> </a:t>
                      </a:r>
                      <a:r>
                        <a:rPr lang="ru-RU" sz="1200">
                          <a:effectLst/>
                          <a:latin typeface="Times New Roman"/>
                          <a:ea typeface="Times New Roman"/>
                          <a:cs typeface="Times New Roman"/>
                        </a:rPr>
                        <a:t>начало</a:t>
                      </a:r>
                      <a:r>
                        <a:rPr lang="ru-RU" sz="1200" spc="-40">
                          <a:effectLst/>
                          <a:latin typeface="Times New Roman"/>
                          <a:ea typeface="Times New Roman"/>
                          <a:cs typeface="Times New Roman"/>
                        </a:rPr>
                        <a:t> </a:t>
                      </a:r>
                      <a:r>
                        <a:rPr lang="ru-RU" sz="1200">
                          <a:effectLst/>
                          <a:latin typeface="Times New Roman"/>
                          <a:ea typeface="Times New Roman"/>
                          <a:cs typeface="Times New Roman"/>
                        </a:rPr>
                        <a:t>года</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883285" marR="869315" algn="ctr">
                        <a:spcBef>
                          <a:spcPts val="795"/>
                        </a:spcBef>
                        <a:spcAft>
                          <a:spcPts val="0"/>
                        </a:spcAft>
                      </a:pPr>
                      <a:r>
                        <a:rPr lang="ru-RU" sz="1200">
                          <a:effectLst/>
                          <a:latin typeface="Times New Roman"/>
                          <a:ea typeface="Times New Roman"/>
                          <a:cs typeface="Times New Roman"/>
                        </a:rPr>
                        <a:t>Приход</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4">
                  <a:txBody>
                    <a:bodyPr/>
                    <a:lstStyle/>
                    <a:p>
                      <a:pPr marL="1347470" marR="1330960" algn="ctr">
                        <a:spcBef>
                          <a:spcPts val="795"/>
                        </a:spcBef>
                        <a:spcAft>
                          <a:spcPts val="0"/>
                        </a:spcAft>
                      </a:pPr>
                      <a:r>
                        <a:rPr lang="ru-RU" sz="1200">
                          <a:effectLst/>
                          <a:latin typeface="Times New Roman"/>
                          <a:ea typeface="Times New Roman"/>
                          <a:cs typeface="Times New Roman"/>
                        </a:rPr>
                        <a:t>Расход</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81280" marR="25400" indent="-22860" algn="l">
                        <a:lnSpc>
                          <a:spcPts val="1510"/>
                        </a:lnSpc>
                        <a:spcAft>
                          <a:spcPts val="0"/>
                        </a:spcAft>
                      </a:pPr>
                      <a:r>
                        <a:rPr lang="ru-RU" sz="1200">
                          <a:effectLst/>
                          <a:latin typeface="Times New Roman"/>
                          <a:ea typeface="Times New Roman"/>
                          <a:cs typeface="Times New Roman"/>
                        </a:rPr>
                        <a:t>Наличие на</a:t>
                      </a:r>
                      <a:r>
                        <a:rPr lang="ru-RU" sz="1200" spc="-285">
                          <a:effectLst/>
                          <a:latin typeface="Times New Roman"/>
                          <a:ea typeface="Times New Roman"/>
                          <a:cs typeface="Times New Roman"/>
                        </a:rPr>
                        <a:t> </a:t>
                      </a:r>
                      <a:r>
                        <a:rPr lang="ru-RU" sz="1200">
                          <a:effectLst/>
                          <a:latin typeface="Times New Roman"/>
                          <a:ea typeface="Times New Roman"/>
                          <a:cs typeface="Times New Roman"/>
                        </a:rPr>
                        <a:t>конец</a:t>
                      </a:r>
                      <a:r>
                        <a:rPr lang="ru-RU" sz="1200" spc="-15">
                          <a:effectLst/>
                          <a:latin typeface="Times New Roman"/>
                          <a:ea typeface="Times New Roman"/>
                          <a:cs typeface="Times New Roman"/>
                        </a:rPr>
                        <a:t> </a:t>
                      </a:r>
                      <a:r>
                        <a:rPr lang="ru-RU" sz="1200">
                          <a:effectLst/>
                          <a:latin typeface="Times New Roman"/>
                          <a:ea typeface="Times New Roman"/>
                          <a:cs typeface="Times New Roman"/>
                        </a:rPr>
                        <a:t>года</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235">
                <a:tc vMerge="1">
                  <a:txBody>
                    <a:bodyPr/>
                    <a:lstStyle/>
                    <a:p>
                      <a:endParaRPr lang="ru-RU"/>
                    </a:p>
                  </a:txBody>
                  <a:tcPr/>
                </a:tc>
                <a:tc vMerge="1">
                  <a:txBody>
                    <a:bodyPr/>
                    <a:lstStyle/>
                    <a:p>
                      <a:endParaRPr lang="ru-RU"/>
                    </a:p>
                  </a:txBody>
                  <a:tcPr/>
                </a:tc>
                <a:tc rowSpan="2">
                  <a:txBody>
                    <a:bodyPr/>
                    <a:lstStyle/>
                    <a:p>
                      <a:pPr algn="l">
                        <a:spcBef>
                          <a:spcPts val="30"/>
                        </a:spcBef>
                        <a:spcAft>
                          <a:spcPts val="0"/>
                        </a:spcAft>
                      </a:pPr>
                      <a:r>
                        <a:rPr lang="ru-RU" sz="1200" b="1">
                          <a:effectLst/>
                          <a:latin typeface="Times New Roman"/>
                          <a:ea typeface="Times New Roman"/>
                          <a:cs typeface="Times New Roman"/>
                        </a:rPr>
                        <a:t> </a:t>
                      </a:r>
                      <a:endParaRPr lang="ru-RU" sz="1100">
                        <a:effectLst/>
                        <a:latin typeface="Times New Roman"/>
                        <a:ea typeface="Times New Roman"/>
                        <a:cs typeface="Times New Roman"/>
                      </a:endParaRPr>
                    </a:p>
                    <a:p>
                      <a:pPr marL="343535" marR="333375" algn="ctr">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805" algn="l">
                        <a:spcBef>
                          <a:spcPts val="655"/>
                        </a:spcBef>
                        <a:spcAft>
                          <a:spcPts val="0"/>
                        </a:spcAft>
                      </a:pPr>
                      <a:r>
                        <a:rPr lang="ru-RU" sz="1200">
                          <a:effectLst/>
                          <a:latin typeface="Times New Roman"/>
                          <a:ea typeface="Times New Roman"/>
                          <a:cs typeface="Times New Roman"/>
                        </a:rPr>
                        <a:t>покупка</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1920" algn="l">
                        <a:spcBef>
                          <a:spcPts val="655"/>
                        </a:spcBef>
                        <a:spcAft>
                          <a:spcPts val="0"/>
                        </a:spcAft>
                      </a:pPr>
                      <a:r>
                        <a:rPr lang="ru-RU" sz="1200">
                          <a:effectLst/>
                          <a:latin typeface="Times New Roman"/>
                          <a:ea typeface="Times New Roman"/>
                          <a:cs typeface="Times New Roman"/>
                        </a:rPr>
                        <a:t>приплод</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8750" algn="l">
                        <a:spcBef>
                          <a:spcPts val="655"/>
                        </a:spcBef>
                        <a:spcAft>
                          <a:spcPts val="0"/>
                        </a:spcAft>
                      </a:pPr>
                      <a:r>
                        <a:rPr lang="ru-RU" sz="1200">
                          <a:effectLst/>
                          <a:latin typeface="Times New Roman"/>
                          <a:ea typeface="Times New Roman"/>
                          <a:cs typeface="Times New Roman"/>
                        </a:rPr>
                        <a:t>перевод</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9385" algn="l">
                        <a:spcBef>
                          <a:spcPts val="655"/>
                        </a:spcBef>
                        <a:spcAft>
                          <a:spcPts val="0"/>
                        </a:spcAft>
                      </a:pPr>
                      <a:r>
                        <a:rPr lang="ru-RU" sz="1200">
                          <a:effectLst/>
                          <a:latin typeface="Times New Roman"/>
                          <a:ea typeface="Times New Roman"/>
                          <a:cs typeface="Times New Roman"/>
                        </a:rPr>
                        <a:t>перевод</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985" algn="l">
                        <a:spcBef>
                          <a:spcPts val="655"/>
                        </a:spcBef>
                        <a:spcAft>
                          <a:spcPts val="0"/>
                        </a:spcAft>
                      </a:pPr>
                      <a:r>
                        <a:rPr lang="ru-RU" sz="1200">
                          <a:effectLst/>
                          <a:latin typeface="Times New Roman"/>
                          <a:ea typeface="Times New Roman"/>
                          <a:cs typeface="Times New Roman"/>
                        </a:rPr>
                        <a:t>продажа</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940" marR="6985" algn="ctr">
                        <a:lnSpc>
                          <a:spcPts val="1280"/>
                        </a:lnSpc>
                        <a:spcAft>
                          <a:spcPts val="0"/>
                        </a:spcAft>
                      </a:pPr>
                      <a:r>
                        <a:rPr lang="ru-RU" sz="1200">
                          <a:effectLst/>
                          <a:latin typeface="Times New Roman"/>
                          <a:ea typeface="Times New Roman"/>
                          <a:cs typeface="Times New Roman"/>
                        </a:rPr>
                        <a:t>выбраковка</a:t>
                      </a:r>
                      <a:endParaRPr lang="ru-RU" sz="1100">
                        <a:effectLst/>
                        <a:latin typeface="Times New Roman"/>
                        <a:ea typeface="Times New Roman"/>
                        <a:cs typeface="Times New Roman"/>
                      </a:endParaRPr>
                    </a:p>
                    <a:p>
                      <a:pPr marL="27940" marR="6985" algn="ctr">
                        <a:lnSpc>
                          <a:spcPts val="1295"/>
                        </a:lnSpc>
                        <a:spcBef>
                          <a:spcPts val="135"/>
                        </a:spcBef>
                        <a:spcAft>
                          <a:spcPts val="0"/>
                        </a:spcAft>
                      </a:pPr>
                      <a:r>
                        <a:rPr lang="ru-RU" sz="1200">
                          <a:effectLst/>
                          <a:latin typeface="Times New Roman"/>
                          <a:ea typeface="Times New Roman"/>
                          <a:cs typeface="Times New Roman"/>
                        </a:rPr>
                        <a:t>на</a:t>
                      </a:r>
                      <a:r>
                        <a:rPr lang="ru-RU" sz="1200" spc="-10">
                          <a:effectLst/>
                          <a:latin typeface="Times New Roman"/>
                          <a:ea typeface="Times New Roman"/>
                          <a:cs typeface="Times New Roman"/>
                        </a:rPr>
                        <a:t> </a:t>
                      </a:r>
                      <a:r>
                        <a:rPr lang="ru-RU" sz="1200">
                          <a:effectLst/>
                          <a:latin typeface="Times New Roman"/>
                          <a:ea typeface="Times New Roman"/>
                          <a:cs typeface="Times New Roman"/>
                        </a:rPr>
                        <a:t>забой</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algn="l">
                        <a:spcBef>
                          <a:spcPts val="655"/>
                        </a:spcBef>
                        <a:spcAft>
                          <a:spcPts val="0"/>
                        </a:spcAft>
                      </a:pPr>
                      <a:r>
                        <a:rPr lang="ru-RU" sz="1200">
                          <a:effectLst/>
                          <a:latin typeface="Times New Roman"/>
                          <a:ea typeface="Times New Roman"/>
                          <a:cs typeface="Times New Roman"/>
                        </a:rPr>
                        <a:t>падеж</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Bef>
                          <a:spcPts val="30"/>
                        </a:spcBef>
                        <a:spcAft>
                          <a:spcPts val="0"/>
                        </a:spcAft>
                      </a:pPr>
                      <a:r>
                        <a:rPr lang="ru-RU" sz="1200" b="1">
                          <a:effectLst/>
                          <a:latin typeface="Times New Roman"/>
                          <a:ea typeface="Times New Roman"/>
                          <a:cs typeface="Times New Roman"/>
                        </a:rPr>
                        <a:t> </a:t>
                      </a:r>
                      <a:endParaRPr lang="ru-RU" sz="1100">
                        <a:effectLst/>
                        <a:latin typeface="Times New Roman"/>
                        <a:ea typeface="Times New Roman"/>
                        <a:cs typeface="Times New Roman"/>
                      </a:endParaRPr>
                    </a:p>
                    <a:p>
                      <a:pPr marL="312420" marR="292100" algn="ctr">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234315" marR="219710" algn="ctr">
                        <a:lnSpc>
                          <a:spcPts val="1325"/>
                        </a:lnSpc>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6860" marR="257810" algn="ctr">
                        <a:lnSpc>
                          <a:spcPts val="1325"/>
                        </a:lnSpc>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7495" marR="257810" algn="ctr">
                        <a:lnSpc>
                          <a:spcPts val="1325"/>
                        </a:lnSpc>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8130" marR="257175" algn="ctr">
                        <a:lnSpc>
                          <a:spcPts val="1325"/>
                        </a:lnSpc>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8290" marR="267970" algn="ctr">
                        <a:lnSpc>
                          <a:spcPts val="1325"/>
                        </a:lnSpc>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845" marR="6985" algn="ctr">
                        <a:lnSpc>
                          <a:spcPts val="1325"/>
                        </a:lnSpc>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8440" algn="l">
                        <a:lnSpc>
                          <a:spcPts val="1325"/>
                        </a:lnSpc>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171450">
                <a:tc>
                  <a:txBody>
                    <a:bodyPr/>
                    <a:lstStyle/>
                    <a:p>
                      <a:pPr marL="15240" algn="ctr">
                        <a:lnSpc>
                          <a:spcPts val="1245"/>
                        </a:lnSpc>
                        <a:spcBef>
                          <a:spcPts val="5"/>
                        </a:spcBef>
                        <a:spcAft>
                          <a:spcPts val="0"/>
                        </a:spcAft>
                      </a:pPr>
                      <a:r>
                        <a:rPr lang="ru-RU" sz="1200">
                          <a:effectLst/>
                          <a:latin typeface="Times New Roman"/>
                          <a:ea typeface="Times New Roman"/>
                          <a:cs typeface="Times New Roman"/>
                        </a:rPr>
                        <a:t>1</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gn="l">
                        <a:lnSpc>
                          <a:spcPts val="1245"/>
                        </a:lnSpc>
                        <a:spcBef>
                          <a:spcPts val="5"/>
                        </a:spcBef>
                        <a:spcAft>
                          <a:spcPts val="0"/>
                        </a:spcAft>
                      </a:pPr>
                      <a:r>
                        <a:rPr lang="ru-RU" sz="1200">
                          <a:effectLst/>
                          <a:latin typeface="Times New Roman"/>
                          <a:ea typeface="Times New Roman"/>
                          <a:cs typeface="Times New Roman"/>
                        </a:rPr>
                        <a:t>КРС</a:t>
                      </a:r>
                      <a:r>
                        <a:rPr lang="ru-RU" sz="1200" spc="-5">
                          <a:effectLst/>
                          <a:latin typeface="Times New Roman"/>
                          <a:ea typeface="Times New Roman"/>
                          <a:cs typeface="Times New Roman"/>
                        </a:rPr>
                        <a:t> </a:t>
                      </a:r>
                      <a:r>
                        <a:rPr lang="ru-RU" sz="1200">
                          <a:effectLst/>
                          <a:latin typeface="Times New Roman"/>
                          <a:ea typeface="Times New Roman"/>
                          <a:cs typeface="Times New Roman"/>
                        </a:rPr>
                        <a:t>взрослый</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lnSpc>
                          <a:spcPts val="1245"/>
                        </a:lnSpc>
                        <a:spcBef>
                          <a:spcPts val="5"/>
                        </a:spcBef>
                        <a:spcAft>
                          <a:spcPts val="0"/>
                        </a:spcAft>
                      </a:pPr>
                      <a:r>
                        <a:rPr lang="ru-RU" sz="1200">
                          <a:effectLst/>
                          <a:latin typeface="Times New Roman"/>
                          <a:ea typeface="Times New Roman"/>
                          <a:cs typeface="Times New Roman"/>
                        </a:rPr>
                        <a:t>130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lnSpc>
                          <a:spcPts val="1245"/>
                        </a:lnSpc>
                        <a:spcBef>
                          <a:spcPts val="5"/>
                        </a:spcBef>
                        <a:spcAft>
                          <a:spcPts val="0"/>
                        </a:spcAft>
                      </a:pPr>
                      <a:r>
                        <a:rPr lang="ru-RU" sz="1200">
                          <a:effectLst/>
                          <a:latin typeface="Times New Roman"/>
                          <a:ea typeface="Times New Roman"/>
                          <a:cs typeface="Times New Roman"/>
                        </a:rPr>
                        <a:t>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lnSpc>
                          <a:spcPts val="1245"/>
                        </a:lnSpc>
                        <a:spcBef>
                          <a:spcPts val="5"/>
                        </a:spcBef>
                        <a:spcAft>
                          <a:spcPts val="0"/>
                        </a:spcAft>
                      </a:pPr>
                      <a:r>
                        <a:rPr lang="ru-RU" sz="1200">
                          <a:effectLst/>
                          <a:latin typeface="Times New Roman"/>
                          <a:ea typeface="Times New Roman"/>
                          <a:cs typeface="Times New Roman"/>
                        </a:rPr>
                        <a:t>130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15240" algn="ctr">
                        <a:lnSpc>
                          <a:spcPts val="1245"/>
                        </a:lnSpc>
                        <a:spcBef>
                          <a:spcPts val="5"/>
                        </a:spcBef>
                        <a:spcAft>
                          <a:spcPts val="0"/>
                        </a:spcAft>
                      </a:pPr>
                      <a:r>
                        <a:rPr lang="ru-RU" sz="1200">
                          <a:effectLst/>
                          <a:latin typeface="Times New Roman"/>
                          <a:ea typeface="Times New Roman"/>
                          <a:cs typeface="Times New Roman"/>
                        </a:rPr>
                        <a:t>2</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gn="l">
                        <a:lnSpc>
                          <a:spcPts val="1245"/>
                        </a:lnSpc>
                        <a:spcBef>
                          <a:spcPts val="5"/>
                        </a:spcBef>
                        <a:spcAft>
                          <a:spcPts val="0"/>
                        </a:spcAft>
                      </a:pPr>
                      <a:r>
                        <a:rPr lang="ru-RU" sz="1200">
                          <a:effectLst/>
                          <a:latin typeface="Times New Roman"/>
                          <a:ea typeface="Times New Roman"/>
                          <a:cs typeface="Times New Roman"/>
                        </a:rPr>
                        <a:t>Телки</a:t>
                      </a:r>
                      <a:r>
                        <a:rPr lang="ru-RU" sz="1200" spc="-10">
                          <a:effectLst/>
                          <a:latin typeface="Times New Roman"/>
                          <a:ea typeface="Times New Roman"/>
                          <a:cs typeface="Times New Roman"/>
                        </a:rPr>
                        <a:t> </a:t>
                      </a:r>
                      <a:r>
                        <a:rPr lang="ru-RU" sz="1200">
                          <a:effectLst/>
                          <a:latin typeface="Times New Roman"/>
                          <a:ea typeface="Times New Roman"/>
                          <a:cs typeface="Times New Roman"/>
                        </a:rPr>
                        <a:t>до</a:t>
                      </a:r>
                      <a:r>
                        <a:rPr lang="ru-RU" sz="1200" spc="-5">
                          <a:effectLst/>
                          <a:latin typeface="Times New Roman"/>
                          <a:ea typeface="Times New Roman"/>
                          <a:cs typeface="Times New Roman"/>
                        </a:rPr>
                        <a:t> </a:t>
                      </a:r>
                      <a:r>
                        <a:rPr lang="ru-RU" sz="1200">
                          <a:effectLst/>
                          <a:latin typeface="Times New Roman"/>
                          <a:ea typeface="Times New Roman"/>
                          <a:cs typeface="Times New Roman"/>
                        </a:rPr>
                        <a:t>1</a:t>
                      </a:r>
                      <a:r>
                        <a:rPr lang="ru-RU" sz="1200" spc="-10">
                          <a:effectLst/>
                          <a:latin typeface="Times New Roman"/>
                          <a:ea typeface="Times New Roman"/>
                          <a:cs typeface="Times New Roman"/>
                        </a:rPr>
                        <a:t> </a:t>
                      </a:r>
                      <a:r>
                        <a:rPr lang="ru-RU" sz="1200">
                          <a:effectLst/>
                          <a:latin typeface="Times New Roman"/>
                          <a:ea typeface="Times New Roman"/>
                          <a:cs typeface="Times New Roman"/>
                        </a:rPr>
                        <a:t>года</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lnSpc>
                          <a:spcPts val="1245"/>
                        </a:lnSpc>
                        <a:spcBef>
                          <a:spcPts val="5"/>
                        </a:spcBef>
                        <a:spcAft>
                          <a:spcPts val="0"/>
                        </a:spcAft>
                      </a:pPr>
                      <a:r>
                        <a:rPr lang="ru-RU" sz="1200">
                          <a:effectLst/>
                          <a:latin typeface="Times New Roman"/>
                          <a:ea typeface="Times New Roman"/>
                          <a:cs typeface="Times New Roman"/>
                        </a:rPr>
                        <a:t>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0" algn="r">
                        <a:lnSpc>
                          <a:spcPts val="1245"/>
                        </a:lnSpc>
                        <a:spcBef>
                          <a:spcPts val="5"/>
                        </a:spcBef>
                        <a:spcAft>
                          <a:spcPts val="0"/>
                        </a:spcAft>
                      </a:pPr>
                      <a:r>
                        <a:rPr lang="ru-RU" sz="1200">
                          <a:effectLst/>
                          <a:latin typeface="Times New Roman"/>
                          <a:ea typeface="Times New Roman"/>
                          <a:cs typeface="Times New Roman"/>
                        </a:rPr>
                        <a:t>52</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lnSpc>
                          <a:spcPts val="1245"/>
                        </a:lnSpc>
                        <a:spcBef>
                          <a:spcPts val="5"/>
                        </a:spcBef>
                        <a:spcAft>
                          <a:spcPts val="0"/>
                        </a:spcAft>
                      </a:pPr>
                      <a:r>
                        <a:rPr lang="ru-RU" sz="1200">
                          <a:effectLst/>
                          <a:latin typeface="Times New Roman"/>
                          <a:ea typeface="Times New Roman"/>
                          <a:cs typeface="Times New Roman"/>
                        </a:rPr>
                        <a:t>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20" algn="r">
                        <a:lnSpc>
                          <a:spcPts val="1245"/>
                        </a:lnSpc>
                        <a:spcBef>
                          <a:spcPts val="5"/>
                        </a:spcBef>
                        <a:spcAft>
                          <a:spcPts val="0"/>
                        </a:spcAft>
                      </a:pPr>
                      <a:r>
                        <a:rPr lang="ru-RU" sz="1200">
                          <a:effectLst/>
                          <a:latin typeface="Times New Roman"/>
                          <a:ea typeface="Times New Roman"/>
                          <a:cs typeface="Times New Roman"/>
                        </a:rPr>
                        <a:t>1</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lnSpc>
                          <a:spcPts val="1245"/>
                        </a:lnSpc>
                        <a:spcBef>
                          <a:spcPts val="5"/>
                        </a:spcBef>
                        <a:spcAft>
                          <a:spcPts val="0"/>
                        </a:spcAft>
                      </a:pPr>
                      <a:r>
                        <a:rPr lang="ru-RU" sz="1200">
                          <a:effectLst/>
                          <a:latin typeface="Times New Roman"/>
                          <a:ea typeface="Times New Roman"/>
                          <a:cs typeface="Times New Roman"/>
                        </a:rPr>
                        <a:t>51</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865">
                <a:tc>
                  <a:txBody>
                    <a:bodyPr/>
                    <a:lstStyle/>
                    <a:p>
                      <a:pPr marL="15240" algn="ctr">
                        <a:spcBef>
                          <a:spcPts val="5"/>
                        </a:spcBef>
                        <a:spcAft>
                          <a:spcPts val="0"/>
                        </a:spcAft>
                      </a:pPr>
                      <a:r>
                        <a:rPr lang="ru-RU" sz="1200">
                          <a:effectLst/>
                          <a:latin typeface="Times New Roman"/>
                          <a:ea typeface="Times New Roman"/>
                          <a:cs typeface="Times New Roman"/>
                        </a:rPr>
                        <a:t>3</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gn="l">
                        <a:spcBef>
                          <a:spcPts val="5"/>
                        </a:spcBef>
                        <a:spcAft>
                          <a:spcPts val="0"/>
                        </a:spcAft>
                      </a:pPr>
                      <a:r>
                        <a:rPr lang="ru-RU" sz="1200">
                          <a:effectLst/>
                          <a:latin typeface="Times New Roman"/>
                          <a:ea typeface="Times New Roman"/>
                          <a:cs typeface="Times New Roman"/>
                        </a:rPr>
                        <a:t>Бычки</a:t>
                      </a:r>
                      <a:r>
                        <a:rPr lang="ru-RU" sz="1200" spc="-10">
                          <a:effectLst/>
                          <a:latin typeface="Times New Roman"/>
                          <a:ea typeface="Times New Roman"/>
                          <a:cs typeface="Times New Roman"/>
                        </a:rPr>
                        <a:t> </a:t>
                      </a:r>
                      <a:r>
                        <a:rPr lang="ru-RU" sz="1200">
                          <a:effectLst/>
                          <a:latin typeface="Times New Roman"/>
                          <a:ea typeface="Times New Roman"/>
                          <a:cs typeface="Times New Roman"/>
                        </a:rPr>
                        <a:t>до</a:t>
                      </a:r>
                      <a:r>
                        <a:rPr lang="ru-RU" sz="1200" spc="-10">
                          <a:effectLst/>
                          <a:latin typeface="Times New Roman"/>
                          <a:ea typeface="Times New Roman"/>
                          <a:cs typeface="Times New Roman"/>
                        </a:rPr>
                        <a:t> </a:t>
                      </a:r>
                      <a:r>
                        <a:rPr lang="ru-RU" sz="1200">
                          <a:effectLst/>
                          <a:latin typeface="Times New Roman"/>
                          <a:ea typeface="Times New Roman"/>
                          <a:cs typeface="Times New Roman"/>
                        </a:rPr>
                        <a:t>1</a:t>
                      </a:r>
                      <a:r>
                        <a:rPr lang="ru-RU" sz="1200" spc="-10">
                          <a:effectLst/>
                          <a:latin typeface="Times New Roman"/>
                          <a:ea typeface="Times New Roman"/>
                          <a:cs typeface="Times New Roman"/>
                        </a:rPr>
                        <a:t> </a:t>
                      </a:r>
                      <a:r>
                        <a:rPr lang="ru-RU" sz="1200">
                          <a:effectLst/>
                          <a:latin typeface="Times New Roman"/>
                          <a:ea typeface="Times New Roman"/>
                          <a:cs typeface="Times New Roman"/>
                        </a:rPr>
                        <a:t>года</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spcBef>
                          <a:spcPts val="5"/>
                        </a:spcBef>
                        <a:spcAft>
                          <a:spcPts val="0"/>
                        </a:spcAft>
                      </a:pPr>
                      <a:r>
                        <a:rPr lang="ru-RU" sz="1200">
                          <a:effectLst/>
                          <a:latin typeface="Times New Roman"/>
                          <a:ea typeface="Times New Roman"/>
                          <a:cs typeface="Times New Roman"/>
                        </a:rPr>
                        <a:t>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0" algn="r">
                        <a:spcBef>
                          <a:spcPts val="5"/>
                        </a:spcBef>
                        <a:spcAft>
                          <a:spcPts val="0"/>
                        </a:spcAft>
                      </a:pPr>
                      <a:r>
                        <a:rPr lang="ru-RU" sz="1200">
                          <a:effectLst/>
                          <a:latin typeface="Times New Roman"/>
                          <a:ea typeface="Times New Roman"/>
                          <a:cs typeface="Times New Roman"/>
                        </a:rPr>
                        <a:t>52</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spcBef>
                          <a:spcPts val="5"/>
                        </a:spcBef>
                        <a:spcAft>
                          <a:spcPts val="0"/>
                        </a:spcAft>
                      </a:pPr>
                      <a:r>
                        <a:rPr lang="ru-RU" sz="1200">
                          <a:effectLst/>
                          <a:latin typeface="Times New Roman"/>
                          <a:ea typeface="Times New Roman"/>
                          <a:cs typeface="Times New Roman"/>
                        </a:rPr>
                        <a:t>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spcBef>
                          <a:spcPts val="5"/>
                        </a:spcBef>
                        <a:spcAft>
                          <a:spcPts val="0"/>
                        </a:spcAft>
                      </a:pPr>
                      <a:r>
                        <a:rPr lang="ru-RU" sz="1200">
                          <a:effectLst/>
                          <a:latin typeface="Times New Roman"/>
                          <a:ea typeface="Times New Roman"/>
                          <a:cs typeface="Times New Roman"/>
                        </a:rPr>
                        <a:t>48</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20" algn="r">
                        <a:spcBef>
                          <a:spcPts val="5"/>
                        </a:spcBef>
                        <a:spcAft>
                          <a:spcPts val="0"/>
                        </a:spcAft>
                      </a:pPr>
                      <a:r>
                        <a:rPr lang="ru-RU" sz="1200">
                          <a:effectLst/>
                          <a:latin typeface="Times New Roman"/>
                          <a:ea typeface="Times New Roman"/>
                          <a:cs typeface="Times New Roman"/>
                        </a:rPr>
                        <a:t>1</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spcBef>
                          <a:spcPts val="5"/>
                        </a:spcBef>
                        <a:spcAft>
                          <a:spcPts val="0"/>
                        </a:spcAft>
                      </a:pPr>
                      <a:r>
                        <a:rPr lang="ru-RU" sz="1200">
                          <a:effectLst/>
                          <a:latin typeface="Times New Roman"/>
                          <a:ea typeface="Times New Roman"/>
                          <a:cs typeface="Times New Roman"/>
                        </a:rPr>
                        <a:t>3</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865">
                <a:tc>
                  <a:txBody>
                    <a:bodyPr/>
                    <a:lstStyle/>
                    <a:p>
                      <a:pPr marL="15240" algn="ctr">
                        <a:spcBef>
                          <a:spcPts val="5"/>
                        </a:spcBef>
                        <a:spcAft>
                          <a:spcPts val="0"/>
                        </a:spcAft>
                      </a:pPr>
                      <a:r>
                        <a:rPr lang="ru-RU" sz="1200">
                          <a:effectLst/>
                          <a:latin typeface="Times New Roman"/>
                          <a:ea typeface="Times New Roman"/>
                          <a:cs typeface="Times New Roman"/>
                        </a:rPr>
                        <a:t>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gn="l">
                        <a:spcBef>
                          <a:spcPts val="5"/>
                        </a:spcBef>
                        <a:spcAft>
                          <a:spcPts val="0"/>
                        </a:spcAft>
                      </a:pPr>
                      <a:r>
                        <a:rPr lang="ru-RU" sz="1200">
                          <a:effectLst/>
                          <a:latin typeface="Times New Roman"/>
                          <a:ea typeface="Times New Roman"/>
                          <a:cs typeface="Times New Roman"/>
                        </a:rPr>
                        <a:t>Телки</a:t>
                      </a:r>
                      <a:r>
                        <a:rPr lang="ru-RU" sz="1200" spc="-5">
                          <a:effectLst/>
                          <a:latin typeface="Times New Roman"/>
                          <a:ea typeface="Times New Roman"/>
                          <a:cs typeface="Times New Roman"/>
                        </a:rPr>
                        <a:t> </a:t>
                      </a:r>
                      <a:r>
                        <a:rPr lang="ru-RU" sz="1200">
                          <a:effectLst/>
                          <a:latin typeface="Times New Roman"/>
                          <a:ea typeface="Times New Roman"/>
                          <a:cs typeface="Times New Roman"/>
                        </a:rPr>
                        <a:t>до</a:t>
                      </a:r>
                      <a:r>
                        <a:rPr lang="ru-RU" sz="1200" spc="-5">
                          <a:effectLst/>
                          <a:latin typeface="Times New Roman"/>
                          <a:ea typeface="Times New Roman"/>
                          <a:cs typeface="Times New Roman"/>
                        </a:rPr>
                        <a:t> </a:t>
                      </a:r>
                      <a:r>
                        <a:rPr lang="ru-RU" sz="1200">
                          <a:effectLst/>
                          <a:latin typeface="Times New Roman"/>
                          <a:ea typeface="Times New Roman"/>
                          <a:cs typeface="Times New Roman"/>
                        </a:rPr>
                        <a:t>2-х лет</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spcBef>
                          <a:spcPts val="5"/>
                        </a:spcBef>
                        <a:spcAft>
                          <a:spcPts val="0"/>
                        </a:spcAft>
                      </a:pPr>
                      <a:r>
                        <a:rPr lang="ru-RU" sz="1200">
                          <a:effectLst/>
                          <a:latin typeface="Times New Roman"/>
                          <a:ea typeface="Times New Roman"/>
                          <a:cs typeface="Times New Roman"/>
                        </a:rPr>
                        <a:t>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spcBef>
                          <a:spcPts val="5"/>
                        </a:spcBef>
                        <a:spcAft>
                          <a:spcPts val="0"/>
                        </a:spcAft>
                      </a:pPr>
                      <a:r>
                        <a:rPr lang="ru-RU" sz="1200">
                          <a:effectLst/>
                          <a:latin typeface="Times New Roman"/>
                          <a:ea typeface="Times New Roman"/>
                          <a:cs typeface="Times New Roman"/>
                        </a:rPr>
                        <a:t>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spcBef>
                          <a:spcPts val="5"/>
                        </a:spcBef>
                        <a:spcAft>
                          <a:spcPts val="0"/>
                        </a:spcAft>
                      </a:pPr>
                      <a:r>
                        <a:rPr lang="ru-RU" sz="1200">
                          <a:effectLst/>
                          <a:latin typeface="Times New Roman"/>
                          <a:ea typeface="Times New Roman"/>
                          <a:cs typeface="Times New Roman"/>
                        </a:rPr>
                        <a:t>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spcBef>
                          <a:spcPts val="5"/>
                        </a:spcBef>
                        <a:spcAft>
                          <a:spcPts val="0"/>
                        </a:spcAft>
                      </a:pPr>
                      <a:r>
                        <a:rPr lang="ru-RU" sz="1200">
                          <a:effectLst/>
                          <a:latin typeface="Times New Roman"/>
                          <a:ea typeface="Times New Roman"/>
                          <a:cs typeface="Times New Roman"/>
                        </a:rPr>
                        <a:t>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865">
                <a:tc>
                  <a:txBody>
                    <a:bodyPr/>
                    <a:lstStyle/>
                    <a:p>
                      <a:pPr marL="15240" algn="ctr">
                        <a:spcBef>
                          <a:spcPts val="5"/>
                        </a:spcBef>
                        <a:spcAft>
                          <a:spcPts val="0"/>
                        </a:spcAft>
                      </a:pPr>
                      <a:r>
                        <a:rPr lang="ru-RU" sz="1200">
                          <a:effectLst/>
                          <a:latin typeface="Times New Roman"/>
                          <a:ea typeface="Times New Roman"/>
                          <a:cs typeface="Times New Roman"/>
                        </a:rPr>
                        <a:t>5</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gn="l">
                        <a:spcBef>
                          <a:spcPts val="5"/>
                        </a:spcBef>
                        <a:spcAft>
                          <a:spcPts val="0"/>
                        </a:spcAft>
                      </a:pPr>
                      <a:r>
                        <a:rPr lang="ru-RU" sz="1200">
                          <a:effectLst/>
                          <a:latin typeface="Times New Roman"/>
                          <a:ea typeface="Times New Roman"/>
                          <a:cs typeface="Times New Roman"/>
                        </a:rPr>
                        <a:t>Бычки</a:t>
                      </a:r>
                      <a:r>
                        <a:rPr lang="ru-RU" sz="1200" spc="-10">
                          <a:effectLst/>
                          <a:latin typeface="Times New Roman"/>
                          <a:ea typeface="Times New Roman"/>
                          <a:cs typeface="Times New Roman"/>
                        </a:rPr>
                        <a:t> </a:t>
                      </a:r>
                      <a:r>
                        <a:rPr lang="ru-RU" sz="1200">
                          <a:effectLst/>
                          <a:latin typeface="Times New Roman"/>
                          <a:ea typeface="Times New Roman"/>
                          <a:cs typeface="Times New Roman"/>
                        </a:rPr>
                        <a:t>до</a:t>
                      </a:r>
                      <a:r>
                        <a:rPr lang="ru-RU" sz="1200" spc="-5">
                          <a:effectLst/>
                          <a:latin typeface="Times New Roman"/>
                          <a:ea typeface="Times New Roman"/>
                          <a:cs typeface="Times New Roman"/>
                        </a:rPr>
                        <a:t> </a:t>
                      </a:r>
                      <a:r>
                        <a:rPr lang="ru-RU" sz="1200">
                          <a:effectLst/>
                          <a:latin typeface="Times New Roman"/>
                          <a:ea typeface="Times New Roman"/>
                          <a:cs typeface="Times New Roman"/>
                        </a:rPr>
                        <a:t>2-хлет</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spcBef>
                          <a:spcPts val="5"/>
                        </a:spcBef>
                        <a:spcAft>
                          <a:spcPts val="0"/>
                        </a:spcAft>
                      </a:pPr>
                      <a:r>
                        <a:rPr lang="ru-RU" sz="1200">
                          <a:effectLst/>
                          <a:latin typeface="Times New Roman"/>
                          <a:ea typeface="Times New Roman"/>
                          <a:cs typeface="Times New Roman"/>
                        </a:rPr>
                        <a:t>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spcBef>
                          <a:spcPts val="5"/>
                        </a:spcBef>
                        <a:spcAft>
                          <a:spcPts val="0"/>
                        </a:spcAft>
                      </a:pPr>
                      <a:r>
                        <a:rPr lang="ru-RU" sz="1200">
                          <a:effectLst/>
                          <a:latin typeface="Times New Roman"/>
                          <a:ea typeface="Times New Roman"/>
                          <a:cs typeface="Times New Roman"/>
                        </a:rPr>
                        <a:t>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spcBef>
                          <a:spcPts val="5"/>
                        </a:spcBef>
                        <a:spcAft>
                          <a:spcPts val="0"/>
                        </a:spcAft>
                      </a:pPr>
                      <a:r>
                        <a:rPr lang="ru-RU" sz="1200">
                          <a:effectLst/>
                          <a:latin typeface="Times New Roman"/>
                          <a:ea typeface="Times New Roman"/>
                          <a:cs typeface="Times New Roman"/>
                        </a:rPr>
                        <a:t>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spcBef>
                          <a:spcPts val="5"/>
                        </a:spcBef>
                        <a:spcAft>
                          <a:spcPts val="0"/>
                        </a:spcAft>
                      </a:pPr>
                      <a:r>
                        <a:rPr lang="ru-RU" sz="1200">
                          <a:effectLst/>
                          <a:latin typeface="Times New Roman"/>
                          <a:ea typeface="Times New Roman"/>
                          <a:cs typeface="Times New Roman"/>
                        </a:rPr>
                        <a:t>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865">
                <a:tc>
                  <a:txBody>
                    <a:bodyPr/>
                    <a:lstStyle/>
                    <a:p>
                      <a:pPr marL="15240" algn="ctr">
                        <a:spcBef>
                          <a:spcPts val="5"/>
                        </a:spcBef>
                        <a:spcAft>
                          <a:spcPts val="0"/>
                        </a:spcAft>
                      </a:pPr>
                      <a:r>
                        <a:rPr lang="ru-RU" sz="1200">
                          <a:effectLst/>
                          <a:latin typeface="Times New Roman"/>
                          <a:ea typeface="Times New Roman"/>
                          <a:cs typeface="Times New Roman"/>
                        </a:rPr>
                        <a:t>6</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gn="l">
                        <a:spcBef>
                          <a:spcPts val="5"/>
                        </a:spcBef>
                        <a:spcAft>
                          <a:spcPts val="0"/>
                        </a:spcAft>
                      </a:pPr>
                      <a:r>
                        <a:rPr lang="ru-RU" sz="1200">
                          <a:effectLst/>
                          <a:latin typeface="Times New Roman"/>
                          <a:ea typeface="Times New Roman"/>
                          <a:cs typeface="Times New Roman"/>
                        </a:rPr>
                        <a:t>Быки</a:t>
                      </a:r>
                      <a:r>
                        <a:rPr lang="ru-RU" sz="1200" spc="-10">
                          <a:effectLst/>
                          <a:latin typeface="Times New Roman"/>
                          <a:ea typeface="Times New Roman"/>
                          <a:cs typeface="Times New Roman"/>
                        </a:rPr>
                        <a:t> </a:t>
                      </a:r>
                      <a:r>
                        <a:rPr lang="ru-RU" sz="1200">
                          <a:effectLst/>
                          <a:latin typeface="Times New Roman"/>
                          <a:ea typeface="Times New Roman"/>
                          <a:cs typeface="Times New Roman"/>
                        </a:rPr>
                        <a:t>производители</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spcBef>
                          <a:spcPts val="5"/>
                        </a:spcBef>
                        <a:spcAft>
                          <a:spcPts val="0"/>
                        </a:spcAft>
                      </a:pPr>
                      <a:r>
                        <a:rPr lang="ru-RU" sz="1200">
                          <a:effectLst/>
                          <a:latin typeface="Times New Roman"/>
                          <a:ea typeface="Times New Roman"/>
                          <a:cs typeface="Times New Roman"/>
                        </a:rPr>
                        <a:t>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spcBef>
                          <a:spcPts val="5"/>
                        </a:spcBef>
                        <a:spcAft>
                          <a:spcPts val="0"/>
                        </a:spcAft>
                      </a:pPr>
                      <a:r>
                        <a:rPr lang="ru-RU" sz="1200">
                          <a:effectLst/>
                          <a:latin typeface="Times New Roman"/>
                          <a:ea typeface="Times New Roman"/>
                          <a:cs typeface="Times New Roman"/>
                        </a:rPr>
                        <a:t>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975">
                <a:tc gridSpan="2">
                  <a:txBody>
                    <a:bodyPr/>
                    <a:lstStyle/>
                    <a:p>
                      <a:pPr marL="702310" marR="689610" algn="ctr">
                        <a:lnSpc>
                          <a:spcPts val="1295"/>
                        </a:lnSpc>
                        <a:spcBef>
                          <a:spcPts val="30"/>
                        </a:spcBef>
                        <a:spcAft>
                          <a:spcPts val="0"/>
                        </a:spcAft>
                      </a:pPr>
                      <a:r>
                        <a:rPr lang="ru-RU" sz="1200" b="1">
                          <a:effectLst/>
                          <a:latin typeface="Times New Roman"/>
                          <a:ea typeface="Times New Roman"/>
                          <a:cs typeface="Times New Roman"/>
                        </a:rPr>
                        <a:t>Итого</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marR="10795" algn="r">
                        <a:lnSpc>
                          <a:spcPts val="1295"/>
                        </a:lnSpc>
                        <a:spcBef>
                          <a:spcPts val="30"/>
                        </a:spcBef>
                        <a:spcAft>
                          <a:spcPts val="0"/>
                        </a:spcAft>
                      </a:pPr>
                      <a:r>
                        <a:rPr lang="ru-RU" sz="1200" b="1">
                          <a:effectLst/>
                          <a:latin typeface="Times New Roman"/>
                          <a:ea typeface="Times New Roman"/>
                          <a:cs typeface="Times New Roman"/>
                        </a:rPr>
                        <a:t>130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985" algn="r">
                        <a:lnSpc>
                          <a:spcPts val="1295"/>
                        </a:lnSpc>
                        <a:spcBef>
                          <a:spcPts val="30"/>
                        </a:spcBef>
                        <a:spcAft>
                          <a:spcPts val="0"/>
                        </a:spcAft>
                      </a:pPr>
                      <a:r>
                        <a:rPr lang="ru-RU" sz="1200" b="1">
                          <a:effectLst/>
                          <a:latin typeface="Times New Roman"/>
                          <a:ea typeface="Times New Roman"/>
                          <a:cs typeface="Times New Roman"/>
                        </a:rPr>
                        <a:t>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0" algn="r">
                        <a:lnSpc>
                          <a:spcPts val="1295"/>
                        </a:lnSpc>
                        <a:spcBef>
                          <a:spcPts val="30"/>
                        </a:spcBef>
                        <a:spcAft>
                          <a:spcPts val="0"/>
                        </a:spcAft>
                      </a:pPr>
                      <a:r>
                        <a:rPr lang="ru-RU" sz="1200" b="1">
                          <a:effectLst/>
                          <a:latin typeface="Times New Roman"/>
                          <a:ea typeface="Times New Roman"/>
                          <a:cs typeface="Times New Roman"/>
                        </a:rPr>
                        <a:t>104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lnSpc>
                          <a:spcPts val="1295"/>
                        </a:lnSpc>
                        <a:spcBef>
                          <a:spcPts val="30"/>
                        </a:spcBef>
                        <a:spcAft>
                          <a:spcPts val="0"/>
                        </a:spcAft>
                      </a:pPr>
                      <a:r>
                        <a:rPr lang="ru-RU" sz="1200" b="1">
                          <a:effectLst/>
                          <a:latin typeface="Times New Roman"/>
                          <a:ea typeface="Times New Roman"/>
                          <a:cs typeface="Times New Roman"/>
                        </a:rPr>
                        <a:t>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lnSpc>
                          <a:spcPts val="1295"/>
                        </a:lnSpc>
                        <a:spcBef>
                          <a:spcPts val="30"/>
                        </a:spcBef>
                        <a:spcAft>
                          <a:spcPts val="0"/>
                        </a:spcAft>
                      </a:pPr>
                      <a:r>
                        <a:rPr lang="ru-RU" sz="1200" b="1">
                          <a:effectLst/>
                          <a:latin typeface="Times New Roman"/>
                          <a:ea typeface="Times New Roman"/>
                          <a:cs typeface="Times New Roman"/>
                        </a:rPr>
                        <a:t>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lnSpc>
                          <a:spcPts val="1295"/>
                        </a:lnSpc>
                        <a:spcBef>
                          <a:spcPts val="30"/>
                        </a:spcBef>
                        <a:spcAft>
                          <a:spcPts val="0"/>
                        </a:spcAft>
                      </a:pPr>
                      <a:r>
                        <a:rPr lang="ru-RU" sz="1200" b="1">
                          <a:effectLst/>
                          <a:latin typeface="Times New Roman"/>
                          <a:ea typeface="Times New Roman"/>
                          <a:cs typeface="Times New Roman"/>
                        </a:rPr>
                        <a:t>48</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 algn="r">
                        <a:lnSpc>
                          <a:spcPts val="1295"/>
                        </a:lnSpc>
                        <a:spcBef>
                          <a:spcPts val="30"/>
                        </a:spcBef>
                        <a:spcAft>
                          <a:spcPts val="0"/>
                        </a:spcAft>
                      </a:pPr>
                      <a:r>
                        <a:rPr lang="ru-RU" sz="1200" b="1">
                          <a:effectLst/>
                          <a:latin typeface="Times New Roman"/>
                          <a:ea typeface="Times New Roman"/>
                          <a:cs typeface="Times New Roman"/>
                        </a:rPr>
                        <a:t>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20" algn="r">
                        <a:lnSpc>
                          <a:spcPts val="1295"/>
                        </a:lnSpc>
                        <a:spcBef>
                          <a:spcPts val="30"/>
                        </a:spcBef>
                        <a:spcAft>
                          <a:spcPts val="0"/>
                        </a:spcAft>
                      </a:pPr>
                      <a:r>
                        <a:rPr lang="ru-RU" sz="1200" b="1">
                          <a:effectLst/>
                          <a:latin typeface="Times New Roman"/>
                          <a:ea typeface="Times New Roman"/>
                          <a:cs typeface="Times New Roman"/>
                        </a:rPr>
                        <a:t>2</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lnSpc>
                          <a:spcPts val="1295"/>
                        </a:lnSpc>
                        <a:spcBef>
                          <a:spcPts val="30"/>
                        </a:spcBef>
                        <a:spcAft>
                          <a:spcPts val="0"/>
                        </a:spcAft>
                      </a:pPr>
                      <a:r>
                        <a:rPr lang="ru-RU" sz="1200" b="1" dirty="0">
                          <a:effectLst/>
                          <a:latin typeface="Times New Roman"/>
                          <a:ea typeface="Times New Roman"/>
                          <a:cs typeface="Times New Roman"/>
                        </a:rPr>
                        <a:t>184</a:t>
                      </a:r>
                      <a:endParaRPr lang="ru-RU" sz="11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2"/>
          <p:cNvSpPr>
            <a:spLocks noChangeArrowheads="1"/>
          </p:cNvSpPr>
          <p:nvPr/>
        </p:nvSpPr>
        <p:spPr bwMode="auto">
          <a:xfrm>
            <a:off x="5137266" y="3652149"/>
            <a:ext cx="447642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Оборот КРС молочного направления за 2 год</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Rectangle 2"/>
          <p:cNvSpPr>
            <a:spLocks noChangeArrowheads="1"/>
          </p:cNvSpPr>
          <p:nvPr/>
        </p:nvSpPr>
        <p:spPr bwMode="auto">
          <a:xfrm>
            <a:off x="4915593" y="862743"/>
            <a:ext cx="447642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Оборот КРС молочного направления за 1 год</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05934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2890976" y="9000"/>
            <a:ext cx="9301025" cy="535999"/>
          </a:xfrm>
          <a:custGeom>
            <a:avLst/>
            <a:gdLst/>
            <a:ahLst/>
            <a:cxnLst/>
            <a:rect l="l" t="t" r="r" b="b"/>
            <a:pathLst>
              <a:path w="7557083" h="535999" extrusionOk="0">
                <a:moveTo>
                  <a:pt x="209725" y="0"/>
                </a:moveTo>
                <a:lnTo>
                  <a:pt x="7557083" y="0"/>
                </a:lnTo>
                <a:lnTo>
                  <a:pt x="7557083" y="535999"/>
                </a:lnTo>
                <a:lnTo>
                  <a:pt x="0" y="535999"/>
                </a:lnTo>
                <a:lnTo>
                  <a:pt x="209725" y="0"/>
                </a:lnTo>
                <a:close/>
              </a:path>
            </a:pathLst>
          </a:custGeom>
          <a:solidFill>
            <a:srgbClr val="0963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pitchFamily="18" charset="0"/>
              <a:ea typeface="Calibri"/>
              <a:cs typeface="Times New Roman" pitchFamily="18" charset="0"/>
              <a:sym typeface="Calibri"/>
            </a:endParaRPr>
          </a:p>
        </p:txBody>
      </p:sp>
      <p:sp>
        <p:nvSpPr>
          <p:cNvPr id="100" name="Google Shape;100;p2"/>
          <p:cNvSpPr/>
          <p:nvPr/>
        </p:nvSpPr>
        <p:spPr>
          <a:xfrm>
            <a:off x="-974" y="914028"/>
            <a:ext cx="114297" cy="284424"/>
          </a:xfrm>
          <a:prstGeom prst="rect">
            <a:avLst/>
          </a:prstGeom>
          <a:solidFill>
            <a:srgbClr val="A8C013">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2"/>
          <p:cNvSpPr/>
          <p:nvPr/>
        </p:nvSpPr>
        <p:spPr>
          <a:xfrm>
            <a:off x="-3" y="551018"/>
            <a:ext cx="12192004" cy="45719"/>
          </a:xfrm>
          <a:prstGeom prst="rect">
            <a:avLst/>
          </a:prstGeom>
          <a:solidFill>
            <a:srgbClr val="0963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2"/>
          <p:cNvSpPr/>
          <p:nvPr/>
        </p:nvSpPr>
        <p:spPr>
          <a:xfrm>
            <a:off x="4646815" y="95813"/>
            <a:ext cx="8346991" cy="346239"/>
          </a:xfrm>
          <a:prstGeom prst="rect">
            <a:avLst/>
          </a:prstGeom>
          <a:noFill/>
          <a:ln>
            <a:noFill/>
          </a:ln>
        </p:spPr>
        <p:txBody>
          <a:bodyPr spcFirstLastPara="1" wrap="square" lIns="99050" tIns="49525" rIns="99050" bIns="49525" anchor="t" anchorCtr="0">
            <a:spAutoFit/>
          </a:bodyPr>
          <a:lstStyle/>
          <a:p>
            <a:r>
              <a:rPr lang="ru-RU" sz="1600" b="1" dirty="0">
                <a:solidFill>
                  <a:schemeClr val="bg1"/>
                </a:solidFill>
              </a:rPr>
              <a:t>Оборот скота КРС молочного направления за период</a:t>
            </a:r>
          </a:p>
        </p:txBody>
      </p:sp>
      <p:sp>
        <p:nvSpPr>
          <p:cNvPr id="105" name="Google Shape;105;p2"/>
          <p:cNvSpPr/>
          <p:nvPr/>
        </p:nvSpPr>
        <p:spPr>
          <a:xfrm>
            <a:off x="12078480" y="6576222"/>
            <a:ext cx="113354" cy="107948"/>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06" name="Google Shape;106;p2"/>
          <p:cNvCxnSpPr/>
          <p:nvPr/>
        </p:nvCxnSpPr>
        <p:spPr>
          <a:xfrm>
            <a:off x="628357" y="6592889"/>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7" name="Google Shape;107;p2"/>
          <p:cNvCxnSpPr/>
          <p:nvPr/>
        </p:nvCxnSpPr>
        <p:spPr>
          <a:xfrm>
            <a:off x="628357" y="6619083"/>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8" name="Google Shape;108;p2"/>
          <p:cNvCxnSpPr/>
          <p:nvPr/>
        </p:nvCxnSpPr>
        <p:spPr>
          <a:xfrm>
            <a:off x="628357" y="6645277"/>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9" name="Google Shape;109;p2"/>
          <p:cNvCxnSpPr/>
          <p:nvPr/>
        </p:nvCxnSpPr>
        <p:spPr>
          <a:xfrm>
            <a:off x="628357" y="6669088"/>
            <a:ext cx="11409486" cy="0"/>
          </a:xfrm>
          <a:prstGeom prst="straightConnector1">
            <a:avLst/>
          </a:prstGeom>
          <a:noFill/>
          <a:ln w="12700" cap="flat" cmpd="sng">
            <a:solidFill>
              <a:srgbClr val="A8C013"/>
            </a:solidFill>
            <a:prstDash val="solid"/>
            <a:miter lim="800000"/>
            <a:headEnd type="none" w="sm" len="sm"/>
            <a:tailEnd type="none" w="sm" len="sm"/>
          </a:ln>
        </p:spPr>
      </p:cxnSp>
      <p:sp>
        <p:nvSpPr>
          <p:cNvPr id="111" name="Google Shape;111;p2"/>
          <p:cNvSpPr/>
          <p:nvPr/>
        </p:nvSpPr>
        <p:spPr>
          <a:xfrm>
            <a:off x="12078480" y="5776911"/>
            <a:ext cx="113354" cy="9663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2" name="Google Shape;112;p2"/>
          <p:cNvSpPr/>
          <p:nvPr/>
        </p:nvSpPr>
        <p:spPr>
          <a:xfrm>
            <a:off x="12078480" y="5920743"/>
            <a:ext cx="113354" cy="413382"/>
          </a:xfrm>
          <a:prstGeom prst="rect">
            <a:avLst/>
          </a:prstGeom>
          <a:solidFill>
            <a:srgbClr val="A8C01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13" name="Google Shape;113;p2"/>
          <p:cNvCxnSpPr/>
          <p:nvPr/>
        </p:nvCxnSpPr>
        <p:spPr>
          <a:xfrm>
            <a:off x="597044" y="6432830"/>
            <a:ext cx="0" cy="423996"/>
          </a:xfrm>
          <a:prstGeom prst="straightConnector1">
            <a:avLst/>
          </a:prstGeom>
          <a:noFill/>
          <a:ln w="9525" cap="flat" cmpd="sng">
            <a:solidFill>
              <a:srgbClr val="FFC000"/>
            </a:solidFill>
            <a:prstDash val="solid"/>
            <a:miter lim="800000"/>
            <a:headEnd type="none" w="sm" len="sm"/>
            <a:tailEnd type="none" w="sm" len="sm"/>
          </a:ln>
        </p:spPr>
      </p:cxnSp>
      <p:pic>
        <p:nvPicPr>
          <p:cNvPr id="114" name="Google Shape;114;p2"/>
          <p:cNvPicPr preferRelativeResize="0"/>
          <p:nvPr/>
        </p:nvPicPr>
        <p:blipFill rotWithShape="1">
          <a:blip r:embed="rId3" cstate="print">
            <a:alphaModFix/>
          </a:blip>
          <a:srcRect/>
          <a:stretch/>
        </p:blipFill>
        <p:spPr>
          <a:xfrm>
            <a:off x="169408" y="95813"/>
            <a:ext cx="2590770" cy="424396"/>
          </a:xfrm>
          <a:prstGeom prst="rect">
            <a:avLst/>
          </a:prstGeom>
          <a:noFill/>
          <a:ln>
            <a:noFill/>
          </a:ln>
        </p:spPr>
      </p:pic>
      <p:graphicFrame>
        <p:nvGraphicFramePr>
          <p:cNvPr id="3" name="Таблица 2"/>
          <p:cNvGraphicFramePr>
            <a:graphicFrameLocks noGrp="1"/>
          </p:cNvGraphicFramePr>
          <p:nvPr>
            <p:extLst>
              <p:ext uri="{D42A27DB-BD31-4B8C-83A1-F6EECF244321}">
                <p14:modId xmlns:p14="http://schemas.microsoft.com/office/powerpoint/2010/main" val="887091147"/>
              </p:ext>
            </p:extLst>
          </p:nvPr>
        </p:nvGraphicFramePr>
        <p:xfrm>
          <a:off x="1400580" y="1056240"/>
          <a:ext cx="10238740" cy="2248535"/>
        </p:xfrm>
        <a:graphic>
          <a:graphicData uri="http://schemas.openxmlformats.org/drawingml/2006/table">
            <a:tbl>
              <a:tblPr firstRow="1" firstCol="1" lastRow="1" lastCol="1" bandRow="1" bandCol="1"/>
              <a:tblGrid>
                <a:gridCol w="930910"/>
                <a:gridCol w="1635125"/>
                <a:gridCol w="930910"/>
                <a:gridCol w="790575"/>
                <a:gridCol w="790575"/>
                <a:gridCol w="790575"/>
                <a:gridCol w="810260"/>
                <a:gridCol w="922020"/>
                <a:gridCol w="922020"/>
                <a:gridCol w="857885"/>
                <a:gridCol w="857885"/>
              </a:tblGrid>
              <a:tr h="429260">
                <a:tc rowSpan="3">
                  <a:txBody>
                    <a:bodyPr/>
                    <a:lstStyle/>
                    <a:p>
                      <a:pPr algn="l">
                        <a:spcAft>
                          <a:spcPts val="0"/>
                        </a:spcAft>
                      </a:pPr>
                      <a:r>
                        <a:rPr lang="ru-RU" sz="1300" b="1">
                          <a:effectLst/>
                          <a:latin typeface="Times New Roman"/>
                          <a:ea typeface="Times New Roman"/>
                          <a:cs typeface="Times New Roman"/>
                        </a:rPr>
                        <a:t> </a:t>
                      </a:r>
                      <a:endParaRPr lang="ru-RU" sz="1100">
                        <a:effectLst/>
                        <a:latin typeface="Times New Roman"/>
                        <a:ea typeface="Times New Roman"/>
                        <a:cs typeface="Times New Roman"/>
                      </a:endParaRPr>
                    </a:p>
                    <a:p>
                      <a:pPr algn="l">
                        <a:spcBef>
                          <a:spcPts val="20"/>
                        </a:spcBef>
                        <a:spcAft>
                          <a:spcPts val="0"/>
                        </a:spcAft>
                      </a:pPr>
                      <a:r>
                        <a:rPr lang="ru-RU" sz="1450" b="1">
                          <a:effectLst/>
                          <a:latin typeface="Times New Roman"/>
                          <a:ea typeface="Times New Roman"/>
                          <a:cs typeface="Times New Roman"/>
                        </a:rPr>
                        <a:t> </a:t>
                      </a:r>
                      <a:endParaRPr lang="ru-RU" sz="1100">
                        <a:effectLst/>
                        <a:latin typeface="Times New Roman"/>
                        <a:ea typeface="Times New Roman"/>
                        <a:cs typeface="Times New Roman"/>
                      </a:endParaRPr>
                    </a:p>
                    <a:p>
                      <a:pPr marL="33020" algn="l">
                        <a:spcAft>
                          <a:spcPts val="0"/>
                        </a:spcAft>
                      </a:pPr>
                      <a:r>
                        <a:rPr lang="ru-RU" sz="1200">
                          <a:effectLst/>
                          <a:latin typeface="Times New Roman"/>
                          <a:ea typeface="Times New Roman"/>
                          <a:cs typeface="Times New Roman"/>
                        </a:rPr>
                        <a:t>№</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spcBef>
                          <a:spcPts val="5"/>
                        </a:spcBef>
                        <a:spcAft>
                          <a:spcPts val="0"/>
                        </a:spcAft>
                      </a:pPr>
                      <a:r>
                        <a:rPr lang="ru-RU" sz="1450" b="1">
                          <a:effectLst/>
                          <a:latin typeface="Times New Roman"/>
                          <a:ea typeface="Times New Roman"/>
                          <a:cs typeface="Times New Roman"/>
                        </a:rPr>
                        <a:t> </a:t>
                      </a:r>
                      <a:endParaRPr lang="ru-RU" sz="1100">
                        <a:effectLst/>
                        <a:latin typeface="Times New Roman"/>
                        <a:ea typeface="Times New Roman"/>
                        <a:cs typeface="Times New Roman"/>
                      </a:endParaRPr>
                    </a:p>
                    <a:p>
                      <a:pPr marL="237490" marR="224155" algn="ctr">
                        <a:lnSpc>
                          <a:spcPct val="110000"/>
                        </a:lnSpc>
                        <a:spcAft>
                          <a:spcPts val="0"/>
                        </a:spcAft>
                      </a:pPr>
                      <a:r>
                        <a:rPr lang="ru-RU" sz="1200">
                          <a:effectLst/>
                          <a:latin typeface="Times New Roman"/>
                          <a:ea typeface="Times New Roman"/>
                          <a:cs typeface="Times New Roman"/>
                        </a:rPr>
                        <a:t>Вид животных по</a:t>
                      </a:r>
                      <a:r>
                        <a:rPr lang="ru-RU" sz="1200" spc="-285">
                          <a:effectLst/>
                          <a:latin typeface="Times New Roman"/>
                          <a:ea typeface="Times New Roman"/>
                          <a:cs typeface="Times New Roman"/>
                        </a:rPr>
                        <a:t> </a:t>
                      </a:r>
                      <a:r>
                        <a:rPr lang="ru-RU" sz="1200">
                          <a:effectLst/>
                          <a:latin typeface="Times New Roman"/>
                          <a:ea typeface="Times New Roman"/>
                          <a:cs typeface="Times New Roman"/>
                        </a:rPr>
                        <a:t>половозрастным</a:t>
                      </a:r>
                      <a:r>
                        <a:rPr lang="ru-RU" sz="1200" spc="5">
                          <a:effectLst/>
                          <a:latin typeface="Times New Roman"/>
                          <a:ea typeface="Times New Roman"/>
                          <a:cs typeface="Times New Roman"/>
                        </a:rPr>
                        <a:t> </a:t>
                      </a:r>
                      <a:r>
                        <a:rPr lang="ru-RU" sz="1200">
                          <a:effectLst/>
                          <a:latin typeface="Times New Roman"/>
                          <a:ea typeface="Times New Roman"/>
                          <a:cs typeface="Times New Roman"/>
                        </a:rPr>
                        <a:t>группам</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0645" marR="61595" indent="8890" algn="l">
                        <a:lnSpc>
                          <a:spcPct val="110000"/>
                        </a:lnSpc>
                        <a:spcBef>
                          <a:spcPts val="235"/>
                        </a:spcBef>
                        <a:spcAft>
                          <a:spcPts val="0"/>
                        </a:spcAft>
                      </a:pPr>
                      <a:r>
                        <a:rPr lang="ru-RU" sz="1200">
                          <a:effectLst/>
                          <a:latin typeface="Times New Roman"/>
                          <a:ea typeface="Times New Roman"/>
                          <a:cs typeface="Times New Roman"/>
                        </a:rPr>
                        <a:t>Наличие на</a:t>
                      </a:r>
                      <a:r>
                        <a:rPr lang="ru-RU" sz="1200" spc="-285">
                          <a:effectLst/>
                          <a:latin typeface="Times New Roman"/>
                          <a:ea typeface="Times New Roman"/>
                          <a:cs typeface="Times New Roman"/>
                        </a:rPr>
                        <a:t> </a:t>
                      </a:r>
                      <a:r>
                        <a:rPr lang="ru-RU" sz="1200">
                          <a:effectLst/>
                          <a:latin typeface="Times New Roman"/>
                          <a:ea typeface="Times New Roman"/>
                          <a:cs typeface="Times New Roman"/>
                        </a:rPr>
                        <a:t>начало</a:t>
                      </a:r>
                      <a:r>
                        <a:rPr lang="ru-RU" sz="1200" spc="-40">
                          <a:effectLst/>
                          <a:latin typeface="Times New Roman"/>
                          <a:ea typeface="Times New Roman"/>
                          <a:cs typeface="Times New Roman"/>
                        </a:rPr>
                        <a:t> </a:t>
                      </a:r>
                      <a:r>
                        <a:rPr lang="ru-RU" sz="1200">
                          <a:effectLst/>
                          <a:latin typeface="Times New Roman"/>
                          <a:ea typeface="Times New Roman"/>
                          <a:cs typeface="Times New Roman"/>
                        </a:rPr>
                        <a:t>года</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883285" marR="869315" algn="ctr">
                        <a:spcBef>
                          <a:spcPts val="940"/>
                        </a:spcBef>
                        <a:spcAft>
                          <a:spcPts val="0"/>
                        </a:spcAft>
                      </a:pPr>
                      <a:r>
                        <a:rPr lang="ru-RU" sz="1200">
                          <a:effectLst/>
                          <a:latin typeface="Times New Roman"/>
                          <a:ea typeface="Times New Roman"/>
                          <a:cs typeface="Times New Roman"/>
                        </a:rPr>
                        <a:t>Приход</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4">
                  <a:txBody>
                    <a:bodyPr/>
                    <a:lstStyle/>
                    <a:p>
                      <a:pPr marL="1347470" marR="1330960" algn="ctr">
                        <a:spcBef>
                          <a:spcPts val="940"/>
                        </a:spcBef>
                        <a:spcAft>
                          <a:spcPts val="0"/>
                        </a:spcAft>
                      </a:pPr>
                      <a:r>
                        <a:rPr lang="ru-RU" sz="1200">
                          <a:effectLst/>
                          <a:latin typeface="Times New Roman"/>
                          <a:ea typeface="Times New Roman"/>
                          <a:cs typeface="Times New Roman"/>
                        </a:rPr>
                        <a:t>Расход</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81280" marR="25400" indent="-22860" algn="l">
                        <a:lnSpc>
                          <a:spcPct val="110000"/>
                        </a:lnSpc>
                        <a:spcBef>
                          <a:spcPts val="235"/>
                        </a:spcBef>
                        <a:spcAft>
                          <a:spcPts val="0"/>
                        </a:spcAft>
                      </a:pPr>
                      <a:r>
                        <a:rPr lang="ru-RU" sz="1200">
                          <a:effectLst/>
                          <a:latin typeface="Times New Roman"/>
                          <a:ea typeface="Times New Roman"/>
                          <a:cs typeface="Times New Roman"/>
                        </a:rPr>
                        <a:t>Наличие на</a:t>
                      </a:r>
                      <a:r>
                        <a:rPr lang="ru-RU" sz="1200" spc="-285">
                          <a:effectLst/>
                          <a:latin typeface="Times New Roman"/>
                          <a:ea typeface="Times New Roman"/>
                          <a:cs typeface="Times New Roman"/>
                        </a:rPr>
                        <a:t> </a:t>
                      </a:r>
                      <a:r>
                        <a:rPr lang="ru-RU" sz="1200">
                          <a:effectLst/>
                          <a:latin typeface="Times New Roman"/>
                          <a:ea typeface="Times New Roman"/>
                          <a:cs typeface="Times New Roman"/>
                        </a:rPr>
                        <a:t>конец</a:t>
                      </a:r>
                      <a:r>
                        <a:rPr lang="ru-RU" sz="1200" spc="-15">
                          <a:effectLst/>
                          <a:latin typeface="Times New Roman"/>
                          <a:ea typeface="Times New Roman"/>
                          <a:cs typeface="Times New Roman"/>
                        </a:rPr>
                        <a:t> </a:t>
                      </a:r>
                      <a:r>
                        <a:rPr lang="ru-RU" sz="1200">
                          <a:effectLst/>
                          <a:latin typeface="Times New Roman"/>
                          <a:ea typeface="Times New Roman"/>
                          <a:cs typeface="Times New Roman"/>
                        </a:rPr>
                        <a:t>года</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540">
                <a:tc vMerge="1">
                  <a:txBody>
                    <a:bodyPr/>
                    <a:lstStyle/>
                    <a:p>
                      <a:endParaRPr lang="ru-RU"/>
                    </a:p>
                  </a:txBody>
                  <a:tcPr/>
                </a:tc>
                <a:tc vMerge="1">
                  <a:txBody>
                    <a:bodyPr/>
                    <a:lstStyle/>
                    <a:p>
                      <a:endParaRPr lang="ru-RU"/>
                    </a:p>
                  </a:txBody>
                  <a:tcPr/>
                </a:tc>
                <a:tc rowSpan="2">
                  <a:txBody>
                    <a:bodyPr/>
                    <a:lstStyle/>
                    <a:p>
                      <a:pPr algn="l">
                        <a:spcBef>
                          <a:spcPts val="10"/>
                        </a:spcBef>
                        <a:spcAft>
                          <a:spcPts val="0"/>
                        </a:spcAft>
                      </a:pPr>
                      <a:r>
                        <a:rPr lang="ru-RU" sz="1250" b="1">
                          <a:effectLst/>
                          <a:latin typeface="Times New Roman"/>
                          <a:ea typeface="Times New Roman"/>
                          <a:cs typeface="Times New Roman"/>
                        </a:rPr>
                        <a:t> </a:t>
                      </a:r>
                      <a:endParaRPr lang="ru-RU" sz="1100">
                        <a:effectLst/>
                        <a:latin typeface="Times New Roman"/>
                        <a:ea typeface="Times New Roman"/>
                        <a:cs typeface="Times New Roman"/>
                      </a:endParaRPr>
                    </a:p>
                    <a:p>
                      <a:pPr marL="343535" marR="333375" algn="ctr">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805" algn="l">
                        <a:spcBef>
                          <a:spcPts val="765"/>
                        </a:spcBef>
                        <a:spcAft>
                          <a:spcPts val="0"/>
                        </a:spcAft>
                      </a:pPr>
                      <a:r>
                        <a:rPr lang="ru-RU" sz="1200">
                          <a:effectLst/>
                          <a:latin typeface="Times New Roman"/>
                          <a:ea typeface="Times New Roman"/>
                          <a:cs typeface="Times New Roman"/>
                        </a:rPr>
                        <a:t>покупка</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1920" algn="l">
                        <a:spcBef>
                          <a:spcPts val="765"/>
                        </a:spcBef>
                        <a:spcAft>
                          <a:spcPts val="0"/>
                        </a:spcAft>
                      </a:pPr>
                      <a:r>
                        <a:rPr lang="ru-RU" sz="1200">
                          <a:effectLst/>
                          <a:latin typeface="Times New Roman"/>
                          <a:ea typeface="Times New Roman"/>
                          <a:cs typeface="Times New Roman"/>
                        </a:rPr>
                        <a:t>приплод</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8750" algn="l">
                        <a:spcBef>
                          <a:spcPts val="765"/>
                        </a:spcBef>
                        <a:spcAft>
                          <a:spcPts val="0"/>
                        </a:spcAft>
                      </a:pPr>
                      <a:r>
                        <a:rPr lang="ru-RU" sz="1200">
                          <a:effectLst/>
                          <a:latin typeface="Times New Roman"/>
                          <a:ea typeface="Times New Roman"/>
                          <a:cs typeface="Times New Roman"/>
                        </a:rPr>
                        <a:t>перевод</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9385" algn="l">
                        <a:spcBef>
                          <a:spcPts val="765"/>
                        </a:spcBef>
                        <a:spcAft>
                          <a:spcPts val="0"/>
                        </a:spcAft>
                      </a:pPr>
                      <a:r>
                        <a:rPr lang="ru-RU" sz="1200">
                          <a:effectLst/>
                          <a:latin typeface="Times New Roman"/>
                          <a:ea typeface="Times New Roman"/>
                          <a:cs typeface="Times New Roman"/>
                        </a:rPr>
                        <a:t>перевод</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985" algn="l">
                        <a:spcBef>
                          <a:spcPts val="765"/>
                        </a:spcBef>
                        <a:spcAft>
                          <a:spcPts val="0"/>
                        </a:spcAft>
                      </a:pPr>
                      <a:r>
                        <a:rPr lang="ru-RU" sz="1200">
                          <a:effectLst/>
                          <a:latin typeface="Times New Roman"/>
                          <a:ea typeface="Times New Roman"/>
                          <a:cs typeface="Times New Roman"/>
                        </a:rPr>
                        <a:t>продажа</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940" marR="6985" algn="ctr">
                        <a:spcBef>
                          <a:spcPts val="5"/>
                        </a:spcBef>
                        <a:spcAft>
                          <a:spcPts val="0"/>
                        </a:spcAft>
                      </a:pPr>
                      <a:r>
                        <a:rPr lang="ru-RU" sz="1200">
                          <a:effectLst/>
                          <a:latin typeface="Times New Roman"/>
                          <a:ea typeface="Times New Roman"/>
                          <a:cs typeface="Times New Roman"/>
                        </a:rPr>
                        <a:t>выбраковка</a:t>
                      </a:r>
                      <a:endParaRPr lang="ru-RU" sz="1100">
                        <a:effectLst/>
                        <a:latin typeface="Times New Roman"/>
                        <a:ea typeface="Times New Roman"/>
                        <a:cs typeface="Times New Roman"/>
                      </a:endParaRPr>
                    </a:p>
                    <a:p>
                      <a:pPr marL="27940" marR="6985" algn="ctr">
                        <a:spcBef>
                          <a:spcPts val="135"/>
                        </a:spcBef>
                        <a:spcAft>
                          <a:spcPts val="0"/>
                        </a:spcAft>
                      </a:pPr>
                      <a:r>
                        <a:rPr lang="ru-RU" sz="1200">
                          <a:effectLst/>
                          <a:latin typeface="Times New Roman"/>
                          <a:ea typeface="Times New Roman"/>
                          <a:cs typeface="Times New Roman"/>
                        </a:rPr>
                        <a:t>на</a:t>
                      </a:r>
                      <a:r>
                        <a:rPr lang="ru-RU" sz="1200" spc="-10">
                          <a:effectLst/>
                          <a:latin typeface="Times New Roman"/>
                          <a:ea typeface="Times New Roman"/>
                          <a:cs typeface="Times New Roman"/>
                        </a:rPr>
                        <a:t> </a:t>
                      </a:r>
                      <a:r>
                        <a:rPr lang="ru-RU" sz="1200">
                          <a:effectLst/>
                          <a:latin typeface="Times New Roman"/>
                          <a:ea typeface="Times New Roman"/>
                          <a:cs typeface="Times New Roman"/>
                        </a:rPr>
                        <a:t>забой</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algn="l">
                        <a:spcBef>
                          <a:spcPts val="765"/>
                        </a:spcBef>
                        <a:spcAft>
                          <a:spcPts val="0"/>
                        </a:spcAft>
                      </a:pPr>
                      <a:r>
                        <a:rPr lang="ru-RU" sz="1200">
                          <a:effectLst/>
                          <a:latin typeface="Times New Roman"/>
                          <a:ea typeface="Times New Roman"/>
                          <a:cs typeface="Times New Roman"/>
                        </a:rPr>
                        <a:t>падеж</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Bef>
                          <a:spcPts val="10"/>
                        </a:spcBef>
                        <a:spcAft>
                          <a:spcPts val="0"/>
                        </a:spcAft>
                      </a:pPr>
                      <a:r>
                        <a:rPr lang="ru-RU" sz="1250" b="1">
                          <a:effectLst/>
                          <a:latin typeface="Times New Roman"/>
                          <a:ea typeface="Times New Roman"/>
                          <a:cs typeface="Times New Roman"/>
                        </a:rPr>
                        <a:t> </a:t>
                      </a:r>
                      <a:endParaRPr lang="ru-RU" sz="1100">
                        <a:effectLst/>
                        <a:latin typeface="Times New Roman"/>
                        <a:ea typeface="Times New Roman"/>
                        <a:cs typeface="Times New Roman"/>
                      </a:endParaRPr>
                    </a:p>
                    <a:p>
                      <a:pPr marL="312420" marR="292100" algn="ctr">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560">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234315" marR="219710" algn="ctr">
                        <a:lnSpc>
                          <a:spcPts val="1180"/>
                        </a:lnSpc>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6860" marR="257810" algn="ctr">
                        <a:lnSpc>
                          <a:spcPts val="1180"/>
                        </a:lnSpc>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7495" marR="257810" algn="ctr">
                        <a:lnSpc>
                          <a:spcPts val="1180"/>
                        </a:lnSpc>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8130" marR="257175" algn="ctr">
                        <a:lnSpc>
                          <a:spcPts val="1180"/>
                        </a:lnSpc>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8290" marR="267970" algn="ctr">
                        <a:lnSpc>
                          <a:spcPts val="1180"/>
                        </a:lnSpc>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845" marR="6985" algn="ctr">
                        <a:lnSpc>
                          <a:spcPts val="1180"/>
                        </a:lnSpc>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8440" algn="l">
                        <a:lnSpc>
                          <a:spcPts val="1180"/>
                        </a:lnSpc>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189865">
                <a:tc>
                  <a:txBody>
                    <a:bodyPr/>
                    <a:lstStyle/>
                    <a:p>
                      <a:pPr marL="15240" algn="ctr">
                        <a:spcBef>
                          <a:spcPts val="5"/>
                        </a:spcBef>
                        <a:spcAft>
                          <a:spcPts val="0"/>
                        </a:spcAft>
                      </a:pPr>
                      <a:r>
                        <a:rPr lang="ru-RU" sz="1200">
                          <a:effectLst/>
                          <a:latin typeface="Times New Roman"/>
                          <a:ea typeface="Times New Roman"/>
                          <a:cs typeface="Times New Roman"/>
                        </a:rPr>
                        <a:t>1</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gn="l">
                        <a:spcBef>
                          <a:spcPts val="5"/>
                        </a:spcBef>
                        <a:spcAft>
                          <a:spcPts val="0"/>
                        </a:spcAft>
                      </a:pPr>
                      <a:r>
                        <a:rPr lang="ru-RU" sz="1200">
                          <a:effectLst/>
                          <a:latin typeface="Times New Roman"/>
                          <a:ea typeface="Times New Roman"/>
                          <a:cs typeface="Times New Roman"/>
                        </a:rPr>
                        <a:t>КРС</a:t>
                      </a:r>
                      <a:r>
                        <a:rPr lang="ru-RU" sz="1200" spc="-5">
                          <a:effectLst/>
                          <a:latin typeface="Times New Roman"/>
                          <a:ea typeface="Times New Roman"/>
                          <a:cs typeface="Times New Roman"/>
                        </a:rPr>
                        <a:t> </a:t>
                      </a:r>
                      <a:r>
                        <a:rPr lang="ru-RU" sz="1200">
                          <a:effectLst/>
                          <a:latin typeface="Times New Roman"/>
                          <a:ea typeface="Times New Roman"/>
                          <a:cs typeface="Times New Roman"/>
                        </a:rPr>
                        <a:t>взрослый</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spcBef>
                          <a:spcPts val="5"/>
                        </a:spcBef>
                        <a:spcAft>
                          <a:spcPts val="0"/>
                        </a:spcAft>
                      </a:pPr>
                      <a:r>
                        <a:rPr lang="ru-RU" sz="1200">
                          <a:effectLst/>
                          <a:latin typeface="Times New Roman"/>
                          <a:ea typeface="Times New Roman"/>
                          <a:cs typeface="Times New Roman"/>
                        </a:rPr>
                        <a:t>130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spcBef>
                          <a:spcPts val="5"/>
                        </a:spcBef>
                        <a:spcAft>
                          <a:spcPts val="0"/>
                        </a:spcAft>
                      </a:pPr>
                      <a:r>
                        <a:rPr lang="ru-RU" sz="1200">
                          <a:effectLst/>
                          <a:latin typeface="Times New Roman"/>
                          <a:ea typeface="Times New Roman"/>
                          <a:cs typeface="Times New Roman"/>
                        </a:rPr>
                        <a:t>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spcBef>
                          <a:spcPts val="5"/>
                        </a:spcBef>
                        <a:spcAft>
                          <a:spcPts val="0"/>
                        </a:spcAft>
                      </a:pPr>
                      <a:r>
                        <a:rPr lang="ru-RU" sz="1200">
                          <a:effectLst/>
                          <a:latin typeface="Times New Roman"/>
                          <a:ea typeface="Times New Roman"/>
                          <a:cs typeface="Times New Roman"/>
                        </a:rPr>
                        <a:t>130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865">
                <a:tc>
                  <a:txBody>
                    <a:bodyPr/>
                    <a:lstStyle/>
                    <a:p>
                      <a:pPr marL="15240" algn="ctr">
                        <a:spcBef>
                          <a:spcPts val="5"/>
                        </a:spcBef>
                        <a:spcAft>
                          <a:spcPts val="0"/>
                        </a:spcAft>
                      </a:pPr>
                      <a:r>
                        <a:rPr lang="ru-RU" sz="1200">
                          <a:effectLst/>
                          <a:latin typeface="Times New Roman"/>
                          <a:ea typeface="Times New Roman"/>
                          <a:cs typeface="Times New Roman"/>
                        </a:rPr>
                        <a:t>2</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gn="l">
                        <a:spcBef>
                          <a:spcPts val="5"/>
                        </a:spcBef>
                        <a:spcAft>
                          <a:spcPts val="0"/>
                        </a:spcAft>
                      </a:pPr>
                      <a:r>
                        <a:rPr lang="ru-RU" sz="1200">
                          <a:effectLst/>
                          <a:latin typeface="Times New Roman"/>
                          <a:ea typeface="Times New Roman"/>
                          <a:cs typeface="Times New Roman"/>
                        </a:rPr>
                        <a:t>Телки</a:t>
                      </a:r>
                      <a:r>
                        <a:rPr lang="ru-RU" sz="1200" spc="-10">
                          <a:effectLst/>
                          <a:latin typeface="Times New Roman"/>
                          <a:ea typeface="Times New Roman"/>
                          <a:cs typeface="Times New Roman"/>
                        </a:rPr>
                        <a:t> </a:t>
                      </a:r>
                      <a:r>
                        <a:rPr lang="ru-RU" sz="1200">
                          <a:effectLst/>
                          <a:latin typeface="Times New Roman"/>
                          <a:ea typeface="Times New Roman"/>
                          <a:cs typeface="Times New Roman"/>
                        </a:rPr>
                        <a:t>до</a:t>
                      </a:r>
                      <a:r>
                        <a:rPr lang="ru-RU" sz="1200" spc="-5">
                          <a:effectLst/>
                          <a:latin typeface="Times New Roman"/>
                          <a:ea typeface="Times New Roman"/>
                          <a:cs typeface="Times New Roman"/>
                        </a:rPr>
                        <a:t> </a:t>
                      </a:r>
                      <a:r>
                        <a:rPr lang="ru-RU" sz="1200">
                          <a:effectLst/>
                          <a:latin typeface="Times New Roman"/>
                          <a:ea typeface="Times New Roman"/>
                          <a:cs typeface="Times New Roman"/>
                        </a:rPr>
                        <a:t>1</a:t>
                      </a:r>
                      <a:r>
                        <a:rPr lang="ru-RU" sz="1200" spc="-10">
                          <a:effectLst/>
                          <a:latin typeface="Times New Roman"/>
                          <a:ea typeface="Times New Roman"/>
                          <a:cs typeface="Times New Roman"/>
                        </a:rPr>
                        <a:t> </a:t>
                      </a:r>
                      <a:r>
                        <a:rPr lang="ru-RU" sz="1200">
                          <a:effectLst/>
                          <a:latin typeface="Times New Roman"/>
                          <a:ea typeface="Times New Roman"/>
                          <a:cs typeface="Times New Roman"/>
                        </a:rPr>
                        <a:t>года</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spcBef>
                          <a:spcPts val="5"/>
                        </a:spcBef>
                        <a:spcAft>
                          <a:spcPts val="0"/>
                        </a:spcAft>
                      </a:pPr>
                      <a:r>
                        <a:rPr lang="ru-RU" sz="1200">
                          <a:effectLst/>
                          <a:latin typeface="Times New Roman"/>
                          <a:ea typeface="Times New Roman"/>
                          <a:cs typeface="Times New Roman"/>
                        </a:rPr>
                        <a:t>51</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0" algn="r">
                        <a:spcBef>
                          <a:spcPts val="5"/>
                        </a:spcBef>
                        <a:spcAft>
                          <a:spcPts val="0"/>
                        </a:spcAft>
                      </a:pPr>
                      <a:r>
                        <a:rPr lang="ru-RU" sz="1200">
                          <a:effectLst/>
                          <a:latin typeface="Times New Roman"/>
                          <a:ea typeface="Times New Roman"/>
                          <a:cs typeface="Times New Roman"/>
                        </a:rPr>
                        <a:t>52</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spcBef>
                          <a:spcPts val="5"/>
                        </a:spcBef>
                        <a:spcAft>
                          <a:spcPts val="0"/>
                        </a:spcAft>
                      </a:pPr>
                      <a:r>
                        <a:rPr lang="ru-RU" sz="1200">
                          <a:effectLst/>
                          <a:latin typeface="Times New Roman"/>
                          <a:ea typeface="Times New Roman"/>
                          <a:cs typeface="Times New Roman"/>
                        </a:rPr>
                        <a:t>51</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20" algn="r">
                        <a:spcBef>
                          <a:spcPts val="5"/>
                        </a:spcBef>
                        <a:spcAft>
                          <a:spcPts val="0"/>
                        </a:spcAft>
                      </a:pPr>
                      <a:r>
                        <a:rPr lang="ru-RU" sz="1200">
                          <a:effectLst/>
                          <a:latin typeface="Times New Roman"/>
                          <a:ea typeface="Times New Roman"/>
                          <a:cs typeface="Times New Roman"/>
                        </a:rPr>
                        <a:t>1</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spcBef>
                          <a:spcPts val="5"/>
                        </a:spcBef>
                        <a:spcAft>
                          <a:spcPts val="0"/>
                        </a:spcAft>
                      </a:pPr>
                      <a:r>
                        <a:rPr lang="ru-RU" sz="1200">
                          <a:effectLst/>
                          <a:latin typeface="Times New Roman"/>
                          <a:ea typeface="Times New Roman"/>
                          <a:cs typeface="Times New Roman"/>
                        </a:rPr>
                        <a:t>51</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15240" algn="ctr">
                        <a:lnSpc>
                          <a:spcPts val="1245"/>
                        </a:lnSpc>
                        <a:spcBef>
                          <a:spcPts val="5"/>
                        </a:spcBef>
                        <a:spcAft>
                          <a:spcPts val="0"/>
                        </a:spcAft>
                      </a:pPr>
                      <a:r>
                        <a:rPr lang="ru-RU" sz="1200">
                          <a:effectLst/>
                          <a:latin typeface="Times New Roman"/>
                          <a:ea typeface="Times New Roman"/>
                          <a:cs typeface="Times New Roman"/>
                        </a:rPr>
                        <a:t>3</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gn="l">
                        <a:lnSpc>
                          <a:spcPts val="1245"/>
                        </a:lnSpc>
                        <a:spcBef>
                          <a:spcPts val="5"/>
                        </a:spcBef>
                        <a:spcAft>
                          <a:spcPts val="0"/>
                        </a:spcAft>
                      </a:pPr>
                      <a:r>
                        <a:rPr lang="ru-RU" sz="1200">
                          <a:effectLst/>
                          <a:latin typeface="Times New Roman"/>
                          <a:ea typeface="Times New Roman"/>
                          <a:cs typeface="Times New Roman"/>
                        </a:rPr>
                        <a:t>Бычки</a:t>
                      </a:r>
                      <a:r>
                        <a:rPr lang="ru-RU" sz="1200" spc="-10">
                          <a:effectLst/>
                          <a:latin typeface="Times New Roman"/>
                          <a:ea typeface="Times New Roman"/>
                          <a:cs typeface="Times New Roman"/>
                        </a:rPr>
                        <a:t> </a:t>
                      </a:r>
                      <a:r>
                        <a:rPr lang="ru-RU" sz="1200">
                          <a:effectLst/>
                          <a:latin typeface="Times New Roman"/>
                          <a:ea typeface="Times New Roman"/>
                          <a:cs typeface="Times New Roman"/>
                        </a:rPr>
                        <a:t>до</a:t>
                      </a:r>
                      <a:r>
                        <a:rPr lang="ru-RU" sz="1200" spc="-10">
                          <a:effectLst/>
                          <a:latin typeface="Times New Roman"/>
                          <a:ea typeface="Times New Roman"/>
                          <a:cs typeface="Times New Roman"/>
                        </a:rPr>
                        <a:t> </a:t>
                      </a:r>
                      <a:r>
                        <a:rPr lang="ru-RU" sz="1200">
                          <a:effectLst/>
                          <a:latin typeface="Times New Roman"/>
                          <a:ea typeface="Times New Roman"/>
                          <a:cs typeface="Times New Roman"/>
                        </a:rPr>
                        <a:t>1</a:t>
                      </a:r>
                      <a:r>
                        <a:rPr lang="ru-RU" sz="1200" spc="-10">
                          <a:effectLst/>
                          <a:latin typeface="Times New Roman"/>
                          <a:ea typeface="Times New Roman"/>
                          <a:cs typeface="Times New Roman"/>
                        </a:rPr>
                        <a:t> </a:t>
                      </a:r>
                      <a:r>
                        <a:rPr lang="ru-RU" sz="1200">
                          <a:effectLst/>
                          <a:latin typeface="Times New Roman"/>
                          <a:ea typeface="Times New Roman"/>
                          <a:cs typeface="Times New Roman"/>
                        </a:rPr>
                        <a:t>года</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lnSpc>
                          <a:spcPts val="1245"/>
                        </a:lnSpc>
                        <a:spcBef>
                          <a:spcPts val="5"/>
                        </a:spcBef>
                        <a:spcAft>
                          <a:spcPts val="0"/>
                        </a:spcAft>
                      </a:pPr>
                      <a:r>
                        <a:rPr lang="ru-RU" sz="1200">
                          <a:effectLst/>
                          <a:latin typeface="Times New Roman"/>
                          <a:ea typeface="Times New Roman"/>
                          <a:cs typeface="Times New Roman"/>
                        </a:rPr>
                        <a:t>3</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0" algn="r">
                        <a:lnSpc>
                          <a:spcPts val="1245"/>
                        </a:lnSpc>
                        <a:spcBef>
                          <a:spcPts val="5"/>
                        </a:spcBef>
                        <a:spcAft>
                          <a:spcPts val="0"/>
                        </a:spcAft>
                      </a:pPr>
                      <a:r>
                        <a:rPr lang="ru-RU" sz="1200">
                          <a:effectLst/>
                          <a:latin typeface="Times New Roman"/>
                          <a:ea typeface="Times New Roman"/>
                          <a:cs typeface="Times New Roman"/>
                        </a:rPr>
                        <a:t>52</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lnSpc>
                          <a:spcPts val="1245"/>
                        </a:lnSpc>
                        <a:spcBef>
                          <a:spcPts val="5"/>
                        </a:spcBef>
                        <a:spcAft>
                          <a:spcPts val="0"/>
                        </a:spcAft>
                      </a:pPr>
                      <a:r>
                        <a:rPr lang="ru-RU" sz="1200">
                          <a:effectLst/>
                          <a:latin typeface="Times New Roman"/>
                          <a:ea typeface="Times New Roman"/>
                          <a:cs typeface="Times New Roman"/>
                        </a:rPr>
                        <a:t>3</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lnSpc>
                          <a:spcPts val="1245"/>
                        </a:lnSpc>
                        <a:spcBef>
                          <a:spcPts val="5"/>
                        </a:spcBef>
                        <a:spcAft>
                          <a:spcPts val="0"/>
                        </a:spcAft>
                      </a:pPr>
                      <a:r>
                        <a:rPr lang="ru-RU" sz="1200">
                          <a:effectLst/>
                          <a:latin typeface="Times New Roman"/>
                          <a:ea typeface="Times New Roman"/>
                          <a:cs typeface="Times New Roman"/>
                        </a:rPr>
                        <a:t>48</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lnSpc>
                          <a:spcPts val="1245"/>
                        </a:lnSpc>
                        <a:spcBef>
                          <a:spcPts val="5"/>
                        </a:spcBef>
                        <a:spcAft>
                          <a:spcPts val="0"/>
                        </a:spcAft>
                      </a:pPr>
                      <a:r>
                        <a:rPr lang="ru-RU" sz="1200">
                          <a:effectLst/>
                          <a:latin typeface="Times New Roman"/>
                          <a:ea typeface="Times New Roman"/>
                          <a:cs typeface="Times New Roman"/>
                        </a:rPr>
                        <a:t>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a:txBody>
                    <a:bodyPr/>
                    <a:lstStyle/>
                    <a:p>
                      <a:pPr marL="15240" algn="ctr">
                        <a:lnSpc>
                          <a:spcPts val="1320"/>
                        </a:lnSpc>
                        <a:spcBef>
                          <a:spcPts val="5"/>
                        </a:spcBef>
                        <a:spcAft>
                          <a:spcPts val="0"/>
                        </a:spcAft>
                      </a:pPr>
                      <a:r>
                        <a:rPr lang="ru-RU" sz="1200">
                          <a:effectLst/>
                          <a:latin typeface="Times New Roman"/>
                          <a:ea typeface="Times New Roman"/>
                          <a:cs typeface="Times New Roman"/>
                        </a:rPr>
                        <a:t>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gn="l">
                        <a:lnSpc>
                          <a:spcPts val="1320"/>
                        </a:lnSpc>
                        <a:spcBef>
                          <a:spcPts val="5"/>
                        </a:spcBef>
                        <a:spcAft>
                          <a:spcPts val="0"/>
                        </a:spcAft>
                      </a:pPr>
                      <a:r>
                        <a:rPr lang="ru-RU" sz="1200">
                          <a:effectLst/>
                          <a:latin typeface="Times New Roman"/>
                          <a:ea typeface="Times New Roman"/>
                          <a:cs typeface="Times New Roman"/>
                        </a:rPr>
                        <a:t>Телки</a:t>
                      </a:r>
                      <a:r>
                        <a:rPr lang="ru-RU" sz="1200" spc="-5">
                          <a:effectLst/>
                          <a:latin typeface="Times New Roman"/>
                          <a:ea typeface="Times New Roman"/>
                          <a:cs typeface="Times New Roman"/>
                        </a:rPr>
                        <a:t> </a:t>
                      </a:r>
                      <a:r>
                        <a:rPr lang="ru-RU" sz="1200">
                          <a:effectLst/>
                          <a:latin typeface="Times New Roman"/>
                          <a:ea typeface="Times New Roman"/>
                          <a:cs typeface="Times New Roman"/>
                        </a:rPr>
                        <a:t>до</a:t>
                      </a:r>
                      <a:r>
                        <a:rPr lang="ru-RU" sz="1200" spc="-5">
                          <a:effectLst/>
                          <a:latin typeface="Times New Roman"/>
                          <a:ea typeface="Times New Roman"/>
                          <a:cs typeface="Times New Roman"/>
                        </a:rPr>
                        <a:t> </a:t>
                      </a:r>
                      <a:r>
                        <a:rPr lang="ru-RU" sz="1200">
                          <a:effectLst/>
                          <a:latin typeface="Times New Roman"/>
                          <a:ea typeface="Times New Roman"/>
                          <a:cs typeface="Times New Roman"/>
                        </a:rPr>
                        <a:t>2-х лет</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lnSpc>
                          <a:spcPts val="1320"/>
                        </a:lnSpc>
                        <a:spcBef>
                          <a:spcPts val="5"/>
                        </a:spcBef>
                        <a:spcAft>
                          <a:spcPts val="0"/>
                        </a:spcAft>
                      </a:pPr>
                      <a:r>
                        <a:rPr lang="ru-RU" sz="1200">
                          <a:effectLst/>
                          <a:latin typeface="Times New Roman"/>
                          <a:ea typeface="Times New Roman"/>
                          <a:cs typeface="Times New Roman"/>
                        </a:rPr>
                        <a:t>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lnSpc>
                          <a:spcPts val="1320"/>
                        </a:lnSpc>
                        <a:spcBef>
                          <a:spcPts val="5"/>
                        </a:spcBef>
                        <a:spcAft>
                          <a:spcPts val="0"/>
                        </a:spcAft>
                      </a:pPr>
                      <a:r>
                        <a:rPr lang="ru-RU" sz="1200">
                          <a:effectLst/>
                          <a:latin typeface="Times New Roman"/>
                          <a:ea typeface="Times New Roman"/>
                          <a:cs typeface="Times New Roman"/>
                        </a:rPr>
                        <a:t>51</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lnSpc>
                          <a:spcPts val="1320"/>
                        </a:lnSpc>
                        <a:spcBef>
                          <a:spcPts val="5"/>
                        </a:spcBef>
                        <a:spcAft>
                          <a:spcPts val="0"/>
                        </a:spcAft>
                      </a:pPr>
                      <a:r>
                        <a:rPr lang="ru-RU" sz="1200">
                          <a:effectLst/>
                          <a:latin typeface="Times New Roman"/>
                          <a:ea typeface="Times New Roman"/>
                          <a:cs typeface="Times New Roman"/>
                        </a:rPr>
                        <a:t>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20" algn="r">
                        <a:lnSpc>
                          <a:spcPts val="1320"/>
                        </a:lnSpc>
                        <a:spcBef>
                          <a:spcPts val="5"/>
                        </a:spcBef>
                        <a:spcAft>
                          <a:spcPts val="0"/>
                        </a:spcAft>
                      </a:pPr>
                      <a:r>
                        <a:rPr lang="ru-RU" sz="1200">
                          <a:effectLst/>
                          <a:latin typeface="Times New Roman"/>
                          <a:ea typeface="Times New Roman"/>
                          <a:cs typeface="Times New Roman"/>
                        </a:rPr>
                        <a:t>1</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lnSpc>
                          <a:spcPts val="1320"/>
                        </a:lnSpc>
                        <a:spcBef>
                          <a:spcPts val="5"/>
                        </a:spcBef>
                        <a:spcAft>
                          <a:spcPts val="0"/>
                        </a:spcAft>
                      </a:pPr>
                      <a:r>
                        <a:rPr lang="ru-RU" sz="1200">
                          <a:effectLst/>
                          <a:latin typeface="Times New Roman"/>
                          <a:ea typeface="Times New Roman"/>
                          <a:cs typeface="Times New Roman"/>
                        </a:rPr>
                        <a:t>50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a:txBody>
                    <a:bodyPr/>
                    <a:lstStyle/>
                    <a:p>
                      <a:pPr marL="15240" algn="ctr">
                        <a:lnSpc>
                          <a:spcPts val="1320"/>
                        </a:lnSpc>
                        <a:spcBef>
                          <a:spcPts val="5"/>
                        </a:spcBef>
                        <a:spcAft>
                          <a:spcPts val="0"/>
                        </a:spcAft>
                      </a:pPr>
                      <a:r>
                        <a:rPr lang="ru-RU" sz="1200">
                          <a:effectLst/>
                          <a:latin typeface="Times New Roman"/>
                          <a:ea typeface="Times New Roman"/>
                          <a:cs typeface="Times New Roman"/>
                        </a:rPr>
                        <a:t>5</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gn="l">
                        <a:lnSpc>
                          <a:spcPts val="1320"/>
                        </a:lnSpc>
                        <a:spcBef>
                          <a:spcPts val="5"/>
                        </a:spcBef>
                        <a:spcAft>
                          <a:spcPts val="0"/>
                        </a:spcAft>
                      </a:pPr>
                      <a:r>
                        <a:rPr lang="ru-RU" sz="1200">
                          <a:effectLst/>
                          <a:latin typeface="Times New Roman"/>
                          <a:ea typeface="Times New Roman"/>
                          <a:cs typeface="Times New Roman"/>
                        </a:rPr>
                        <a:t>Бычки</a:t>
                      </a:r>
                      <a:r>
                        <a:rPr lang="ru-RU" sz="1200" spc="-10">
                          <a:effectLst/>
                          <a:latin typeface="Times New Roman"/>
                          <a:ea typeface="Times New Roman"/>
                          <a:cs typeface="Times New Roman"/>
                        </a:rPr>
                        <a:t> </a:t>
                      </a:r>
                      <a:r>
                        <a:rPr lang="ru-RU" sz="1200">
                          <a:effectLst/>
                          <a:latin typeface="Times New Roman"/>
                          <a:ea typeface="Times New Roman"/>
                          <a:cs typeface="Times New Roman"/>
                        </a:rPr>
                        <a:t>до</a:t>
                      </a:r>
                      <a:r>
                        <a:rPr lang="ru-RU" sz="1200" spc="-5">
                          <a:effectLst/>
                          <a:latin typeface="Times New Roman"/>
                          <a:ea typeface="Times New Roman"/>
                          <a:cs typeface="Times New Roman"/>
                        </a:rPr>
                        <a:t> </a:t>
                      </a:r>
                      <a:r>
                        <a:rPr lang="ru-RU" sz="1200">
                          <a:effectLst/>
                          <a:latin typeface="Times New Roman"/>
                          <a:ea typeface="Times New Roman"/>
                          <a:cs typeface="Times New Roman"/>
                        </a:rPr>
                        <a:t>2-х лет</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lnSpc>
                          <a:spcPts val="1320"/>
                        </a:lnSpc>
                        <a:spcBef>
                          <a:spcPts val="5"/>
                        </a:spcBef>
                        <a:spcAft>
                          <a:spcPts val="0"/>
                        </a:spcAft>
                      </a:pPr>
                      <a:r>
                        <a:rPr lang="ru-RU" sz="1200">
                          <a:effectLst/>
                          <a:latin typeface="Times New Roman"/>
                          <a:ea typeface="Times New Roman"/>
                          <a:cs typeface="Times New Roman"/>
                        </a:rPr>
                        <a:t>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lnSpc>
                          <a:spcPts val="1320"/>
                        </a:lnSpc>
                        <a:spcBef>
                          <a:spcPts val="5"/>
                        </a:spcBef>
                        <a:spcAft>
                          <a:spcPts val="0"/>
                        </a:spcAft>
                      </a:pPr>
                      <a:r>
                        <a:rPr lang="ru-RU" sz="1200">
                          <a:effectLst/>
                          <a:latin typeface="Times New Roman"/>
                          <a:ea typeface="Times New Roman"/>
                          <a:cs typeface="Times New Roman"/>
                        </a:rPr>
                        <a:t>3</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lnSpc>
                          <a:spcPts val="1320"/>
                        </a:lnSpc>
                        <a:spcBef>
                          <a:spcPts val="5"/>
                        </a:spcBef>
                        <a:spcAft>
                          <a:spcPts val="0"/>
                        </a:spcAft>
                      </a:pPr>
                      <a:r>
                        <a:rPr lang="ru-RU" sz="1200">
                          <a:effectLst/>
                          <a:latin typeface="Times New Roman"/>
                          <a:ea typeface="Times New Roman"/>
                          <a:cs typeface="Times New Roman"/>
                        </a:rPr>
                        <a:t>3</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a:txBody>
                    <a:bodyPr/>
                    <a:lstStyle/>
                    <a:p>
                      <a:pPr marL="15240" algn="ctr">
                        <a:lnSpc>
                          <a:spcPts val="1320"/>
                        </a:lnSpc>
                        <a:spcBef>
                          <a:spcPts val="5"/>
                        </a:spcBef>
                        <a:spcAft>
                          <a:spcPts val="0"/>
                        </a:spcAft>
                      </a:pPr>
                      <a:r>
                        <a:rPr lang="ru-RU" sz="1200">
                          <a:effectLst/>
                          <a:latin typeface="Times New Roman"/>
                          <a:ea typeface="Times New Roman"/>
                          <a:cs typeface="Times New Roman"/>
                        </a:rPr>
                        <a:t>6</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gn="l">
                        <a:lnSpc>
                          <a:spcPts val="1320"/>
                        </a:lnSpc>
                        <a:spcBef>
                          <a:spcPts val="5"/>
                        </a:spcBef>
                        <a:spcAft>
                          <a:spcPts val="0"/>
                        </a:spcAft>
                      </a:pPr>
                      <a:r>
                        <a:rPr lang="ru-RU" sz="1200">
                          <a:effectLst/>
                          <a:latin typeface="Times New Roman"/>
                          <a:ea typeface="Times New Roman"/>
                          <a:cs typeface="Times New Roman"/>
                        </a:rPr>
                        <a:t>Быки</a:t>
                      </a:r>
                      <a:r>
                        <a:rPr lang="ru-RU" sz="1200" spc="-10">
                          <a:effectLst/>
                          <a:latin typeface="Times New Roman"/>
                          <a:ea typeface="Times New Roman"/>
                          <a:cs typeface="Times New Roman"/>
                        </a:rPr>
                        <a:t> </a:t>
                      </a:r>
                      <a:r>
                        <a:rPr lang="ru-RU" sz="1200">
                          <a:effectLst/>
                          <a:latin typeface="Times New Roman"/>
                          <a:ea typeface="Times New Roman"/>
                          <a:cs typeface="Times New Roman"/>
                        </a:rPr>
                        <a:t>производители</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lnSpc>
                          <a:spcPts val="1320"/>
                        </a:lnSpc>
                        <a:spcBef>
                          <a:spcPts val="5"/>
                        </a:spcBef>
                        <a:spcAft>
                          <a:spcPts val="0"/>
                        </a:spcAft>
                      </a:pPr>
                      <a:r>
                        <a:rPr lang="ru-RU" sz="1200">
                          <a:effectLst/>
                          <a:latin typeface="Times New Roman"/>
                          <a:ea typeface="Times New Roman"/>
                          <a:cs typeface="Times New Roman"/>
                        </a:rPr>
                        <a:t>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lnSpc>
                          <a:spcPts val="1320"/>
                        </a:lnSpc>
                        <a:spcBef>
                          <a:spcPts val="5"/>
                        </a:spcBef>
                        <a:spcAft>
                          <a:spcPts val="0"/>
                        </a:spcAft>
                      </a:pPr>
                      <a:r>
                        <a:rPr lang="ru-RU" sz="1200">
                          <a:effectLst/>
                          <a:latin typeface="Times New Roman"/>
                          <a:ea typeface="Times New Roman"/>
                          <a:cs typeface="Times New Roman"/>
                        </a:rPr>
                        <a:t>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lnSpc>
                          <a:spcPts val="1320"/>
                        </a:lnSpc>
                        <a:spcBef>
                          <a:spcPts val="5"/>
                        </a:spcBef>
                        <a:spcAft>
                          <a:spcPts val="0"/>
                        </a:spcAft>
                      </a:pPr>
                      <a:r>
                        <a:rPr lang="ru-RU" sz="1200">
                          <a:effectLst/>
                          <a:latin typeface="Times New Roman"/>
                          <a:ea typeface="Times New Roman"/>
                          <a:cs typeface="Times New Roman"/>
                        </a:rPr>
                        <a:t>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lnSpc>
                          <a:spcPts val="1320"/>
                        </a:lnSpc>
                        <a:spcBef>
                          <a:spcPts val="5"/>
                        </a:spcBef>
                        <a:spcAft>
                          <a:spcPts val="0"/>
                        </a:spcAft>
                      </a:pPr>
                      <a:r>
                        <a:rPr lang="ru-RU" sz="1200">
                          <a:effectLst/>
                          <a:latin typeface="Times New Roman"/>
                          <a:ea typeface="Times New Roman"/>
                          <a:cs typeface="Times New Roman"/>
                        </a:rPr>
                        <a:t>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975">
                <a:tc gridSpan="2">
                  <a:txBody>
                    <a:bodyPr/>
                    <a:lstStyle/>
                    <a:p>
                      <a:pPr marL="702310" marR="689610" algn="ctr">
                        <a:lnSpc>
                          <a:spcPts val="1295"/>
                        </a:lnSpc>
                        <a:spcBef>
                          <a:spcPts val="30"/>
                        </a:spcBef>
                        <a:spcAft>
                          <a:spcPts val="0"/>
                        </a:spcAft>
                      </a:pPr>
                      <a:r>
                        <a:rPr lang="ru-RU" sz="1200" b="1">
                          <a:effectLst/>
                          <a:latin typeface="Times New Roman"/>
                          <a:ea typeface="Times New Roman"/>
                          <a:cs typeface="Times New Roman"/>
                        </a:rPr>
                        <a:t>Итого</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marR="10795" algn="r">
                        <a:lnSpc>
                          <a:spcPts val="1295"/>
                        </a:lnSpc>
                        <a:spcBef>
                          <a:spcPts val="30"/>
                        </a:spcBef>
                        <a:spcAft>
                          <a:spcPts val="0"/>
                        </a:spcAft>
                      </a:pPr>
                      <a:r>
                        <a:rPr lang="ru-RU" sz="1200" b="1">
                          <a:effectLst/>
                          <a:latin typeface="Times New Roman"/>
                          <a:ea typeface="Times New Roman"/>
                          <a:cs typeface="Times New Roman"/>
                        </a:rPr>
                        <a:t>184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985" algn="r">
                        <a:lnSpc>
                          <a:spcPts val="1295"/>
                        </a:lnSpc>
                        <a:spcBef>
                          <a:spcPts val="30"/>
                        </a:spcBef>
                        <a:spcAft>
                          <a:spcPts val="0"/>
                        </a:spcAft>
                      </a:pPr>
                      <a:r>
                        <a:rPr lang="ru-RU" sz="1200" b="1">
                          <a:effectLst/>
                          <a:latin typeface="Times New Roman"/>
                          <a:ea typeface="Times New Roman"/>
                          <a:cs typeface="Times New Roman"/>
                        </a:rPr>
                        <a:t>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0" algn="r">
                        <a:lnSpc>
                          <a:spcPts val="1295"/>
                        </a:lnSpc>
                        <a:spcBef>
                          <a:spcPts val="30"/>
                        </a:spcBef>
                        <a:spcAft>
                          <a:spcPts val="0"/>
                        </a:spcAft>
                      </a:pPr>
                      <a:r>
                        <a:rPr lang="ru-RU" sz="1200" b="1">
                          <a:effectLst/>
                          <a:latin typeface="Times New Roman"/>
                          <a:ea typeface="Times New Roman"/>
                          <a:cs typeface="Times New Roman"/>
                        </a:rPr>
                        <a:t>104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lnSpc>
                          <a:spcPts val="1295"/>
                        </a:lnSpc>
                        <a:spcBef>
                          <a:spcPts val="30"/>
                        </a:spcBef>
                        <a:spcAft>
                          <a:spcPts val="0"/>
                        </a:spcAft>
                      </a:pPr>
                      <a:r>
                        <a:rPr lang="ru-RU" sz="1200" b="1">
                          <a:effectLst/>
                          <a:latin typeface="Times New Roman"/>
                          <a:ea typeface="Times New Roman"/>
                          <a:cs typeface="Times New Roman"/>
                        </a:rPr>
                        <a:t>54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lnSpc>
                          <a:spcPts val="1295"/>
                        </a:lnSpc>
                        <a:spcBef>
                          <a:spcPts val="30"/>
                        </a:spcBef>
                        <a:spcAft>
                          <a:spcPts val="0"/>
                        </a:spcAft>
                      </a:pPr>
                      <a:r>
                        <a:rPr lang="ru-RU" sz="1200" b="1">
                          <a:effectLst/>
                          <a:latin typeface="Times New Roman"/>
                          <a:ea typeface="Times New Roman"/>
                          <a:cs typeface="Times New Roman"/>
                        </a:rPr>
                        <a:t>54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lnSpc>
                          <a:spcPts val="1295"/>
                        </a:lnSpc>
                        <a:spcBef>
                          <a:spcPts val="30"/>
                        </a:spcBef>
                        <a:spcAft>
                          <a:spcPts val="0"/>
                        </a:spcAft>
                      </a:pPr>
                      <a:r>
                        <a:rPr lang="ru-RU" sz="1200" b="1">
                          <a:effectLst/>
                          <a:latin typeface="Times New Roman"/>
                          <a:ea typeface="Times New Roman"/>
                          <a:cs typeface="Times New Roman"/>
                        </a:rPr>
                        <a:t>48</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 algn="r">
                        <a:lnSpc>
                          <a:spcPts val="1295"/>
                        </a:lnSpc>
                        <a:spcBef>
                          <a:spcPts val="30"/>
                        </a:spcBef>
                        <a:spcAft>
                          <a:spcPts val="0"/>
                        </a:spcAft>
                      </a:pPr>
                      <a:r>
                        <a:rPr lang="ru-RU" sz="1200" b="1">
                          <a:effectLst/>
                          <a:latin typeface="Times New Roman"/>
                          <a:ea typeface="Times New Roman"/>
                          <a:cs typeface="Times New Roman"/>
                        </a:rPr>
                        <a:t>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20" algn="r">
                        <a:lnSpc>
                          <a:spcPts val="1295"/>
                        </a:lnSpc>
                        <a:spcBef>
                          <a:spcPts val="30"/>
                        </a:spcBef>
                        <a:spcAft>
                          <a:spcPts val="0"/>
                        </a:spcAft>
                      </a:pPr>
                      <a:r>
                        <a:rPr lang="ru-RU" sz="1200" b="1">
                          <a:effectLst/>
                          <a:latin typeface="Times New Roman"/>
                          <a:ea typeface="Times New Roman"/>
                          <a:cs typeface="Times New Roman"/>
                        </a:rPr>
                        <a:t>2</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lnSpc>
                          <a:spcPts val="1295"/>
                        </a:lnSpc>
                        <a:spcBef>
                          <a:spcPts val="30"/>
                        </a:spcBef>
                        <a:spcAft>
                          <a:spcPts val="0"/>
                        </a:spcAft>
                      </a:pPr>
                      <a:r>
                        <a:rPr lang="ru-RU" sz="1200" b="1" dirty="0">
                          <a:effectLst/>
                          <a:latin typeface="Times New Roman"/>
                          <a:ea typeface="Times New Roman"/>
                          <a:cs typeface="Times New Roman"/>
                        </a:rPr>
                        <a:t>238</a:t>
                      </a:r>
                      <a:endParaRPr lang="ru-RU" sz="11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8" name="Rectangle 2"/>
          <p:cNvSpPr>
            <a:spLocks noChangeArrowheads="1"/>
          </p:cNvSpPr>
          <p:nvPr/>
        </p:nvSpPr>
        <p:spPr bwMode="auto">
          <a:xfrm>
            <a:off x="4868487" y="724243"/>
            <a:ext cx="447642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Оборот КРС молочного направления на 3 год</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2"/>
          <p:cNvSpPr>
            <a:spLocks noChangeArrowheads="1"/>
          </p:cNvSpPr>
          <p:nvPr/>
        </p:nvSpPr>
        <p:spPr bwMode="auto">
          <a:xfrm>
            <a:off x="4782589" y="3630881"/>
            <a:ext cx="447642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Оборот КРС молочного направления на 4 год</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184913626"/>
              </p:ext>
            </p:extLst>
          </p:nvPr>
        </p:nvGraphicFramePr>
        <p:xfrm>
          <a:off x="1381666" y="4003040"/>
          <a:ext cx="10238740" cy="2331085"/>
        </p:xfrm>
        <a:graphic>
          <a:graphicData uri="http://schemas.openxmlformats.org/drawingml/2006/table">
            <a:tbl>
              <a:tblPr firstRow="1" firstCol="1" lastRow="1" lastCol="1" bandRow="1" bandCol="1"/>
              <a:tblGrid>
                <a:gridCol w="930910"/>
                <a:gridCol w="1635125"/>
                <a:gridCol w="930910"/>
                <a:gridCol w="790575"/>
                <a:gridCol w="790575"/>
                <a:gridCol w="790575"/>
                <a:gridCol w="810260"/>
                <a:gridCol w="922020"/>
                <a:gridCol w="922020"/>
                <a:gridCol w="857885"/>
                <a:gridCol w="857885"/>
              </a:tblGrid>
              <a:tr h="383540">
                <a:tc rowSpan="3">
                  <a:txBody>
                    <a:bodyPr/>
                    <a:lstStyle/>
                    <a:p>
                      <a:pPr algn="l">
                        <a:spcAft>
                          <a:spcPts val="0"/>
                        </a:spcAft>
                      </a:pPr>
                      <a:r>
                        <a:rPr lang="ru-RU" sz="1300" b="1">
                          <a:effectLst/>
                          <a:latin typeface="Times New Roman"/>
                          <a:ea typeface="Times New Roman"/>
                          <a:cs typeface="Times New Roman"/>
                        </a:rPr>
                        <a:t> </a:t>
                      </a:r>
                      <a:endParaRPr lang="ru-RU" sz="1100">
                        <a:effectLst/>
                        <a:latin typeface="Times New Roman"/>
                        <a:ea typeface="Times New Roman"/>
                        <a:cs typeface="Times New Roman"/>
                      </a:endParaRPr>
                    </a:p>
                    <a:p>
                      <a:pPr algn="l">
                        <a:spcBef>
                          <a:spcPts val="20"/>
                        </a:spcBef>
                        <a:spcAft>
                          <a:spcPts val="0"/>
                        </a:spcAft>
                      </a:pPr>
                      <a:r>
                        <a:rPr lang="ru-RU" sz="1450" b="1">
                          <a:effectLst/>
                          <a:latin typeface="Times New Roman"/>
                          <a:ea typeface="Times New Roman"/>
                          <a:cs typeface="Times New Roman"/>
                        </a:rPr>
                        <a:t> </a:t>
                      </a:r>
                      <a:endParaRPr lang="ru-RU" sz="1100">
                        <a:effectLst/>
                        <a:latin typeface="Times New Roman"/>
                        <a:ea typeface="Times New Roman"/>
                        <a:cs typeface="Times New Roman"/>
                      </a:endParaRPr>
                    </a:p>
                    <a:p>
                      <a:pPr marL="33020" algn="l">
                        <a:spcAft>
                          <a:spcPts val="0"/>
                        </a:spcAft>
                      </a:pPr>
                      <a:r>
                        <a:rPr lang="ru-RU" sz="1200">
                          <a:effectLst/>
                          <a:latin typeface="Times New Roman"/>
                          <a:ea typeface="Times New Roman"/>
                          <a:cs typeface="Times New Roman"/>
                        </a:rPr>
                        <a:t>№</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spcBef>
                          <a:spcPts val="5"/>
                        </a:spcBef>
                        <a:spcAft>
                          <a:spcPts val="0"/>
                        </a:spcAft>
                      </a:pPr>
                      <a:r>
                        <a:rPr lang="ru-RU" sz="1450" b="1">
                          <a:effectLst/>
                          <a:latin typeface="Times New Roman"/>
                          <a:ea typeface="Times New Roman"/>
                          <a:cs typeface="Times New Roman"/>
                        </a:rPr>
                        <a:t> </a:t>
                      </a:r>
                      <a:endParaRPr lang="ru-RU" sz="1100">
                        <a:effectLst/>
                        <a:latin typeface="Times New Roman"/>
                        <a:ea typeface="Times New Roman"/>
                        <a:cs typeface="Times New Roman"/>
                      </a:endParaRPr>
                    </a:p>
                    <a:p>
                      <a:pPr marL="237490" marR="224155" algn="ctr">
                        <a:lnSpc>
                          <a:spcPct val="110000"/>
                        </a:lnSpc>
                        <a:spcAft>
                          <a:spcPts val="0"/>
                        </a:spcAft>
                      </a:pPr>
                      <a:r>
                        <a:rPr lang="ru-RU" sz="1200">
                          <a:effectLst/>
                          <a:latin typeface="Times New Roman"/>
                          <a:ea typeface="Times New Roman"/>
                          <a:cs typeface="Times New Roman"/>
                        </a:rPr>
                        <a:t>Вид животных по</a:t>
                      </a:r>
                      <a:r>
                        <a:rPr lang="ru-RU" sz="1200" spc="-285">
                          <a:effectLst/>
                          <a:latin typeface="Times New Roman"/>
                          <a:ea typeface="Times New Roman"/>
                          <a:cs typeface="Times New Roman"/>
                        </a:rPr>
                        <a:t> </a:t>
                      </a:r>
                      <a:r>
                        <a:rPr lang="ru-RU" sz="1200">
                          <a:effectLst/>
                          <a:latin typeface="Times New Roman"/>
                          <a:ea typeface="Times New Roman"/>
                          <a:cs typeface="Times New Roman"/>
                        </a:rPr>
                        <a:t>половозрастным</a:t>
                      </a:r>
                      <a:r>
                        <a:rPr lang="ru-RU" sz="1200" spc="5">
                          <a:effectLst/>
                          <a:latin typeface="Times New Roman"/>
                          <a:ea typeface="Times New Roman"/>
                          <a:cs typeface="Times New Roman"/>
                        </a:rPr>
                        <a:t> </a:t>
                      </a:r>
                      <a:r>
                        <a:rPr lang="ru-RU" sz="1200">
                          <a:effectLst/>
                          <a:latin typeface="Times New Roman"/>
                          <a:ea typeface="Times New Roman"/>
                          <a:cs typeface="Times New Roman"/>
                        </a:rPr>
                        <a:t>группам</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l">
                        <a:spcBef>
                          <a:spcPts val="55"/>
                        </a:spcBef>
                        <a:spcAft>
                          <a:spcPts val="0"/>
                        </a:spcAft>
                      </a:pPr>
                      <a:r>
                        <a:rPr lang="ru-RU" sz="1200">
                          <a:effectLst/>
                          <a:latin typeface="Times New Roman"/>
                          <a:ea typeface="Times New Roman"/>
                          <a:cs typeface="Times New Roman"/>
                        </a:rPr>
                        <a:t>Наличие</a:t>
                      </a:r>
                      <a:r>
                        <a:rPr lang="ru-RU" sz="1200" spc="-20">
                          <a:effectLst/>
                          <a:latin typeface="Times New Roman"/>
                          <a:ea typeface="Times New Roman"/>
                          <a:cs typeface="Times New Roman"/>
                        </a:rPr>
                        <a:t> </a:t>
                      </a:r>
                      <a:r>
                        <a:rPr lang="ru-RU" sz="1200">
                          <a:effectLst/>
                          <a:latin typeface="Times New Roman"/>
                          <a:ea typeface="Times New Roman"/>
                          <a:cs typeface="Times New Roman"/>
                        </a:rPr>
                        <a:t>на</a:t>
                      </a:r>
                      <a:endParaRPr lang="ru-RU" sz="1100">
                        <a:effectLst/>
                        <a:latin typeface="Times New Roman"/>
                        <a:ea typeface="Times New Roman"/>
                        <a:cs typeface="Times New Roman"/>
                      </a:endParaRPr>
                    </a:p>
                    <a:p>
                      <a:pPr marL="80645" algn="l">
                        <a:lnSpc>
                          <a:spcPts val="1355"/>
                        </a:lnSpc>
                        <a:spcBef>
                          <a:spcPts val="130"/>
                        </a:spcBef>
                        <a:spcAft>
                          <a:spcPts val="0"/>
                        </a:spcAft>
                      </a:pPr>
                      <a:r>
                        <a:rPr lang="ru-RU" sz="1200">
                          <a:effectLst/>
                          <a:latin typeface="Times New Roman"/>
                          <a:ea typeface="Times New Roman"/>
                          <a:cs typeface="Times New Roman"/>
                        </a:rPr>
                        <a:t>начало</a:t>
                      </a:r>
                      <a:r>
                        <a:rPr lang="ru-RU" sz="1200" spc="-45">
                          <a:effectLst/>
                          <a:latin typeface="Times New Roman"/>
                          <a:ea typeface="Times New Roman"/>
                          <a:cs typeface="Times New Roman"/>
                        </a:rPr>
                        <a:t> </a:t>
                      </a:r>
                      <a:r>
                        <a:rPr lang="ru-RU" sz="1200">
                          <a:effectLst/>
                          <a:latin typeface="Times New Roman"/>
                          <a:ea typeface="Times New Roman"/>
                          <a:cs typeface="Times New Roman"/>
                        </a:rPr>
                        <a:t>года</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883285" marR="869315" algn="ctr">
                        <a:spcBef>
                          <a:spcPts val="760"/>
                        </a:spcBef>
                        <a:spcAft>
                          <a:spcPts val="0"/>
                        </a:spcAft>
                      </a:pPr>
                      <a:r>
                        <a:rPr lang="ru-RU" sz="1200">
                          <a:effectLst/>
                          <a:latin typeface="Times New Roman"/>
                          <a:ea typeface="Times New Roman"/>
                          <a:cs typeface="Times New Roman"/>
                        </a:rPr>
                        <a:t>Приход</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4">
                  <a:txBody>
                    <a:bodyPr/>
                    <a:lstStyle/>
                    <a:p>
                      <a:pPr marL="1347470" marR="1330960" algn="ctr">
                        <a:spcBef>
                          <a:spcPts val="760"/>
                        </a:spcBef>
                        <a:spcAft>
                          <a:spcPts val="0"/>
                        </a:spcAft>
                      </a:pPr>
                      <a:r>
                        <a:rPr lang="ru-RU" sz="1200">
                          <a:effectLst/>
                          <a:latin typeface="Times New Roman"/>
                          <a:ea typeface="Times New Roman"/>
                          <a:cs typeface="Times New Roman"/>
                        </a:rPr>
                        <a:t>Расход</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58420" algn="l">
                        <a:spcBef>
                          <a:spcPts val="55"/>
                        </a:spcBef>
                        <a:spcAft>
                          <a:spcPts val="0"/>
                        </a:spcAft>
                      </a:pPr>
                      <a:r>
                        <a:rPr lang="ru-RU" sz="1200">
                          <a:effectLst/>
                          <a:latin typeface="Times New Roman"/>
                          <a:ea typeface="Times New Roman"/>
                          <a:cs typeface="Times New Roman"/>
                        </a:rPr>
                        <a:t>Наличие</a:t>
                      </a:r>
                      <a:r>
                        <a:rPr lang="ru-RU" sz="1200" spc="-20">
                          <a:effectLst/>
                          <a:latin typeface="Times New Roman"/>
                          <a:ea typeface="Times New Roman"/>
                          <a:cs typeface="Times New Roman"/>
                        </a:rPr>
                        <a:t> </a:t>
                      </a:r>
                      <a:r>
                        <a:rPr lang="ru-RU" sz="1200">
                          <a:effectLst/>
                          <a:latin typeface="Times New Roman"/>
                          <a:ea typeface="Times New Roman"/>
                          <a:cs typeface="Times New Roman"/>
                        </a:rPr>
                        <a:t>на</a:t>
                      </a:r>
                      <a:endParaRPr lang="ru-RU" sz="1100">
                        <a:effectLst/>
                        <a:latin typeface="Times New Roman"/>
                        <a:ea typeface="Times New Roman"/>
                        <a:cs typeface="Times New Roman"/>
                      </a:endParaRPr>
                    </a:p>
                    <a:p>
                      <a:pPr marL="81280" algn="l">
                        <a:lnSpc>
                          <a:spcPts val="1355"/>
                        </a:lnSpc>
                        <a:spcBef>
                          <a:spcPts val="130"/>
                        </a:spcBef>
                        <a:spcAft>
                          <a:spcPts val="0"/>
                        </a:spcAft>
                      </a:pPr>
                      <a:r>
                        <a:rPr lang="ru-RU" sz="1200">
                          <a:effectLst/>
                          <a:latin typeface="Times New Roman"/>
                          <a:ea typeface="Times New Roman"/>
                          <a:cs typeface="Times New Roman"/>
                        </a:rPr>
                        <a:t>конец</a:t>
                      </a:r>
                      <a:r>
                        <a:rPr lang="ru-RU" sz="1200" spc="-25">
                          <a:effectLst/>
                          <a:latin typeface="Times New Roman"/>
                          <a:ea typeface="Times New Roman"/>
                          <a:cs typeface="Times New Roman"/>
                        </a:rPr>
                        <a:t> </a:t>
                      </a:r>
                      <a:r>
                        <a:rPr lang="ru-RU" sz="1200">
                          <a:effectLst/>
                          <a:latin typeface="Times New Roman"/>
                          <a:ea typeface="Times New Roman"/>
                          <a:cs typeface="Times New Roman"/>
                        </a:rPr>
                        <a:t>года</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955">
                <a:tc vMerge="1">
                  <a:txBody>
                    <a:bodyPr/>
                    <a:lstStyle/>
                    <a:p>
                      <a:endParaRPr lang="ru-RU"/>
                    </a:p>
                  </a:txBody>
                  <a:tcPr/>
                </a:tc>
                <a:tc vMerge="1">
                  <a:txBody>
                    <a:bodyPr/>
                    <a:lstStyle/>
                    <a:p>
                      <a:endParaRPr lang="ru-RU"/>
                    </a:p>
                  </a:txBody>
                  <a:tcPr/>
                </a:tc>
                <a:tc rowSpan="2">
                  <a:txBody>
                    <a:bodyPr/>
                    <a:lstStyle/>
                    <a:p>
                      <a:pPr algn="l">
                        <a:spcBef>
                          <a:spcPts val="15"/>
                        </a:spcBef>
                        <a:spcAft>
                          <a:spcPts val="0"/>
                        </a:spcAft>
                      </a:pPr>
                      <a:r>
                        <a:rPr lang="ru-RU" sz="1400" b="1">
                          <a:effectLst/>
                          <a:latin typeface="Times New Roman"/>
                          <a:ea typeface="Times New Roman"/>
                          <a:cs typeface="Times New Roman"/>
                        </a:rPr>
                        <a:t> </a:t>
                      </a:r>
                      <a:endParaRPr lang="ru-RU" sz="1100">
                        <a:effectLst/>
                        <a:latin typeface="Times New Roman"/>
                        <a:ea typeface="Times New Roman"/>
                        <a:cs typeface="Times New Roman"/>
                      </a:endParaRPr>
                    </a:p>
                    <a:p>
                      <a:pPr marL="343535" marR="333375" algn="ctr">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805" algn="l">
                        <a:spcBef>
                          <a:spcPts val="835"/>
                        </a:spcBef>
                        <a:spcAft>
                          <a:spcPts val="0"/>
                        </a:spcAft>
                      </a:pPr>
                      <a:r>
                        <a:rPr lang="ru-RU" sz="1200">
                          <a:effectLst/>
                          <a:latin typeface="Times New Roman"/>
                          <a:ea typeface="Times New Roman"/>
                          <a:cs typeface="Times New Roman"/>
                        </a:rPr>
                        <a:t>покупка</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1920" algn="l">
                        <a:spcBef>
                          <a:spcPts val="835"/>
                        </a:spcBef>
                        <a:spcAft>
                          <a:spcPts val="0"/>
                        </a:spcAft>
                      </a:pPr>
                      <a:r>
                        <a:rPr lang="ru-RU" sz="1200">
                          <a:effectLst/>
                          <a:latin typeface="Times New Roman"/>
                          <a:ea typeface="Times New Roman"/>
                          <a:cs typeface="Times New Roman"/>
                        </a:rPr>
                        <a:t>приплод</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8750" algn="l">
                        <a:spcBef>
                          <a:spcPts val="835"/>
                        </a:spcBef>
                        <a:spcAft>
                          <a:spcPts val="0"/>
                        </a:spcAft>
                      </a:pPr>
                      <a:r>
                        <a:rPr lang="ru-RU" sz="1200">
                          <a:effectLst/>
                          <a:latin typeface="Times New Roman"/>
                          <a:ea typeface="Times New Roman"/>
                          <a:cs typeface="Times New Roman"/>
                        </a:rPr>
                        <a:t>перевод</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9385" algn="l">
                        <a:spcBef>
                          <a:spcPts val="835"/>
                        </a:spcBef>
                        <a:spcAft>
                          <a:spcPts val="0"/>
                        </a:spcAft>
                      </a:pPr>
                      <a:r>
                        <a:rPr lang="ru-RU" sz="1200">
                          <a:effectLst/>
                          <a:latin typeface="Times New Roman"/>
                          <a:ea typeface="Times New Roman"/>
                          <a:cs typeface="Times New Roman"/>
                        </a:rPr>
                        <a:t>перевод</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985" algn="l">
                        <a:spcBef>
                          <a:spcPts val="835"/>
                        </a:spcBef>
                        <a:spcAft>
                          <a:spcPts val="0"/>
                        </a:spcAft>
                      </a:pPr>
                      <a:r>
                        <a:rPr lang="ru-RU" sz="1200">
                          <a:effectLst/>
                          <a:latin typeface="Times New Roman"/>
                          <a:ea typeface="Times New Roman"/>
                          <a:cs typeface="Times New Roman"/>
                        </a:rPr>
                        <a:t>продажа</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940" marR="6985" algn="ctr">
                        <a:spcBef>
                          <a:spcPts val="75"/>
                        </a:spcBef>
                        <a:spcAft>
                          <a:spcPts val="0"/>
                        </a:spcAft>
                      </a:pPr>
                      <a:r>
                        <a:rPr lang="ru-RU" sz="1200">
                          <a:effectLst/>
                          <a:latin typeface="Times New Roman"/>
                          <a:ea typeface="Times New Roman"/>
                          <a:cs typeface="Times New Roman"/>
                        </a:rPr>
                        <a:t>выбраковка</a:t>
                      </a:r>
                      <a:endParaRPr lang="ru-RU" sz="1100">
                        <a:effectLst/>
                        <a:latin typeface="Times New Roman"/>
                        <a:ea typeface="Times New Roman"/>
                        <a:cs typeface="Times New Roman"/>
                      </a:endParaRPr>
                    </a:p>
                    <a:p>
                      <a:pPr marL="27940" marR="6985" algn="ctr">
                        <a:spcBef>
                          <a:spcPts val="135"/>
                        </a:spcBef>
                        <a:spcAft>
                          <a:spcPts val="0"/>
                        </a:spcAft>
                      </a:pPr>
                      <a:r>
                        <a:rPr lang="ru-RU" sz="1200">
                          <a:effectLst/>
                          <a:latin typeface="Times New Roman"/>
                          <a:ea typeface="Times New Roman"/>
                          <a:cs typeface="Times New Roman"/>
                        </a:rPr>
                        <a:t>на</a:t>
                      </a:r>
                      <a:r>
                        <a:rPr lang="ru-RU" sz="1200" spc="-10">
                          <a:effectLst/>
                          <a:latin typeface="Times New Roman"/>
                          <a:ea typeface="Times New Roman"/>
                          <a:cs typeface="Times New Roman"/>
                        </a:rPr>
                        <a:t> </a:t>
                      </a:r>
                      <a:r>
                        <a:rPr lang="ru-RU" sz="1200">
                          <a:effectLst/>
                          <a:latin typeface="Times New Roman"/>
                          <a:ea typeface="Times New Roman"/>
                          <a:cs typeface="Times New Roman"/>
                        </a:rPr>
                        <a:t>забой</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algn="l">
                        <a:spcBef>
                          <a:spcPts val="835"/>
                        </a:spcBef>
                        <a:spcAft>
                          <a:spcPts val="0"/>
                        </a:spcAft>
                      </a:pPr>
                      <a:r>
                        <a:rPr lang="ru-RU" sz="1200">
                          <a:effectLst/>
                          <a:latin typeface="Times New Roman"/>
                          <a:ea typeface="Times New Roman"/>
                          <a:cs typeface="Times New Roman"/>
                        </a:rPr>
                        <a:t>падеж</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Bef>
                          <a:spcPts val="15"/>
                        </a:spcBef>
                        <a:spcAft>
                          <a:spcPts val="0"/>
                        </a:spcAft>
                      </a:pPr>
                      <a:r>
                        <a:rPr lang="ru-RU" sz="1400" b="1">
                          <a:effectLst/>
                          <a:latin typeface="Times New Roman"/>
                          <a:ea typeface="Times New Roman"/>
                          <a:cs typeface="Times New Roman"/>
                        </a:rPr>
                        <a:t> </a:t>
                      </a:r>
                      <a:endParaRPr lang="ru-RU" sz="1100">
                        <a:effectLst/>
                        <a:latin typeface="Times New Roman"/>
                        <a:ea typeface="Times New Roman"/>
                        <a:cs typeface="Times New Roman"/>
                      </a:endParaRPr>
                    </a:p>
                    <a:p>
                      <a:pPr marL="312420" marR="292100" algn="ctr">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865">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234315" marR="219710" algn="ctr">
                        <a:spcBef>
                          <a:spcPts val="5"/>
                        </a:spcBef>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6860" marR="257810" algn="ctr">
                        <a:spcBef>
                          <a:spcPts val="5"/>
                        </a:spcBef>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7495" marR="257810" algn="ctr">
                        <a:spcBef>
                          <a:spcPts val="5"/>
                        </a:spcBef>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8130" marR="257175" algn="ctr">
                        <a:spcBef>
                          <a:spcPts val="5"/>
                        </a:spcBef>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8290" marR="267970" algn="ctr">
                        <a:spcBef>
                          <a:spcPts val="5"/>
                        </a:spcBef>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845" marR="6985" algn="ctr">
                        <a:spcBef>
                          <a:spcPts val="5"/>
                        </a:spcBef>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8440" algn="l">
                        <a:spcBef>
                          <a:spcPts val="5"/>
                        </a:spcBef>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198755">
                <a:tc>
                  <a:txBody>
                    <a:bodyPr/>
                    <a:lstStyle/>
                    <a:p>
                      <a:pPr marL="15240" algn="ctr">
                        <a:spcBef>
                          <a:spcPts val="5"/>
                        </a:spcBef>
                        <a:spcAft>
                          <a:spcPts val="0"/>
                        </a:spcAft>
                      </a:pPr>
                      <a:r>
                        <a:rPr lang="ru-RU" sz="1200">
                          <a:effectLst/>
                          <a:latin typeface="Times New Roman"/>
                          <a:ea typeface="Times New Roman"/>
                          <a:cs typeface="Times New Roman"/>
                        </a:rPr>
                        <a:t>1</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gn="l">
                        <a:spcBef>
                          <a:spcPts val="5"/>
                        </a:spcBef>
                        <a:spcAft>
                          <a:spcPts val="0"/>
                        </a:spcAft>
                      </a:pPr>
                      <a:r>
                        <a:rPr lang="ru-RU" sz="1200">
                          <a:effectLst/>
                          <a:latin typeface="Times New Roman"/>
                          <a:ea typeface="Times New Roman"/>
                          <a:cs typeface="Times New Roman"/>
                        </a:rPr>
                        <a:t>КРС</a:t>
                      </a:r>
                      <a:r>
                        <a:rPr lang="ru-RU" sz="1200" spc="-5">
                          <a:effectLst/>
                          <a:latin typeface="Times New Roman"/>
                          <a:ea typeface="Times New Roman"/>
                          <a:cs typeface="Times New Roman"/>
                        </a:rPr>
                        <a:t> </a:t>
                      </a:r>
                      <a:r>
                        <a:rPr lang="ru-RU" sz="1200">
                          <a:effectLst/>
                          <a:latin typeface="Times New Roman"/>
                          <a:ea typeface="Times New Roman"/>
                          <a:cs typeface="Times New Roman"/>
                        </a:rPr>
                        <a:t>взрослый</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spcBef>
                          <a:spcPts val="5"/>
                        </a:spcBef>
                        <a:spcAft>
                          <a:spcPts val="0"/>
                        </a:spcAft>
                      </a:pPr>
                      <a:r>
                        <a:rPr lang="ru-RU" sz="1200">
                          <a:effectLst/>
                          <a:latin typeface="Times New Roman"/>
                          <a:ea typeface="Times New Roman"/>
                          <a:cs typeface="Times New Roman"/>
                        </a:rPr>
                        <a:t>130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spcBef>
                          <a:spcPts val="5"/>
                        </a:spcBef>
                        <a:spcAft>
                          <a:spcPts val="0"/>
                        </a:spcAft>
                      </a:pPr>
                      <a:r>
                        <a:rPr lang="ru-RU" sz="1200">
                          <a:effectLst/>
                          <a:latin typeface="Times New Roman"/>
                          <a:ea typeface="Times New Roman"/>
                          <a:cs typeface="Times New Roman"/>
                        </a:rPr>
                        <a:t>50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spcBef>
                          <a:spcPts val="5"/>
                        </a:spcBef>
                        <a:spcAft>
                          <a:spcPts val="0"/>
                        </a:spcAft>
                      </a:pPr>
                      <a:r>
                        <a:rPr lang="ru-RU" sz="1200">
                          <a:effectLst/>
                          <a:latin typeface="Times New Roman"/>
                          <a:ea typeface="Times New Roman"/>
                          <a:cs typeface="Times New Roman"/>
                        </a:rPr>
                        <a:t>180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865">
                <a:tc>
                  <a:txBody>
                    <a:bodyPr/>
                    <a:lstStyle/>
                    <a:p>
                      <a:pPr marL="15240" algn="ctr">
                        <a:spcBef>
                          <a:spcPts val="5"/>
                        </a:spcBef>
                        <a:spcAft>
                          <a:spcPts val="0"/>
                        </a:spcAft>
                      </a:pPr>
                      <a:r>
                        <a:rPr lang="ru-RU" sz="1200">
                          <a:effectLst/>
                          <a:latin typeface="Times New Roman"/>
                          <a:ea typeface="Times New Roman"/>
                          <a:cs typeface="Times New Roman"/>
                        </a:rPr>
                        <a:t>2</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gn="l">
                        <a:spcBef>
                          <a:spcPts val="5"/>
                        </a:spcBef>
                        <a:spcAft>
                          <a:spcPts val="0"/>
                        </a:spcAft>
                      </a:pPr>
                      <a:r>
                        <a:rPr lang="ru-RU" sz="1200">
                          <a:effectLst/>
                          <a:latin typeface="Times New Roman"/>
                          <a:ea typeface="Times New Roman"/>
                          <a:cs typeface="Times New Roman"/>
                        </a:rPr>
                        <a:t>Телки</a:t>
                      </a:r>
                      <a:r>
                        <a:rPr lang="ru-RU" sz="1200" spc="-10">
                          <a:effectLst/>
                          <a:latin typeface="Times New Roman"/>
                          <a:ea typeface="Times New Roman"/>
                          <a:cs typeface="Times New Roman"/>
                        </a:rPr>
                        <a:t> </a:t>
                      </a:r>
                      <a:r>
                        <a:rPr lang="ru-RU" sz="1200">
                          <a:effectLst/>
                          <a:latin typeface="Times New Roman"/>
                          <a:ea typeface="Times New Roman"/>
                          <a:cs typeface="Times New Roman"/>
                        </a:rPr>
                        <a:t>до</a:t>
                      </a:r>
                      <a:r>
                        <a:rPr lang="ru-RU" sz="1200" spc="-5">
                          <a:effectLst/>
                          <a:latin typeface="Times New Roman"/>
                          <a:ea typeface="Times New Roman"/>
                          <a:cs typeface="Times New Roman"/>
                        </a:rPr>
                        <a:t> </a:t>
                      </a:r>
                      <a:r>
                        <a:rPr lang="ru-RU" sz="1200">
                          <a:effectLst/>
                          <a:latin typeface="Times New Roman"/>
                          <a:ea typeface="Times New Roman"/>
                          <a:cs typeface="Times New Roman"/>
                        </a:rPr>
                        <a:t>1</a:t>
                      </a:r>
                      <a:r>
                        <a:rPr lang="ru-RU" sz="1200" spc="-10">
                          <a:effectLst/>
                          <a:latin typeface="Times New Roman"/>
                          <a:ea typeface="Times New Roman"/>
                          <a:cs typeface="Times New Roman"/>
                        </a:rPr>
                        <a:t> </a:t>
                      </a:r>
                      <a:r>
                        <a:rPr lang="ru-RU" sz="1200">
                          <a:effectLst/>
                          <a:latin typeface="Times New Roman"/>
                          <a:ea typeface="Times New Roman"/>
                          <a:cs typeface="Times New Roman"/>
                        </a:rPr>
                        <a:t>года</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spcBef>
                          <a:spcPts val="5"/>
                        </a:spcBef>
                        <a:spcAft>
                          <a:spcPts val="0"/>
                        </a:spcAft>
                      </a:pPr>
                      <a:r>
                        <a:rPr lang="ru-RU" sz="1200">
                          <a:effectLst/>
                          <a:latin typeface="Times New Roman"/>
                          <a:ea typeface="Times New Roman"/>
                          <a:cs typeface="Times New Roman"/>
                        </a:rPr>
                        <a:t>51</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0" algn="r">
                        <a:spcBef>
                          <a:spcPts val="5"/>
                        </a:spcBef>
                        <a:spcAft>
                          <a:spcPts val="0"/>
                        </a:spcAft>
                      </a:pPr>
                      <a:r>
                        <a:rPr lang="ru-RU" sz="1200">
                          <a:effectLst/>
                          <a:latin typeface="Times New Roman"/>
                          <a:ea typeface="Times New Roman"/>
                          <a:cs typeface="Times New Roman"/>
                        </a:rPr>
                        <a:t>72</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spcBef>
                          <a:spcPts val="5"/>
                        </a:spcBef>
                        <a:spcAft>
                          <a:spcPts val="0"/>
                        </a:spcAft>
                      </a:pPr>
                      <a:r>
                        <a:rPr lang="ru-RU" sz="1200">
                          <a:effectLst/>
                          <a:latin typeface="Times New Roman"/>
                          <a:ea typeface="Times New Roman"/>
                          <a:cs typeface="Times New Roman"/>
                        </a:rPr>
                        <a:t>51</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20" algn="r">
                        <a:spcBef>
                          <a:spcPts val="5"/>
                        </a:spcBef>
                        <a:spcAft>
                          <a:spcPts val="0"/>
                        </a:spcAft>
                      </a:pPr>
                      <a:r>
                        <a:rPr lang="ru-RU" sz="1200">
                          <a:effectLst/>
                          <a:latin typeface="Times New Roman"/>
                          <a:ea typeface="Times New Roman"/>
                          <a:cs typeface="Times New Roman"/>
                        </a:rPr>
                        <a:t>1</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spcBef>
                          <a:spcPts val="5"/>
                        </a:spcBef>
                        <a:spcAft>
                          <a:spcPts val="0"/>
                        </a:spcAft>
                      </a:pPr>
                      <a:r>
                        <a:rPr lang="ru-RU" sz="1200">
                          <a:effectLst/>
                          <a:latin typeface="Times New Roman"/>
                          <a:ea typeface="Times New Roman"/>
                          <a:cs typeface="Times New Roman"/>
                        </a:rPr>
                        <a:t>71</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755">
                <a:tc>
                  <a:txBody>
                    <a:bodyPr/>
                    <a:lstStyle/>
                    <a:p>
                      <a:pPr marL="15240" algn="ctr">
                        <a:spcBef>
                          <a:spcPts val="5"/>
                        </a:spcBef>
                        <a:spcAft>
                          <a:spcPts val="0"/>
                        </a:spcAft>
                      </a:pPr>
                      <a:r>
                        <a:rPr lang="ru-RU" sz="1200">
                          <a:effectLst/>
                          <a:latin typeface="Times New Roman"/>
                          <a:ea typeface="Times New Roman"/>
                          <a:cs typeface="Times New Roman"/>
                        </a:rPr>
                        <a:t>3</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gn="l">
                        <a:spcBef>
                          <a:spcPts val="5"/>
                        </a:spcBef>
                        <a:spcAft>
                          <a:spcPts val="0"/>
                        </a:spcAft>
                      </a:pPr>
                      <a:r>
                        <a:rPr lang="ru-RU" sz="1200">
                          <a:effectLst/>
                          <a:latin typeface="Times New Roman"/>
                          <a:ea typeface="Times New Roman"/>
                          <a:cs typeface="Times New Roman"/>
                        </a:rPr>
                        <a:t>Бычки</a:t>
                      </a:r>
                      <a:r>
                        <a:rPr lang="ru-RU" sz="1200" spc="-10">
                          <a:effectLst/>
                          <a:latin typeface="Times New Roman"/>
                          <a:ea typeface="Times New Roman"/>
                          <a:cs typeface="Times New Roman"/>
                        </a:rPr>
                        <a:t> </a:t>
                      </a:r>
                      <a:r>
                        <a:rPr lang="ru-RU" sz="1200">
                          <a:effectLst/>
                          <a:latin typeface="Times New Roman"/>
                          <a:ea typeface="Times New Roman"/>
                          <a:cs typeface="Times New Roman"/>
                        </a:rPr>
                        <a:t>до</a:t>
                      </a:r>
                      <a:r>
                        <a:rPr lang="ru-RU" sz="1200" spc="-10">
                          <a:effectLst/>
                          <a:latin typeface="Times New Roman"/>
                          <a:ea typeface="Times New Roman"/>
                          <a:cs typeface="Times New Roman"/>
                        </a:rPr>
                        <a:t> </a:t>
                      </a:r>
                      <a:r>
                        <a:rPr lang="ru-RU" sz="1200">
                          <a:effectLst/>
                          <a:latin typeface="Times New Roman"/>
                          <a:ea typeface="Times New Roman"/>
                          <a:cs typeface="Times New Roman"/>
                        </a:rPr>
                        <a:t>1</a:t>
                      </a:r>
                      <a:r>
                        <a:rPr lang="ru-RU" sz="1200" spc="-10">
                          <a:effectLst/>
                          <a:latin typeface="Times New Roman"/>
                          <a:ea typeface="Times New Roman"/>
                          <a:cs typeface="Times New Roman"/>
                        </a:rPr>
                        <a:t> </a:t>
                      </a:r>
                      <a:r>
                        <a:rPr lang="ru-RU" sz="1200">
                          <a:effectLst/>
                          <a:latin typeface="Times New Roman"/>
                          <a:ea typeface="Times New Roman"/>
                          <a:cs typeface="Times New Roman"/>
                        </a:rPr>
                        <a:t>года</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spcBef>
                          <a:spcPts val="5"/>
                        </a:spcBef>
                        <a:spcAft>
                          <a:spcPts val="0"/>
                        </a:spcAft>
                      </a:pPr>
                      <a:r>
                        <a:rPr lang="ru-RU" sz="1200">
                          <a:effectLst/>
                          <a:latin typeface="Times New Roman"/>
                          <a:ea typeface="Times New Roman"/>
                          <a:cs typeface="Times New Roman"/>
                        </a:rPr>
                        <a:t>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0" algn="r">
                        <a:spcBef>
                          <a:spcPts val="5"/>
                        </a:spcBef>
                        <a:spcAft>
                          <a:spcPts val="0"/>
                        </a:spcAft>
                      </a:pPr>
                      <a:r>
                        <a:rPr lang="ru-RU" sz="1200">
                          <a:effectLst/>
                          <a:latin typeface="Times New Roman"/>
                          <a:ea typeface="Times New Roman"/>
                          <a:cs typeface="Times New Roman"/>
                        </a:rPr>
                        <a:t>72</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spcBef>
                          <a:spcPts val="5"/>
                        </a:spcBef>
                        <a:spcAft>
                          <a:spcPts val="0"/>
                        </a:spcAft>
                      </a:pPr>
                      <a:r>
                        <a:rPr lang="ru-RU" sz="1200">
                          <a:effectLst/>
                          <a:latin typeface="Times New Roman"/>
                          <a:ea typeface="Times New Roman"/>
                          <a:cs typeface="Times New Roman"/>
                        </a:rPr>
                        <a:t>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spcBef>
                          <a:spcPts val="5"/>
                        </a:spcBef>
                        <a:spcAft>
                          <a:spcPts val="0"/>
                        </a:spcAft>
                      </a:pPr>
                      <a:r>
                        <a:rPr lang="ru-RU" sz="1200">
                          <a:effectLst/>
                          <a:latin typeface="Times New Roman"/>
                          <a:ea typeface="Times New Roman"/>
                          <a:cs typeface="Times New Roman"/>
                        </a:rPr>
                        <a:t>68</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spcBef>
                          <a:spcPts val="5"/>
                        </a:spcBef>
                        <a:spcAft>
                          <a:spcPts val="0"/>
                        </a:spcAft>
                      </a:pPr>
                      <a:r>
                        <a:rPr lang="ru-RU" sz="1200">
                          <a:effectLst/>
                          <a:latin typeface="Times New Roman"/>
                          <a:ea typeface="Times New Roman"/>
                          <a:cs typeface="Times New Roman"/>
                        </a:rPr>
                        <a:t>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865">
                <a:tc>
                  <a:txBody>
                    <a:bodyPr/>
                    <a:lstStyle/>
                    <a:p>
                      <a:pPr marL="15240" algn="ctr">
                        <a:spcBef>
                          <a:spcPts val="5"/>
                        </a:spcBef>
                        <a:spcAft>
                          <a:spcPts val="0"/>
                        </a:spcAft>
                      </a:pPr>
                      <a:r>
                        <a:rPr lang="ru-RU" sz="1200">
                          <a:effectLst/>
                          <a:latin typeface="Times New Roman"/>
                          <a:ea typeface="Times New Roman"/>
                          <a:cs typeface="Times New Roman"/>
                        </a:rPr>
                        <a:t>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gn="l">
                        <a:spcBef>
                          <a:spcPts val="5"/>
                        </a:spcBef>
                        <a:spcAft>
                          <a:spcPts val="0"/>
                        </a:spcAft>
                      </a:pPr>
                      <a:r>
                        <a:rPr lang="ru-RU" sz="1200">
                          <a:effectLst/>
                          <a:latin typeface="Times New Roman"/>
                          <a:ea typeface="Times New Roman"/>
                          <a:cs typeface="Times New Roman"/>
                        </a:rPr>
                        <a:t>Телки</a:t>
                      </a:r>
                      <a:r>
                        <a:rPr lang="ru-RU" sz="1200" spc="-5">
                          <a:effectLst/>
                          <a:latin typeface="Times New Roman"/>
                          <a:ea typeface="Times New Roman"/>
                          <a:cs typeface="Times New Roman"/>
                        </a:rPr>
                        <a:t> </a:t>
                      </a:r>
                      <a:r>
                        <a:rPr lang="ru-RU" sz="1200">
                          <a:effectLst/>
                          <a:latin typeface="Times New Roman"/>
                          <a:ea typeface="Times New Roman"/>
                          <a:cs typeface="Times New Roman"/>
                        </a:rPr>
                        <a:t>до</a:t>
                      </a:r>
                      <a:r>
                        <a:rPr lang="ru-RU" sz="1200" spc="-5">
                          <a:effectLst/>
                          <a:latin typeface="Times New Roman"/>
                          <a:ea typeface="Times New Roman"/>
                          <a:cs typeface="Times New Roman"/>
                        </a:rPr>
                        <a:t> </a:t>
                      </a:r>
                      <a:r>
                        <a:rPr lang="ru-RU" sz="1200">
                          <a:effectLst/>
                          <a:latin typeface="Times New Roman"/>
                          <a:ea typeface="Times New Roman"/>
                          <a:cs typeface="Times New Roman"/>
                        </a:rPr>
                        <a:t>2-х лет</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spcBef>
                          <a:spcPts val="5"/>
                        </a:spcBef>
                        <a:spcAft>
                          <a:spcPts val="0"/>
                        </a:spcAft>
                      </a:pPr>
                      <a:r>
                        <a:rPr lang="ru-RU" sz="1200">
                          <a:effectLst/>
                          <a:latin typeface="Times New Roman"/>
                          <a:ea typeface="Times New Roman"/>
                          <a:cs typeface="Times New Roman"/>
                        </a:rPr>
                        <a:t>50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spcBef>
                          <a:spcPts val="5"/>
                        </a:spcBef>
                        <a:spcAft>
                          <a:spcPts val="0"/>
                        </a:spcAft>
                      </a:pPr>
                      <a:r>
                        <a:rPr lang="ru-RU" sz="1200">
                          <a:effectLst/>
                          <a:latin typeface="Times New Roman"/>
                          <a:ea typeface="Times New Roman"/>
                          <a:cs typeface="Times New Roman"/>
                        </a:rPr>
                        <a:t>51</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spcBef>
                          <a:spcPts val="5"/>
                        </a:spcBef>
                        <a:spcAft>
                          <a:spcPts val="0"/>
                        </a:spcAft>
                      </a:pPr>
                      <a:r>
                        <a:rPr lang="ru-RU" sz="1200">
                          <a:effectLst/>
                          <a:latin typeface="Times New Roman"/>
                          <a:ea typeface="Times New Roman"/>
                          <a:cs typeface="Times New Roman"/>
                        </a:rPr>
                        <a:t>50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20" algn="r">
                        <a:spcBef>
                          <a:spcPts val="5"/>
                        </a:spcBef>
                        <a:spcAft>
                          <a:spcPts val="0"/>
                        </a:spcAft>
                      </a:pPr>
                      <a:r>
                        <a:rPr lang="ru-RU" sz="1200">
                          <a:effectLst/>
                          <a:latin typeface="Times New Roman"/>
                          <a:ea typeface="Times New Roman"/>
                          <a:cs typeface="Times New Roman"/>
                        </a:rPr>
                        <a:t>1</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spcBef>
                          <a:spcPts val="5"/>
                        </a:spcBef>
                        <a:spcAft>
                          <a:spcPts val="0"/>
                        </a:spcAft>
                      </a:pPr>
                      <a:r>
                        <a:rPr lang="ru-RU" sz="1200">
                          <a:effectLst/>
                          <a:latin typeface="Times New Roman"/>
                          <a:ea typeface="Times New Roman"/>
                          <a:cs typeface="Times New Roman"/>
                        </a:rPr>
                        <a:t>50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755">
                <a:tc>
                  <a:txBody>
                    <a:bodyPr/>
                    <a:lstStyle/>
                    <a:p>
                      <a:pPr marL="15240" algn="ctr">
                        <a:spcBef>
                          <a:spcPts val="5"/>
                        </a:spcBef>
                        <a:spcAft>
                          <a:spcPts val="0"/>
                        </a:spcAft>
                      </a:pPr>
                      <a:r>
                        <a:rPr lang="ru-RU" sz="1200">
                          <a:effectLst/>
                          <a:latin typeface="Times New Roman"/>
                          <a:ea typeface="Times New Roman"/>
                          <a:cs typeface="Times New Roman"/>
                        </a:rPr>
                        <a:t>5</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gn="l">
                        <a:spcBef>
                          <a:spcPts val="5"/>
                        </a:spcBef>
                        <a:spcAft>
                          <a:spcPts val="0"/>
                        </a:spcAft>
                      </a:pPr>
                      <a:r>
                        <a:rPr lang="ru-RU" sz="1200">
                          <a:effectLst/>
                          <a:latin typeface="Times New Roman"/>
                          <a:ea typeface="Times New Roman"/>
                          <a:cs typeface="Times New Roman"/>
                        </a:rPr>
                        <a:t>Бычки</a:t>
                      </a:r>
                      <a:r>
                        <a:rPr lang="ru-RU" sz="1200" spc="-10">
                          <a:effectLst/>
                          <a:latin typeface="Times New Roman"/>
                          <a:ea typeface="Times New Roman"/>
                          <a:cs typeface="Times New Roman"/>
                        </a:rPr>
                        <a:t> </a:t>
                      </a:r>
                      <a:r>
                        <a:rPr lang="ru-RU" sz="1200">
                          <a:effectLst/>
                          <a:latin typeface="Times New Roman"/>
                          <a:ea typeface="Times New Roman"/>
                          <a:cs typeface="Times New Roman"/>
                        </a:rPr>
                        <a:t>до</a:t>
                      </a:r>
                      <a:r>
                        <a:rPr lang="ru-RU" sz="1200" spc="-5">
                          <a:effectLst/>
                          <a:latin typeface="Times New Roman"/>
                          <a:ea typeface="Times New Roman"/>
                          <a:cs typeface="Times New Roman"/>
                        </a:rPr>
                        <a:t> </a:t>
                      </a:r>
                      <a:r>
                        <a:rPr lang="ru-RU" sz="1200">
                          <a:effectLst/>
                          <a:latin typeface="Times New Roman"/>
                          <a:ea typeface="Times New Roman"/>
                          <a:cs typeface="Times New Roman"/>
                        </a:rPr>
                        <a:t>2-х лет</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spcBef>
                          <a:spcPts val="5"/>
                        </a:spcBef>
                        <a:spcAft>
                          <a:spcPts val="0"/>
                        </a:spcAft>
                      </a:pPr>
                      <a:r>
                        <a:rPr lang="ru-RU" sz="1200">
                          <a:effectLst/>
                          <a:latin typeface="Times New Roman"/>
                          <a:ea typeface="Times New Roman"/>
                          <a:cs typeface="Times New Roman"/>
                        </a:rPr>
                        <a:t>3</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spcBef>
                          <a:spcPts val="5"/>
                        </a:spcBef>
                        <a:spcAft>
                          <a:spcPts val="0"/>
                        </a:spcAft>
                      </a:pPr>
                      <a:r>
                        <a:rPr lang="ru-RU" sz="1200">
                          <a:effectLst/>
                          <a:latin typeface="Times New Roman"/>
                          <a:ea typeface="Times New Roman"/>
                          <a:cs typeface="Times New Roman"/>
                        </a:rPr>
                        <a:t>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spcBef>
                          <a:spcPts val="5"/>
                        </a:spcBef>
                        <a:spcAft>
                          <a:spcPts val="0"/>
                        </a:spcAft>
                      </a:pPr>
                      <a:r>
                        <a:rPr lang="ru-RU" sz="1200">
                          <a:effectLst/>
                          <a:latin typeface="Times New Roman"/>
                          <a:ea typeface="Times New Roman"/>
                          <a:cs typeface="Times New Roman"/>
                        </a:rPr>
                        <a:t>3</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spcBef>
                          <a:spcPts val="5"/>
                        </a:spcBef>
                        <a:spcAft>
                          <a:spcPts val="0"/>
                        </a:spcAft>
                      </a:pPr>
                      <a:r>
                        <a:rPr lang="ru-RU" sz="1200">
                          <a:effectLst/>
                          <a:latin typeface="Times New Roman"/>
                          <a:ea typeface="Times New Roman"/>
                          <a:cs typeface="Times New Roman"/>
                        </a:rPr>
                        <a:t>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755">
                <a:tc>
                  <a:txBody>
                    <a:bodyPr/>
                    <a:lstStyle/>
                    <a:p>
                      <a:pPr marL="15240" algn="ctr">
                        <a:spcBef>
                          <a:spcPts val="5"/>
                        </a:spcBef>
                        <a:spcAft>
                          <a:spcPts val="0"/>
                        </a:spcAft>
                      </a:pPr>
                      <a:r>
                        <a:rPr lang="ru-RU" sz="1200">
                          <a:effectLst/>
                          <a:latin typeface="Times New Roman"/>
                          <a:ea typeface="Times New Roman"/>
                          <a:cs typeface="Times New Roman"/>
                        </a:rPr>
                        <a:t>6</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gn="l">
                        <a:spcBef>
                          <a:spcPts val="5"/>
                        </a:spcBef>
                        <a:spcAft>
                          <a:spcPts val="0"/>
                        </a:spcAft>
                      </a:pPr>
                      <a:r>
                        <a:rPr lang="ru-RU" sz="1200">
                          <a:effectLst/>
                          <a:latin typeface="Times New Roman"/>
                          <a:ea typeface="Times New Roman"/>
                          <a:cs typeface="Times New Roman"/>
                        </a:rPr>
                        <a:t>Быки</a:t>
                      </a:r>
                      <a:r>
                        <a:rPr lang="ru-RU" sz="1200" spc="-10">
                          <a:effectLst/>
                          <a:latin typeface="Times New Roman"/>
                          <a:ea typeface="Times New Roman"/>
                          <a:cs typeface="Times New Roman"/>
                        </a:rPr>
                        <a:t> </a:t>
                      </a:r>
                      <a:r>
                        <a:rPr lang="ru-RU" sz="1200">
                          <a:effectLst/>
                          <a:latin typeface="Times New Roman"/>
                          <a:ea typeface="Times New Roman"/>
                          <a:cs typeface="Times New Roman"/>
                        </a:rPr>
                        <a:t>производители</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spcBef>
                          <a:spcPts val="5"/>
                        </a:spcBef>
                        <a:spcAft>
                          <a:spcPts val="0"/>
                        </a:spcAft>
                      </a:pPr>
                      <a:r>
                        <a:rPr lang="ru-RU" sz="1200">
                          <a:effectLst/>
                          <a:latin typeface="Times New Roman"/>
                          <a:ea typeface="Times New Roman"/>
                          <a:cs typeface="Times New Roman"/>
                        </a:rPr>
                        <a:t>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spcBef>
                          <a:spcPts val="5"/>
                        </a:spcBef>
                        <a:spcAft>
                          <a:spcPts val="0"/>
                        </a:spcAft>
                      </a:pPr>
                      <a:r>
                        <a:rPr lang="ru-RU" sz="1200">
                          <a:effectLst/>
                          <a:latin typeface="Times New Roman"/>
                          <a:ea typeface="Times New Roman"/>
                          <a:cs typeface="Times New Roman"/>
                        </a:rPr>
                        <a:t>3</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spcBef>
                          <a:spcPts val="5"/>
                        </a:spcBef>
                        <a:spcAft>
                          <a:spcPts val="0"/>
                        </a:spcAft>
                      </a:pPr>
                      <a:r>
                        <a:rPr lang="ru-RU" sz="1200">
                          <a:effectLst/>
                          <a:latin typeface="Times New Roman"/>
                          <a:ea typeface="Times New Roman"/>
                          <a:cs typeface="Times New Roman"/>
                        </a:rPr>
                        <a:t>3</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975">
                <a:tc gridSpan="2">
                  <a:txBody>
                    <a:bodyPr/>
                    <a:lstStyle/>
                    <a:p>
                      <a:pPr marL="702310" marR="689610" algn="ctr">
                        <a:lnSpc>
                          <a:spcPts val="1295"/>
                        </a:lnSpc>
                        <a:spcBef>
                          <a:spcPts val="30"/>
                        </a:spcBef>
                        <a:spcAft>
                          <a:spcPts val="0"/>
                        </a:spcAft>
                      </a:pPr>
                      <a:r>
                        <a:rPr lang="ru-RU" sz="1200" b="1">
                          <a:effectLst/>
                          <a:latin typeface="Times New Roman"/>
                          <a:ea typeface="Times New Roman"/>
                          <a:cs typeface="Times New Roman"/>
                        </a:rPr>
                        <a:t>Итого</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marR="10795" algn="r">
                        <a:lnSpc>
                          <a:spcPts val="1295"/>
                        </a:lnSpc>
                        <a:spcBef>
                          <a:spcPts val="30"/>
                        </a:spcBef>
                        <a:spcAft>
                          <a:spcPts val="0"/>
                        </a:spcAft>
                      </a:pPr>
                      <a:r>
                        <a:rPr lang="ru-RU" sz="1200" b="1">
                          <a:effectLst/>
                          <a:latin typeface="Times New Roman"/>
                          <a:ea typeface="Times New Roman"/>
                          <a:cs typeface="Times New Roman"/>
                        </a:rPr>
                        <a:t>238</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985" algn="r">
                        <a:lnSpc>
                          <a:spcPts val="1295"/>
                        </a:lnSpc>
                        <a:spcBef>
                          <a:spcPts val="30"/>
                        </a:spcBef>
                        <a:spcAft>
                          <a:spcPts val="0"/>
                        </a:spcAft>
                      </a:pPr>
                      <a:r>
                        <a:rPr lang="ru-RU" sz="1200" b="1">
                          <a:effectLst/>
                          <a:latin typeface="Times New Roman"/>
                          <a:ea typeface="Times New Roman"/>
                          <a:cs typeface="Times New Roman"/>
                        </a:rPr>
                        <a:t>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0" algn="r">
                        <a:lnSpc>
                          <a:spcPts val="1295"/>
                        </a:lnSpc>
                        <a:spcBef>
                          <a:spcPts val="30"/>
                        </a:spcBef>
                        <a:spcAft>
                          <a:spcPts val="0"/>
                        </a:spcAft>
                      </a:pPr>
                      <a:r>
                        <a:rPr lang="ru-RU" sz="1200" b="1">
                          <a:effectLst/>
                          <a:latin typeface="Times New Roman"/>
                          <a:ea typeface="Times New Roman"/>
                          <a:cs typeface="Times New Roman"/>
                        </a:rPr>
                        <a:t>144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lnSpc>
                          <a:spcPts val="1295"/>
                        </a:lnSpc>
                        <a:spcBef>
                          <a:spcPts val="30"/>
                        </a:spcBef>
                        <a:spcAft>
                          <a:spcPts val="0"/>
                        </a:spcAft>
                      </a:pPr>
                      <a:r>
                        <a:rPr lang="ru-RU" sz="1200" b="1">
                          <a:effectLst/>
                          <a:latin typeface="Times New Roman"/>
                          <a:ea typeface="Times New Roman"/>
                          <a:cs typeface="Times New Roman"/>
                        </a:rPr>
                        <a:t>108</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lnSpc>
                          <a:spcPts val="1295"/>
                        </a:lnSpc>
                        <a:spcBef>
                          <a:spcPts val="30"/>
                        </a:spcBef>
                        <a:spcAft>
                          <a:spcPts val="0"/>
                        </a:spcAft>
                      </a:pPr>
                      <a:r>
                        <a:rPr lang="ru-RU" sz="1200" b="1">
                          <a:effectLst/>
                          <a:latin typeface="Times New Roman"/>
                          <a:ea typeface="Times New Roman"/>
                          <a:cs typeface="Times New Roman"/>
                        </a:rPr>
                        <a:t>108</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lnSpc>
                          <a:spcPts val="1295"/>
                        </a:lnSpc>
                        <a:spcBef>
                          <a:spcPts val="30"/>
                        </a:spcBef>
                        <a:spcAft>
                          <a:spcPts val="0"/>
                        </a:spcAft>
                      </a:pPr>
                      <a:r>
                        <a:rPr lang="ru-RU" sz="1200" b="1">
                          <a:effectLst/>
                          <a:latin typeface="Times New Roman"/>
                          <a:ea typeface="Times New Roman"/>
                          <a:cs typeface="Times New Roman"/>
                        </a:rPr>
                        <a:t>68</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 algn="r">
                        <a:lnSpc>
                          <a:spcPts val="1295"/>
                        </a:lnSpc>
                        <a:spcBef>
                          <a:spcPts val="30"/>
                        </a:spcBef>
                        <a:spcAft>
                          <a:spcPts val="0"/>
                        </a:spcAft>
                      </a:pPr>
                      <a:r>
                        <a:rPr lang="ru-RU" sz="1200" b="1">
                          <a:effectLst/>
                          <a:latin typeface="Times New Roman"/>
                          <a:ea typeface="Times New Roman"/>
                          <a:cs typeface="Times New Roman"/>
                        </a:rPr>
                        <a:t>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20" algn="r">
                        <a:lnSpc>
                          <a:spcPts val="1295"/>
                        </a:lnSpc>
                        <a:spcBef>
                          <a:spcPts val="30"/>
                        </a:spcBef>
                        <a:spcAft>
                          <a:spcPts val="0"/>
                        </a:spcAft>
                      </a:pPr>
                      <a:r>
                        <a:rPr lang="ru-RU" sz="1200" b="1">
                          <a:effectLst/>
                          <a:latin typeface="Times New Roman"/>
                          <a:ea typeface="Times New Roman"/>
                          <a:cs typeface="Times New Roman"/>
                        </a:rPr>
                        <a:t>2</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lnSpc>
                          <a:spcPts val="1295"/>
                        </a:lnSpc>
                        <a:spcBef>
                          <a:spcPts val="30"/>
                        </a:spcBef>
                        <a:spcAft>
                          <a:spcPts val="0"/>
                        </a:spcAft>
                      </a:pPr>
                      <a:r>
                        <a:rPr lang="ru-RU" sz="1200" b="1" dirty="0">
                          <a:effectLst/>
                          <a:latin typeface="Times New Roman"/>
                          <a:ea typeface="Times New Roman"/>
                          <a:cs typeface="Times New Roman"/>
                        </a:rPr>
                        <a:t>312</a:t>
                      </a:r>
                      <a:endParaRPr lang="ru-RU" sz="11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90874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2890976" y="9000"/>
            <a:ext cx="9301025" cy="535999"/>
          </a:xfrm>
          <a:custGeom>
            <a:avLst/>
            <a:gdLst/>
            <a:ahLst/>
            <a:cxnLst/>
            <a:rect l="l" t="t" r="r" b="b"/>
            <a:pathLst>
              <a:path w="7557083" h="535999" extrusionOk="0">
                <a:moveTo>
                  <a:pt x="209725" y="0"/>
                </a:moveTo>
                <a:lnTo>
                  <a:pt x="7557083" y="0"/>
                </a:lnTo>
                <a:lnTo>
                  <a:pt x="7557083" y="535999"/>
                </a:lnTo>
                <a:lnTo>
                  <a:pt x="0" y="535999"/>
                </a:lnTo>
                <a:lnTo>
                  <a:pt x="209725" y="0"/>
                </a:lnTo>
                <a:close/>
              </a:path>
            </a:pathLst>
          </a:custGeom>
          <a:solidFill>
            <a:srgbClr val="0963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pitchFamily="18" charset="0"/>
              <a:ea typeface="Calibri"/>
              <a:cs typeface="Times New Roman" pitchFamily="18" charset="0"/>
              <a:sym typeface="Calibri"/>
            </a:endParaRPr>
          </a:p>
        </p:txBody>
      </p:sp>
      <p:sp>
        <p:nvSpPr>
          <p:cNvPr id="100" name="Google Shape;100;p2"/>
          <p:cNvSpPr/>
          <p:nvPr/>
        </p:nvSpPr>
        <p:spPr>
          <a:xfrm>
            <a:off x="-974" y="914028"/>
            <a:ext cx="114297" cy="284424"/>
          </a:xfrm>
          <a:prstGeom prst="rect">
            <a:avLst/>
          </a:prstGeom>
          <a:solidFill>
            <a:srgbClr val="A8C013">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2"/>
          <p:cNvSpPr/>
          <p:nvPr/>
        </p:nvSpPr>
        <p:spPr>
          <a:xfrm>
            <a:off x="-3" y="551018"/>
            <a:ext cx="12192004" cy="45719"/>
          </a:xfrm>
          <a:prstGeom prst="rect">
            <a:avLst/>
          </a:prstGeom>
          <a:solidFill>
            <a:srgbClr val="0963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2"/>
          <p:cNvSpPr/>
          <p:nvPr/>
        </p:nvSpPr>
        <p:spPr>
          <a:xfrm>
            <a:off x="4646815" y="95813"/>
            <a:ext cx="8346991" cy="346239"/>
          </a:xfrm>
          <a:prstGeom prst="rect">
            <a:avLst/>
          </a:prstGeom>
          <a:noFill/>
          <a:ln>
            <a:noFill/>
          </a:ln>
        </p:spPr>
        <p:txBody>
          <a:bodyPr spcFirstLastPara="1" wrap="square" lIns="99050" tIns="49525" rIns="99050" bIns="49525" anchor="t" anchorCtr="0">
            <a:spAutoFit/>
          </a:bodyPr>
          <a:lstStyle/>
          <a:p>
            <a:r>
              <a:rPr lang="ru-RU" sz="1600" b="1" dirty="0">
                <a:solidFill>
                  <a:schemeClr val="bg1"/>
                </a:solidFill>
              </a:rPr>
              <a:t>Оборот скота КРС молочного направления за период</a:t>
            </a:r>
          </a:p>
        </p:txBody>
      </p:sp>
      <p:sp>
        <p:nvSpPr>
          <p:cNvPr id="105" name="Google Shape;105;p2"/>
          <p:cNvSpPr/>
          <p:nvPr/>
        </p:nvSpPr>
        <p:spPr>
          <a:xfrm>
            <a:off x="12078480" y="6576222"/>
            <a:ext cx="113354" cy="107948"/>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06" name="Google Shape;106;p2"/>
          <p:cNvCxnSpPr/>
          <p:nvPr/>
        </p:nvCxnSpPr>
        <p:spPr>
          <a:xfrm>
            <a:off x="628357" y="6592889"/>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7" name="Google Shape;107;p2"/>
          <p:cNvCxnSpPr/>
          <p:nvPr/>
        </p:nvCxnSpPr>
        <p:spPr>
          <a:xfrm>
            <a:off x="628357" y="6619083"/>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8" name="Google Shape;108;p2"/>
          <p:cNvCxnSpPr/>
          <p:nvPr/>
        </p:nvCxnSpPr>
        <p:spPr>
          <a:xfrm>
            <a:off x="628357" y="6645277"/>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9" name="Google Shape;109;p2"/>
          <p:cNvCxnSpPr/>
          <p:nvPr/>
        </p:nvCxnSpPr>
        <p:spPr>
          <a:xfrm>
            <a:off x="628357" y="6669088"/>
            <a:ext cx="11409486" cy="0"/>
          </a:xfrm>
          <a:prstGeom prst="straightConnector1">
            <a:avLst/>
          </a:prstGeom>
          <a:noFill/>
          <a:ln w="12700" cap="flat" cmpd="sng">
            <a:solidFill>
              <a:srgbClr val="A8C013"/>
            </a:solidFill>
            <a:prstDash val="solid"/>
            <a:miter lim="800000"/>
            <a:headEnd type="none" w="sm" len="sm"/>
            <a:tailEnd type="none" w="sm" len="sm"/>
          </a:ln>
        </p:spPr>
      </p:cxnSp>
      <p:sp>
        <p:nvSpPr>
          <p:cNvPr id="111" name="Google Shape;111;p2"/>
          <p:cNvSpPr/>
          <p:nvPr/>
        </p:nvSpPr>
        <p:spPr>
          <a:xfrm>
            <a:off x="12078480" y="5776911"/>
            <a:ext cx="113354" cy="9663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2" name="Google Shape;112;p2"/>
          <p:cNvSpPr/>
          <p:nvPr/>
        </p:nvSpPr>
        <p:spPr>
          <a:xfrm>
            <a:off x="12078480" y="5920743"/>
            <a:ext cx="113354" cy="413382"/>
          </a:xfrm>
          <a:prstGeom prst="rect">
            <a:avLst/>
          </a:prstGeom>
          <a:solidFill>
            <a:srgbClr val="A8C01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13" name="Google Shape;113;p2"/>
          <p:cNvCxnSpPr/>
          <p:nvPr/>
        </p:nvCxnSpPr>
        <p:spPr>
          <a:xfrm>
            <a:off x="597044" y="6432830"/>
            <a:ext cx="0" cy="423996"/>
          </a:xfrm>
          <a:prstGeom prst="straightConnector1">
            <a:avLst/>
          </a:prstGeom>
          <a:noFill/>
          <a:ln w="9525" cap="flat" cmpd="sng">
            <a:solidFill>
              <a:srgbClr val="FFC000"/>
            </a:solidFill>
            <a:prstDash val="solid"/>
            <a:miter lim="800000"/>
            <a:headEnd type="none" w="sm" len="sm"/>
            <a:tailEnd type="none" w="sm" len="sm"/>
          </a:ln>
        </p:spPr>
      </p:cxnSp>
      <p:pic>
        <p:nvPicPr>
          <p:cNvPr id="114" name="Google Shape;114;p2"/>
          <p:cNvPicPr preferRelativeResize="0"/>
          <p:nvPr/>
        </p:nvPicPr>
        <p:blipFill rotWithShape="1">
          <a:blip r:embed="rId3" cstate="print">
            <a:alphaModFix/>
          </a:blip>
          <a:srcRect/>
          <a:stretch/>
        </p:blipFill>
        <p:spPr>
          <a:xfrm>
            <a:off x="169408" y="95813"/>
            <a:ext cx="2590770" cy="424396"/>
          </a:xfrm>
          <a:prstGeom prst="rect">
            <a:avLst/>
          </a:prstGeom>
          <a:noFill/>
          <a:ln>
            <a:noFill/>
          </a:ln>
        </p:spPr>
      </p:pic>
      <p:sp>
        <p:nvSpPr>
          <p:cNvPr id="18" name="Rectangle 2"/>
          <p:cNvSpPr>
            <a:spLocks noChangeArrowheads="1"/>
          </p:cNvSpPr>
          <p:nvPr/>
        </p:nvSpPr>
        <p:spPr bwMode="auto">
          <a:xfrm>
            <a:off x="4868487" y="724243"/>
            <a:ext cx="447642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Оборот КРС молочного направления на 5 год</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2"/>
          <p:cNvSpPr>
            <a:spLocks noChangeArrowheads="1"/>
          </p:cNvSpPr>
          <p:nvPr/>
        </p:nvSpPr>
        <p:spPr bwMode="auto">
          <a:xfrm>
            <a:off x="4782589" y="3630881"/>
            <a:ext cx="447642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Оборот КРС молочного направления на 6 год</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284374940"/>
              </p:ext>
            </p:extLst>
          </p:nvPr>
        </p:nvGraphicFramePr>
        <p:xfrm>
          <a:off x="1373353" y="1198452"/>
          <a:ext cx="10238740" cy="2311400"/>
        </p:xfrm>
        <a:graphic>
          <a:graphicData uri="http://schemas.openxmlformats.org/drawingml/2006/table">
            <a:tbl>
              <a:tblPr firstRow="1" firstCol="1" lastRow="1" lastCol="1" bandRow="1" bandCol="1"/>
              <a:tblGrid>
                <a:gridCol w="930910"/>
                <a:gridCol w="1635125"/>
                <a:gridCol w="930910"/>
                <a:gridCol w="790575"/>
                <a:gridCol w="790575"/>
                <a:gridCol w="790575"/>
                <a:gridCol w="810260"/>
                <a:gridCol w="922020"/>
                <a:gridCol w="922020"/>
                <a:gridCol w="857885"/>
                <a:gridCol w="857885"/>
              </a:tblGrid>
              <a:tr h="383540">
                <a:tc rowSpan="3">
                  <a:txBody>
                    <a:bodyPr/>
                    <a:lstStyle/>
                    <a:p>
                      <a:pPr algn="l">
                        <a:spcAft>
                          <a:spcPts val="0"/>
                        </a:spcAft>
                      </a:pPr>
                      <a:r>
                        <a:rPr lang="ru-RU" sz="1300" b="1">
                          <a:effectLst/>
                          <a:latin typeface="Times New Roman"/>
                          <a:ea typeface="Times New Roman"/>
                          <a:cs typeface="Times New Roman"/>
                        </a:rPr>
                        <a:t> </a:t>
                      </a:r>
                      <a:endParaRPr lang="ru-RU" sz="1100">
                        <a:effectLst/>
                        <a:latin typeface="Times New Roman"/>
                        <a:ea typeface="Times New Roman"/>
                        <a:cs typeface="Times New Roman"/>
                      </a:endParaRPr>
                    </a:p>
                    <a:p>
                      <a:pPr algn="l">
                        <a:spcBef>
                          <a:spcPts val="20"/>
                        </a:spcBef>
                        <a:spcAft>
                          <a:spcPts val="0"/>
                        </a:spcAft>
                      </a:pPr>
                      <a:r>
                        <a:rPr lang="ru-RU" sz="1450" b="1">
                          <a:effectLst/>
                          <a:latin typeface="Times New Roman"/>
                          <a:ea typeface="Times New Roman"/>
                          <a:cs typeface="Times New Roman"/>
                        </a:rPr>
                        <a:t> </a:t>
                      </a:r>
                      <a:endParaRPr lang="ru-RU" sz="1100">
                        <a:effectLst/>
                        <a:latin typeface="Times New Roman"/>
                        <a:ea typeface="Times New Roman"/>
                        <a:cs typeface="Times New Roman"/>
                      </a:endParaRPr>
                    </a:p>
                    <a:p>
                      <a:pPr marL="33020" algn="l">
                        <a:spcAft>
                          <a:spcPts val="0"/>
                        </a:spcAft>
                      </a:pPr>
                      <a:r>
                        <a:rPr lang="ru-RU" sz="1200">
                          <a:effectLst/>
                          <a:latin typeface="Times New Roman"/>
                          <a:ea typeface="Times New Roman"/>
                          <a:cs typeface="Times New Roman"/>
                        </a:rPr>
                        <a:t>№</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spcBef>
                          <a:spcPts val="5"/>
                        </a:spcBef>
                        <a:spcAft>
                          <a:spcPts val="0"/>
                        </a:spcAft>
                      </a:pPr>
                      <a:r>
                        <a:rPr lang="ru-RU" sz="1450" b="1">
                          <a:effectLst/>
                          <a:latin typeface="Times New Roman"/>
                          <a:ea typeface="Times New Roman"/>
                          <a:cs typeface="Times New Roman"/>
                        </a:rPr>
                        <a:t> </a:t>
                      </a:r>
                      <a:endParaRPr lang="ru-RU" sz="1100">
                        <a:effectLst/>
                        <a:latin typeface="Times New Roman"/>
                        <a:ea typeface="Times New Roman"/>
                        <a:cs typeface="Times New Roman"/>
                      </a:endParaRPr>
                    </a:p>
                    <a:p>
                      <a:pPr marL="237490" marR="224155" algn="ctr">
                        <a:lnSpc>
                          <a:spcPct val="110000"/>
                        </a:lnSpc>
                        <a:spcAft>
                          <a:spcPts val="0"/>
                        </a:spcAft>
                      </a:pPr>
                      <a:r>
                        <a:rPr lang="ru-RU" sz="1200">
                          <a:effectLst/>
                          <a:latin typeface="Times New Roman"/>
                          <a:ea typeface="Times New Roman"/>
                          <a:cs typeface="Times New Roman"/>
                        </a:rPr>
                        <a:t>Вид животных по</a:t>
                      </a:r>
                      <a:r>
                        <a:rPr lang="ru-RU" sz="1200" spc="-285">
                          <a:effectLst/>
                          <a:latin typeface="Times New Roman"/>
                          <a:ea typeface="Times New Roman"/>
                          <a:cs typeface="Times New Roman"/>
                        </a:rPr>
                        <a:t> </a:t>
                      </a:r>
                      <a:r>
                        <a:rPr lang="ru-RU" sz="1200">
                          <a:effectLst/>
                          <a:latin typeface="Times New Roman"/>
                          <a:ea typeface="Times New Roman"/>
                          <a:cs typeface="Times New Roman"/>
                        </a:rPr>
                        <a:t>половозрастным</a:t>
                      </a:r>
                      <a:r>
                        <a:rPr lang="ru-RU" sz="1200" spc="5">
                          <a:effectLst/>
                          <a:latin typeface="Times New Roman"/>
                          <a:ea typeface="Times New Roman"/>
                          <a:cs typeface="Times New Roman"/>
                        </a:rPr>
                        <a:t> </a:t>
                      </a:r>
                      <a:r>
                        <a:rPr lang="ru-RU" sz="1200">
                          <a:effectLst/>
                          <a:latin typeface="Times New Roman"/>
                          <a:ea typeface="Times New Roman"/>
                          <a:cs typeface="Times New Roman"/>
                        </a:rPr>
                        <a:t>группам</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l">
                        <a:spcBef>
                          <a:spcPts val="55"/>
                        </a:spcBef>
                        <a:spcAft>
                          <a:spcPts val="0"/>
                        </a:spcAft>
                      </a:pPr>
                      <a:r>
                        <a:rPr lang="ru-RU" sz="1200">
                          <a:effectLst/>
                          <a:latin typeface="Times New Roman"/>
                          <a:ea typeface="Times New Roman"/>
                          <a:cs typeface="Times New Roman"/>
                        </a:rPr>
                        <a:t>Наличие</a:t>
                      </a:r>
                      <a:r>
                        <a:rPr lang="ru-RU" sz="1200" spc="-20">
                          <a:effectLst/>
                          <a:latin typeface="Times New Roman"/>
                          <a:ea typeface="Times New Roman"/>
                          <a:cs typeface="Times New Roman"/>
                        </a:rPr>
                        <a:t> </a:t>
                      </a:r>
                      <a:r>
                        <a:rPr lang="ru-RU" sz="1200">
                          <a:effectLst/>
                          <a:latin typeface="Times New Roman"/>
                          <a:ea typeface="Times New Roman"/>
                          <a:cs typeface="Times New Roman"/>
                        </a:rPr>
                        <a:t>на</a:t>
                      </a:r>
                      <a:endParaRPr lang="ru-RU" sz="1100">
                        <a:effectLst/>
                        <a:latin typeface="Times New Roman"/>
                        <a:ea typeface="Times New Roman"/>
                        <a:cs typeface="Times New Roman"/>
                      </a:endParaRPr>
                    </a:p>
                    <a:p>
                      <a:pPr marL="80645" algn="l">
                        <a:lnSpc>
                          <a:spcPts val="1355"/>
                        </a:lnSpc>
                        <a:spcBef>
                          <a:spcPts val="130"/>
                        </a:spcBef>
                        <a:spcAft>
                          <a:spcPts val="0"/>
                        </a:spcAft>
                      </a:pPr>
                      <a:r>
                        <a:rPr lang="ru-RU" sz="1200">
                          <a:effectLst/>
                          <a:latin typeface="Times New Roman"/>
                          <a:ea typeface="Times New Roman"/>
                          <a:cs typeface="Times New Roman"/>
                        </a:rPr>
                        <a:t>начало</a:t>
                      </a:r>
                      <a:r>
                        <a:rPr lang="ru-RU" sz="1200" spc="-45">
                          <a:effectLst/>
                          <a:latin typeface="Times New Roman"/>
                          <a:ea typeface="Times New Roman"/>
                          <a:cs typeface="Times New Roman"/>
                        </a:rPr>
                        <a:t> </a:t>
                      </a:r>
                      <a:r>
                        <a:rPr lang="ru-RU" sz="1200">
                          <a:effectLst/>
                          <a:latin typeface="Times New Roman"/>
                          <a:ea typeface="Times New Roman"/>
                          <a:cs typeface="Times New Roman"/>
                        </a:rPr>
                        <a:t>года</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883285" marR="869315" algn="ctr">
                        <a:spcBef>
                          <a:spcPts val="760"/>
                        </a:spcBef>
                        <a:spcAft>
                          <a:spcPts val="0"/>
                        </a:spcAft>
                      </a:pPr>
                      <a:r>
                        <a:rPr lang="ru-RU" sz="1200">
                          <a:effectLst/>
                          <a:latin typeface="Times New Roman"/>
                          <a:ea typeface="Times New Roman"/>
                          <a:cs typeface="Times New Roman"/>
                        </a:rPr>
                        <a:t>Приход</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4">
                  <a:txBody>
                    <a:bodyPr/>
                    <a:lstStyle/>
                    <a:p>
                      <a:pPr marL="1347470" marR="1330960" algn="ctr">
                        <a:spcBef>
                          <a:spcPts val="760"/>
                        </a:spcBef>
                        <a:spcAft>
                          <a:spcPts val="0"/>
                        </a:spcAft>
                      </a:pPr>
                      <a:r>
                        <a:rPr lang="ru-RU" sz="1200">
                          <a:effectLst/>
                          <a:latin typeface="Times New Roman"/>
                          <a:ea typeface="Times New Roman"/>
                          <a:cs typeface="Times New Roman"/>
                        </a:rPr>
                        <a:t>Расход</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58420" algn="l">
                        <a:spcBef>
                          <a:spcPts val="55"/>
                        </a:spcBef>
                        <a:spcAft>
                          <a:spcPts val="0"/>
                        </a:spcAft>
                      </a:pPr>
                      <a:r>
                        <a:rPr lang="ru-RU" sz="1200">
                          <a:effectLst/>
                          <a:latin typeface="Times New Roman"/>
                          <a:ea typeface="Times New Roman"/>
                          <a:cs typeface="Times New Roman"/>
                        </a:rPr>
                        <a:t>Наличие</a:t>
                      </a:r>
                      <a:r>
                        <a:rPr lang="ru-RU" sz="1200" spc="-20">
                          <a:effectLst/>
                          <a:latin typeface="Times New Roman"/>
                          <a:ea typeface="Times New Roman"/>
                          <a:cs typeface="Times New Roman"/>
                        </a:rPr>
                        <a:t> </a:t>
                      </a:r>
                      <a:r>
                        <a:rPr lang="ru-RU" sz="1200">
                          <a:effectLst/>
                          <a:latin typeface="Times New Roman"/>
                          <a:ea typeface="Times New Roman"/>
                          <a:cs typeface="Times New Roman"/>
                        </a:rPr>
                        <a:t>на</a:t>
                      </a:r>
                      <a:endParaRPr lang="ru-RU" sz="1100">
                        <a:effectLst/>
                        <a:latin typeface="Times New Roman"/>
                        <a:ea typeface="Times New Roman"/>
                        <a:cs typeface="Times New Roman"/>
                      </a:endParaRPr>
                    </a:p>
                    <a:p>
                      <a:pPr marL="81280" algn="l">
                        <a:lnSpc>
                          <a:spcPts val="1355"/>
                        </a:lnSpc>
                        <a:spcBef>
                          <a:spcPts val="130"/>
                        </a:spcBef>
                        <a:spcAft>
                          <a:spcPts val="0"/>
                        </a:spcAft>
                      </a:pPr>
                      <a:r>
                        <a:rPr lang="ru-RU" sz="1200">
                          <a:effectLst/>
                          <a:latin typeface="Times New Roman"/>
                          <a:ea typeface="Times New Roman"/>
                          <a:cs typeface="Times New Roman"/>
                        </a:rPr>
                        <a:t>конец</a:t>
                      </a:r>
                      <a:r>
                        <a:rPr lang="ru-RU" sz="1200" spc="-25">
                          <a:effectLst/>
                          <a:latin typeface="Times New Roman"/>
                          <a:ea typeface="Times New Roman"/>
                          <a:cs typeface="Times New Roman"/>
                        </a:rPr>
                        <a:t> </a:t>
                      </a:r>
                      <a:r>
                        <a:rPr lang="ru-RU" sz="1200">
                          <a:effectLst/>
                          <a:latin typeface="Times New Roman"/>
                          <a:ea typeface="Times New Roman"/>
                          <a:cs typeface="Times New Roman"/>
                        </a:rPr>
                        <a:t>года</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430">
                <a:tc vMerge="1">
                  <a:txBody>
                    <a:bodyPr/>
                    <a:lstStyle/>
                    <a:p>
                      <a:endParaRPr lang="ru-RU"/>
                    </a:p>
                  </a:txBody>
                  <a:tcPr/>
                </a:tc>
                <a:tc vMerge="1">
                  <a:txBody>
                    <a:bodyPr/>
                    <a:lstStyle/>
                    <a:p>
                      <a:endParaRPr lang="ru-RU"/>
                    </a:p>
                  </a:txBody>
                  <a:tcPr/>
                </a:tc>
                <a:tc rowSpan="2">
                  <a:txBody>
                    <a:bodyPr/>
                    <a:lstStyle/>
                    <a:p>
                      <a:pPr algn="l">
                        <a:spcBef>
                          <a:spcPts val="15"/>
                        </a:spcBef>
                        <a:spcAft>
                          <a:spcPts val="0"/>
                        </a:spcAft>
                      </a:pPr>
                      <a:r>
                        <a:rPr lang="ru-RU" sz="1400" b="1">
                          <a:effectLst/>
                          <a:latin typeface="Times New Roman"/>
                          <a:ea typeface="Times New Roman"/>
                          <a:cs typeface="Times New Roman"/>
                        </a:rPr>
                        <a:t> </a:t>
                      </a:r>
                      <a:endParaRPr lang="ru-RU" sz="1100">
                        <a:effectLst/>
                        <a:latin typeface="Times New Roman"/>
                        <a:ea typeface="Times New Roman"/>
                        <a:cs typeface="Times New Roman"/>
                      </a:endParaRPr>
                    </a:p>
                    <a:p>
                      <a:pPr marL="343535" marR="333375" algn="ctr">
                        <a:spcBef>
                          <a:spcPts val="5"/>
                        </a:spcBef>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805" algn="l">
                        <a:spcBef>
                          <a:spcPts val="800"/>
                        </a:spcBef>
                        <a:spcAft>
                          <a:spcPts val="0"/>
                        </a:spcAft>
                      </a:pPr>
                      <a:r>
                        <a:rPr lang="ru-RU" sz="1200">
                          <a:effectLst/>
                          <a:latin typeface="Times New Roman"/>
                          <a:ea typeface="Times New Roman"/>
                          <a:cs typeface="Times New Roman"/>
                        </a:rPr>
                        <a:t>покупка</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1920" algn="l">
                        <a:spcBef>
                          <a:spcPts val="800"/>
                        </a:spcBef>
                        <a:spcAft>
                          <a:spcPts val="0"/>
                        </a:spcAft>
                      </a:pPr>
                      <a:r>
                        <a:rPr lang="ru-RU" sz="1200">
                          <a:effectLst/>
                          <a:latin typeface="Times New Roman"/>
                          <a:ea typeface="Times New Roman"/>
                          <a:cs typeface="Times New Roman"/>
                        </a:rPr>
                        <a:t>приплод</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8750" algn="l">
                        <a:spcBef>
                          <a:spcPts val="800"/>
                        </a:spcBef>
                        <a:spcAft>
                          <a:spcPts val="0"/>
                        </a:spcAft>
                      </a:pPr>
                      <a:r>
                        <a:rPr lang="ru-RU" sz="1200">
                          <a:effectLst/>
                          <a:latin typeface="Times New Roman"/>
                          <a:ea typeface="Times New Roman"/>
                          <a:cs typeface="Times New Roman"/>
                        </a:rPr>
                        <a:t>перевод</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9385" algn="l">
                        <a:spcBef>
                          <a:spcPts val="800"/>
                        </a:spcBef>
                        <a:spcAft>
                          <a:spcPts val="0"/>
                        </a:spcAft>
                      </a:pPr>
                      <a:r>
                        <a:rPr lang="ru-RU" sz="1200">
                          <a:effectLst/>
                          <a:latin typeface="Times New Roman"/>
                          <a:ea typeface="Times New Roman"/>
                          <a:cs typeface="Times New Roman"/>
                        </a:rPr>
                        <a:t>перевод</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985" algn="l">
                        <a:spcBef>
                          <a:spcPts val="800"/>
                        </a:spcBef>
                        <a:spcAft>
                          <a:spcPts val="0"/>
                        </a:spcAft>
                      </a:pPr>
                      <a:r>
                        <a:rPr lang="ru-RU" sz="1200">
                          <a:effectLst/>
                          <a:latin typeface="Times New Roman"/>
                          <a:ea typeface="Times New Roman"/>
                          <a:cs typeface="Times New Roman"/>
                        </a:rPr>
                        <a:t>продажа</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940" marR="6985" algn="ctr">
                        <a:spcBef>
                          <a:spcPts val="40"/>
                        </a:spcBef>
                        <a:spcAft>
                          <a:spcPts val="0"/>
                        </a:spcAft>
                      </a:pPr>
                      <a:r>
                        <a:rPr lang="ru-RU" sz="1200">
                          <a:effectLst/>
                          <a:latin typeface="Times New Roman"/>
                          <a:ea typeface="Times New Roman"/>
                          <a:cs typeface="Times New Roman"/>
                        </a:rPr>
                        <a:t>выбраковка</a:t>
                      </a:r>
                      <a:endParaRPr lang="ru-RU" sz="1100">
                        <a:effectLst/>
                        <a:latin typeface="Times New Roman"/>
                        <a:ea typeface="Times New Roman"/>
                        <a:cs typeface="Times New Roman"/>
                      </a:endParaRPr>
                    </a:p>
                    <a:p>
                      <a:pPr marL="27940" marR="6985" algn="ctr">
                        <a:spcBef>
                          <a:spcPts val="135"/>
                        </a:spcBef>
                        <a:spcAft>
                          <a:spcPts val="0"/>
                        </a:spcAft>
                      </a:pPr>
                      <a:r>
                        <a:rPr lang="ru-RU" sz="1200">
                          <a:effectLst/>
                          <a:latin typeface="Times New Roman"/>
                          <a:ea typeface="Times New Roman"/>
                          <a:cs typeface="Times New Roman"/>
                        </a:rPr>
                        <a:t>на</a:t>
                      </a:r>
                      <a:r>
                        <a:rPr lang="ru-RU" sz="1200" spc="-10">
                          <a:effectLst/>
                          <a:latin typeface="Times New Roman"/>
                          <a:ea typeface="Times New Roman"/>
                          <a:cs typeface="Times New Roman"/>
                        </a:rPr>
                        <a:t> </a:t>
                      </a:r>
                      <a:r>
                        <a:rPr lang="ru-RU" sz="1200">
                          <a:effectLst/>
                          <a:latin typeface="Times New Roman"/>
                          <a:ea typeface="Times New Roman"/>
                          <a:cs typeface="Times New Roman"/>
                        </a:rPr>
                        <a:t>забой</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algn="l">
                        <a:spcBef>
                          <a:spcPts val="800"/>
                        </a:spcBef>
                        <a:spcAft>
                          <a:spcPts val="0"/>
                        </a:spcAft>
                      </a:pPr>
                      <a:r>
                        <a:rPr lang="ru-RU" sz="1200">
                          <a:effectLst/>
                          <a:latin typeface="Times New Roman"/>
                          <a:ea typeface="Times New Roman"/>
                          <a:cs typeface="Times New Roman"/>
                        </a:rPr>
                        <a:t>падеж</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Bef>
                          <a:spcPts val="15"/>
                        </a:spcBef>
                        <a:spcAft>
                          <a:spcPts val="0"/>
                        </a:spcAft>
                      </a:pPr>
                      <a:r>
                        <a:rPr lang="ru-RU" sz="1400" b="1">
                          <a:effectLst/>
                          <a:latin typeface="Times New Roman"/>
                          <a:ea typeface="Times New Roman"/>
                          <a:cs typeface="Times New Roman"/>
                        </a:rPr>
                        <a:t> </a:t>
                      </a:r>
                      <a:endParaRPr lang="ru-RU" sz="1100">
                        <a:effectLst/>
                        <a:latin typeface="Times New Roman"/>
                        <a:ea typeface="Times New Roman"/>
                        <a:cs typeface="Times New Roman"/>
                      </a:endParaRPr>
                    </a:p>
                    <a:p>
                      <a:pPr marL="312420" marR="292100" algn="ctr">
                        <a:spcBef>
                          <a:spcPts val="5"/>
                        </a:spcBef>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755">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234315" marR="219710" algn="ctr">
                        <a:spcBef>
                          <a:spcPts val="30"/>
                        </a:spcBef>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6860" marR="257810" algn="ctr">
                        <a:spcBef>
                          <a:spcPts val="30"/>
                        </a:spcBef>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7495" marR="257810" algn="ctr">
                        <a:spcBef>
                          <a:spcPts val="30"/>
                        </a:spcBef>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8130" marR="257175" algn="ctr">
                        <a:spcBef>
                          <a:spcPts val="30"/>
                        </a:spcBef>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8290" marR="267970" algn="ctr">
                        <a:spcBef>
                          <a:spcPts val="30"/>
                        </a:spcBef>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845" marR="6985" algn="ctr">
                        <a:spcBef>
                          <a:spcPts val="30"/>
                        </a:spcBef>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8440" algn="l">
                        <a:spcBef>
                          <a:spcPts val="30"/>
                        </a:spcBef>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198755">
                <a:tc>
                  <a:txBody>
                    <a:bodyPr/>
                    <a:lstStyle/>
                    <a:p>
                      <a:pPr marL="15240" algn="ctr">
                        <a:spcBef>
                          <a:spcPts val="5"/>
                        </a:spcBef>
                        <a:spcAft>
                          <a:spcPts val="0"/>
                        </a:spcAft>
                      </a:pPr>
                      <a:r>
                        <a:rPr lang="ru-RU" sz="1200">
                          <a:effectLst/>
                          <a:latin typeface="Times New Roman"/>
                          <a:ea typeface="Times New Roman"/>
                          <a:cs typeface="Times New Roman"/>
                        </a:rPr>
                        <a:t>1</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gn="l">
                        <a:spcBef>
                          <a:spcPts val="5"/>
                        </a:spcBef>
                        <a:spcAft>
                          <a:spcPts val="0"/>
                        </a:spcAft>
                      </a:pPr>
                      <a:r>
                        <a:rPr lang="ru-RU" sz="1200">
                          <a:effectLst/>
                          <a:latin typeface="Times New Roman"/>
                          <a:ea typeface="Times New Roman"/>
                          <a:cs typeface="Times New Roman"/>
                        </a:rPr>
                        <a:t>КРС</a:t>
                      </a:r>
                      <a:r>
                        <a:rPr lang="ru-RU" sz="1200" spc="-5">
                          <a:effectLst/>
                          <a:latin typeface="Times New Roman"/>
                          <a:ea typeface="Times New Roman"/>
                          <a:cs typeface="Times New Roman"/>
                        </a:rPr>
                        <a:t> </a:t>
                      </a:r>
                      <a:r>
                        <a:rPr lang="ru-RU" sz="1200">
                          <a:effectLst/>
                          <a:latin typeface="Times New Roman"/>
                          <a:ea typeface="Times New Roman"/>
                          <a:cs typeface="Times New Roman"/>
                        </a:rPr>
                        <a:t>взрослый</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spcBef>
                          <a:spcPts val="5"/>
                        </a:spcBef>
                        <a:spcAft>
                          <a:spcPts val="0"/>
                        </a:spcAft>
                      </a:pPr>
                      <a:r>
                        <a:rPr lang="ru-RU" sz="1200">
                          <a:effectLst/>
                          <a:latin typeface="Times New Roman"/>
                          <a:ea typeface="Times New Roman"/>
                          <a:cs typeface="Times New Roman"/>
                        </a:rPr>
                        <a:t>180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spcBef>
                          <a:spcPts val="5"/>
                        </a:spcBef>
                        <a:spcAft>
                          <a:spcPts val="0"/>
                        </a:spcAft>
                      </a:pPr>
                      <a:r>
                        <a:rPr lang="ru-RU" sz="1200">
                          <a:effectLst/>
                          <a:latin typeface="Times New Roman"/>
                          <a:ea typeface="Times New Roman"/>
                          <a:cs typeface="Times New Roman"/>
                        </a:rPr>
                        <a:t>50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spcBef>
                          <a:spcPts val="5"/>
                        </a:spcBef>
                        <a:spcAft>
                          <a:spcPts val="0"/>
                        </a:spcAft>
                      </a:pPr>
                      <a:r>
                        <a:rPr lang="ru-RU" sz="1200">
                          <a:effectLst/>
                          <a:latin typeface="Times New Roman"/>
                          <a:ea typeface="Times New Roman"/>
                          <a:cs typeface="Times New Roman"/>
                        </a:rPr>
                        <a:t>230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755">
                <a:tc>
                  <a:txBody>
                    <a:bodyPr/>
                    <a:lstStyle/>
                    <a:p>
                      <a:pPr marL="15240" algn="ctr">
                        <a:spcBef>
                          <a:spcPts val="5"/>
                        </a:spcBef>
                        <a:spcAft>
                          <a:spcPts val="0"/>
                        </a:spcAft>
                      </a:pPr>
                      <a:r>
                        <a:rPr lang="ru-RU" sz="1200">
                          <a:effectLst/>
                          <a:latin typeface="Times New Roman"/>
                          <a:ea typeface="Times New Roman"/>
                          <a:cs typeface="Times New Roman"/>
                        </a:rPr>
                        <a:t>2</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gn="l">
                        <a:spcBef>
                          <a:spcPts val="5"/>
                        </a:spcBef>
                        <a:spcAft>
                          <a:spcPts val="0"/>
                        </a:spcAft>
                      </a:pPr>
                      <a:r>
                        <a:rPr lang="ru-RU" sz="1200">
                          <a:effectLst/>
                          <a:latin typeface="Times New Roman"/>
                          <a:ea typeface="Times New Roman"/>
                          <a:cs typeface="Times New Roman"/>
                        </a:rPr>
                        <a:t>Телки</a:t>
                      </a:r>
                      <a:r>
                        <a:rPr lang="ru-RU" sz="1200" spc="-10">
                          <a:effectLst/>
                          <a:latin typeface="Times New Roman"/>
                          <a:ea typeface="Times New Roman"/>
                          <a:cs typeface="Times New Roman"/>
                        </a:rPr>
                        <a:t> </a:t>
                      </a:r>
                      <a:r>
                        <a:rPr lang="ru-RU" sz="1200">
                          <a:effectLst/>
                          <a:latin typeface="Times New Roman"/>
                          <a:ea typeface="Times New Roman"/>
                          <a:cs typeface="Times New Roman"/>
                        </a:rPr>
                        <a:t>до</a:t>
                      </a:r>
                      <a:r>
                        <a:rPr lang="ru-RU" sz="1200" spc="-5">
                          <a:effectLst/>
                          <a:latin typeface="Times New Roman"/>
                          <a:ea typeface="Times New Roman"/>
                          <a:cs typeface="Times New Roman"/>
                        </a:rPr>
                        <a:t> </a:t>
                      </a:r>
                      <a:r>
                        <a:rPr lang="ru-RU" sz="1200">
                          <a:effectLst/>
                          <a:latin typeface="Times New Roman"/>
                          <a:ea typeface="Times New Roman"/>
                          <a:cs typeface="Times New Roman"/>
                        </a:rPr>
                        <a:t>1</a:t>
                      </a:r>
                      <a:r>
                        <a:rPr lang="ru-RU" sz="1200" spc="-10">
                          <a:effectLst/>
                          <a:latin typeface="Times New Roman"/>
                          <a:ea typeface="Times New Roman"/>
                          <a:cs typeface="Times New Roman"/>
                        </a:rPr>
                        <a:t> </a:t>
                      </a:r>
                      <a:r>
                        <a:rPr lang="ru-RU" sz="1200">
                          <a:effectLst/>
                          <a:latin typeface="Times New Roman"/>
                          <a:ea typeface="Times New Roman"/>
                          <a:cs typeface="Times New Roman"/>
                        </a:rPr>
                        <a:t>года</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spcBef>
                          <a:spcPts val="5"/>
                        </a:spcBef>
                        <a:spcAft>
                          <a:spcPts val="0"/>
                        </a:spcAft>
                      </a:pPr>
                      <a:r>
                        <a:rPr lang="ru-RU" sz="1200">
                          <a:effectLst/>
                          <a:latin typeface="Times New Roman"/>
                          <a:ea typeface="Times New Roman"/>
                          <a:cs typeface="Times New Roman"/>
                        </a:rPr>
                        <a:t>71</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0" algn="r">
                        <a:spcBef>
                          <a:spcPts val="5"/>
                        </a:spcBef>
                        <a:spcAft>
                          <a:spcPts val="0"/>
                        </a:spcAft>
                      </a:pPr>
                      <a:r>
                        <a:rPr lang="ru-RU" sz="1200">
                          <a:effectLst/>
                          <a:latin typeface="Times New Roman"/>
                          <a:ea typeface="Times New Roman"/>
                          <a:cs typeface="Times New Roman"/>
                        </a:rPr>
                        <a:t>92</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spcBef>
                          <a:spcPts val="5"/>
                        </a:spcBef>
                        <a:spcAft>
                          <a:spcPts val="0"/>
                        </a:spcAft>
                      </a:pPr>
                      <a:r>
                        <a:rPr lang="ru-RU" sz="1200">
                          <a:effectLst/>
                          <a:latin typeface="Times New Roman"/>
                          <a:ea typeface="Times New Roman"/>
                          <a:cs typeface="Times New Roman"/>
                        </a:rPr>
                        <a:t>71</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20" algn="r">
                        <a:spcBef>
                          <a:spcPts val="5"/>
                        </a:spcBef>
                        <a:spcAft>
                          <a:spcPts val="0"/>
                        </a:spcAft>
                      </a:pPr>
                      <a:r>
                        <a:rPr lang="ru-RU" sz="1200">
                          <a:effectLst/>
                          <a:latin typeface="Times New Roman"/>
                          <a:ea typeface="Times New Roman"/>
                          <a:cs typeface="Times New Roman"/>
                        </a:rPr>
                        <a:t>1</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spcBef>
                          <a:spcPts val="5"/>
                        </a:spcBef>
                        <a:spcAft>
                          <a:spcPts val="0"/>
                        </a:spcAft>
                      </a:pPr>
                      <a:r>
                        <a:rPr lang="ru-RU" sz="1200">
                          <a:effectLst/>
                          <a:latin typeface="Times New Roman"/>
                          <a:ea typeface="Times New Roman"/>
                          <a:cs typeface="Times New Roman"/>
                        </a:rPr>
                        <a:t>91</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a:txBody>
                    <a:bodyPr/>
                    <a:lstStyle/>
                    <a:p>
                      <a:pPr marL="15240" algn="ctr">
                        <a:lnSpc>
                          <a:spcPts val="1320"/>
                        </a:lnSpc>
                        <a:spcBef>
                          <a:spcPts val="5"/>
                        </a:spcBef>
                        <a:spcAft>
                          <a:spcPts val="0"/>
                        </a:spcAft>
                      </a:pPr>
                      <a:r>
                        <a:rPr lang="ru-RU" sz="1200">
                          <a:effectLst/>
                          <a:latin typeface="Times New Roman"/>
                          <a:ea typeface="Times New Roman"/>
                          <a:cs typeface="Times New Roman"/>
                        </a:rPr>
                        <a:t>3</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gn="l">
                        <a:lnSpc>
                          <a:spcPts val="1320"/>
                        </a:lnSpc>
                        <a:spcBef>
                          <a:spcPts val="5"/>
                        </a:spcBef>
                        <a:spcAft>
                          <a:spcPts val="0"/>
                        </a:spcAft>
                      </a:pPr>
                      <a:r>
                        <a:rPr lang="ru-RU" sz="1200">
                          <a:effectLst/>
                          <a:latin typeface="Times New Roman"/>
                          <a:ea typeface="Times New Roman"/>
                          <a:cs typeface="Times New Roman"/>
                        </a:rPr>
                        <a:t>Бычки</a:t>
                      </a:r>
                      <a:r>
                        <a:rPr lang="ru-RU" sz="1200" spc="-10">
                          <a:effectLst/>
                          <a:latin typeface="Times New Roman"/>
                          <a:ea typeface="Times New Roman"/>
                          <a:cs typeface="Times New Roman"/>
                        </a:rPr>
                        <a:t> </a:t>
                      </a:r>
                      <a:r>
                        <a:rPr lang="ru-RU" sz="1200">
                          <a:effectLst/>
                          <a:latin typeface="Times New Roman"/>
                          <a:ea typeface="Times New Roman"/>
                          <a:cs typeface="Times New Roman"/>
                        </a:rPr>
                        <a:t>до</a:t>
                      </a:r>
                      <a:r>
                        <a:rPr lang="ru-RU" sz="1200" spc="-10">
                          <a:effectLst/>
                          <a:latin typeface="Times New Roman"/>
                          <a:ea typeface="Times New Roman"/>
                          <a:cs typeface="Times New Roman"/>
                        </a:rPr>
                        <a:t> </a:t>
                      </a:r>
                      <a:r>
                        <a:rPr lang="ru-RU" sz="1200">
                          <a:effectLst/>
                          <a:latin typeface="Times New Roman"/>
                          <a:ea typeface="Times New Roman"/>
                          <a:cs typeface="Times New Roman"/>
                        </a:rPr>
                        <a:t>1</a:t>
                      </a:r>
                      <a:r>
                        <a:rPr lang="ru-RU" sz="1200" spc="-10">
                          <a:effectLst/>
                          <a:latin typeface="Times New Roman"/>
                          <a:ea typeface="Times New Roman"/>
                          <a:cs typeface="Times New Roman"/>
                        </a:rPr>
                        <a:t> </a:t>
                      </a:r>
                      <a:r>
                        <a:rPr lang="ru-RU" sz="1200">
                          <a:effectLst/>
                          <a:latin typeface="Times New Roman"/>
                          <a:ea typeface="Times New Roman"/>
                          <a:cs typeface="Times New Roman"/>
                        </a:rPr>
                        <a:t>года</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lnSpc>
                          <a:spcPts val="1320"/>
                        </a:lnSpc>
                        <a:spcBef>
                          <a:spcPts val="5"/>
                        </a:spcBef>
                        <a:spcAft>
                          <a:spcPts val="0"/>
                        </a:spcAft>
                      </a:pPr>
                      <a:r>
                        <a:rPr lang="ru-RU" sz="1200">
                          <a:effectLst/>
                          <a:latin typeface="Times New Roman"/>
                          <a:ea typeface="Times New Roman"/>
                          <a:cs typeface="Times New Roman"/>
                        </a:rPr>
                        <a:t>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0" algn="r">
                        <a:lnSpc>
                          <a:spcPts val="1320"/>
                        </a:lnSpc>
                        <a:spcBef>
                          <a:spcPts val="5"/>
                        </a:spcBef>
                        <a:spcAft>
                          <a:spcPts val="0"/>
                        </a:spcAft>
                      </a:pPr>
                      <a:r>
                        <a:rPr lang="ru-RU" sz="1200">
                          <a:effectLst/>
                          <a:latin typeface="Times New Roman"/>
                          <a:ea typeface="Times New Roman"/>
                          <a:cs typeface="Times New Roman"/>
                        </a:rPr>
                        <a:t>92</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lnSpc>
                          <a:spcPts val="1320"/>
                        </a:lnSpc>
                        <a:spcBef>
                          <a:spcPts val="5"/>
                        </a:spcBef>
                        <a:spcAft>
                          <a:spcPts val="0"/>
                        </a:spcAft>
                      </a:pPr>
                      <a:r>
                        <a:rPr lang="ru-RU" sz="1200">
                          <a:effectLst/>
                          <a:latin typeface="Times New Roman"/>
                          <a:ea typeface="Times New Roman"/>
                          <a:cs typeface="Times New Roman"/>
                        </a:rPr>
                        <a:t>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lnSpc>
                          <a:spcPts val="1320"/>
                        </a:lnSpc>
                        <a:spcBef>
                          <a:spcPts val="5"/>
                        </a:spcBef>
                        <a:spcAft>
                          <a:spcPts val="0"/>
                        </a:spcAft>
                      </a:pPr>
                      <a:r>
                        <a:rPr lang="ru-RU" sz="1200">
                          <a:effectLst/>
                          <a:latin typeface="Times New Roman"/>
                          <a:ea typeface="Times New Roman"/>
                          <a:cs typeface="Times New Roman"/>
                        </a:rPr>
                        <a:t>88</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lnSpc>
                          <a:spcPts val="1320"/>
                        </a:lnSpc>
                        <a:spcBef>
                          <a:spcPts val="5"/>
                        </a:spcBef>
                        <a:spcAft>
                          <a:spcPts val="0"/>
                        </a:spcAft>
                      </a:pPr>
                      <a:r>
                        <a:rPr lang="ru-RU" sz="1200">
                          <a:effectLst/>
                          <a:latin typeface="Times New Roman"/>
                          <a:ea typeface="Times New Roman"/>
                          <a:cs typeface="Times New Roman"/>
                        </a:rPr>
                        <a:t>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755">
                <a:tc>
                  <a:txBody>
                    <a:bodyPr/>
                    <a:lstStyle/>
                    <a:p>
                      <a:pPr marL="15240" algn="ctr">
                        <a:spcBef>
                          <a:spcPts val="5"/>
                        </a:spcBef>
                        <a:spcAft>
                          <a:spcPts val="0"/>
                        </a:spcAft>
                      </a:pPr>
                      <a:r>
                        <a:rPr lang="ru-RU" sz="1200">
                          <a:effectLst/>
                          <a:latin typeface="Times New Roman"/>
                          <a:ea typeface="Times New Roman"/>
                          <a:cs typeface="Times New Roman"/>
                        </a:rPr>
                        <a:t>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gn="l">
                        <a:spcBef>
                          <a:spcPts val="5"/>
                        </a:spcBef>
                        <a:spcAft>
                          <a:spcPts val="0"/>
                        </a:spcAft>
                      </a:pPr>
                      <a:r>
                        <a:rPr lang="ru-RU" sz="1200">
                          <a:effectLst/>
                          <a:latin typeface="Times New Roman"/>
                          <a:ea typeface="Times New Roman"/>
                          <a:cs typeface="Times New Roman"/>
                        </a:rPr>
                        <a:t>Телки</a:t>
                      </a:r>
                      <a:r>
                        <a:rPr lang="ru-RU" sz="1200" spc="-5">
                          <a:effectLst/>
                          <a:latin typeface="Times New Roman"/>
                          <a:ea typeface="Times New Roman"/>
                          <a:cs typeface="Times New Roman"/>
                        </a:rPr>
                        <a:t> </a:t>
                      </a:r>
                      <a:r>
                        <a:rPr lang="ru-RU" sz="1200">
                          <a:effectLst/>
                          <a:latin typeface="Times New Roman"/>
                          <a:ea typeface="Times New Roman"/>
                          <a:cs typeface="Times New Roman"/>
                        </a:rPr>
                        <a:t>до</a:t>
                      </a:r>
                      <a:r>
                        <a:rPr lang="ru-RU" sz="1200" spc="-5">
                          <a:effectLst/>
                          <a:latin typeface="Times New Roman"/>
                          <a:ea typeface="Times New Roman"/>
                          <a:cs typeface="Times New Roman"/>
                        </a:rPr>
                        <a:t> </a:t>
                      </a:r>
                      <a:r>
                        <a:rPr lang="ru-RU" sz="1200">
                          <a:effectLst/>
                          <a:latin typeface="Times New Roman"/>
                          <a:ea typeface="Times New Roman"/>
                          <a:cs typeface="Times New Roman"/>
                        </a:rPr>
                        <a:t>2-х лет</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spcBef>
                          <a:spcPts val="5"/>
                        </a:spcBef>
                        <a:spcAft>
                          <a:spcPts val="0"/>
                        </a:spcAft>
                      </a:pPr>
                      <a:r>
                        <a:rPr lang="ru-RU" sz="1200">
                          <a:effectLst/>
                          <a:latin typeface="Times New Roman"/>
                          <a:ea typeface="Times New Roman"/>
                          <a:cs typeface="Times New Roman"/>
                        </a:rPr>
                        <a:t>50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spcBef>
                          <a:spcPts val="5"/>
                        </a:spcBef>
                        <a:spcAft>
                          <a:spcPts val="0"/>
                        </a:spcAft>
                      </a:pPr>
                      <a:r>
                        <a:rPr lang="ru-RU" sz="1200">
                          <a:effectLst/>
                          <a:latin typeface="Times New Roman"/>
                          <a:ea typeface="Times New Roman"/>
                          <a:cs typeface="Times New Roman"/>
                        </a:rPr>
                        <a:t>71</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spcBef>
                          <a:spcPts val="5"/>
                        </a:spcBef>
                        <a:spcAft>
                          <a:spcPts val="0"/>
                        </a:spcAft>
                      </a:pPr>
                      <a:r>
                        <a:rPr lang="ru-RU" sz="1200">
                          <a:effectLst/>
                          <a:latin typeface="Times New Roman"/>
                          <a:ea typeface="Times New Roman"/>
                          <a:cs typeface="Times New Roman"/>
                        </a:rPr>
                        <a:t>50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20" algn="r">
                        <a:spcBef>
                          <a:spcPts val="5"/>
                        </a:spcBef>
                        <a:spcAft>
                          <a:spcPts val="0"/>
                        </a:spcAft>
                      </a:pPr>
                      <a:r>
                        <a:rPr lang="ru-RU" sz="1200">
                          <a:effectLst/>
                          <a:latin typeface="Times New Roman"/>
                          <a:ea typeface="Times New Roman"/>
                          <a:cs typeface="Times New Roman"/>
                        </a:rPr>
                        <a:t>1</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spcBef>
                          <a:spcPts val="5"/>
                        </a:spcBef>
                        <a:spcAft>
                          <a:spcPts val="0"/>
                        </a:spcAft>
                      </a:pPr>
                      <a:r>
                        <a:rPr lang="ru-RU" sz="1200">
                          <a:effectLst/>
                          <a:latin typeface="Times New Roman"/>
                          <a:ea typeface="Times New Roman"/>
                          <a:cs typeface="Times New Roman"/>
                        </a:rPr>
                        <a:t>70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865">
                <a:tc>
                  <a:txBody>
                    <a:bodyPr/>
                    <a:lstStyle/>
                    <a:p>
                      <a:pPr marL="15240" algn="ctr">
                        <a:spcBef>
                          <a:spcPts val="5"/>
                        </a:spcBef>
                        <a:spcAft>
                          <a:spcPts val="0"/>
                        </a:spcAft>
                      </a:pPr>
                      <a:r>
                        <a:rPr lang="ru-RU" sz="1200">
                          <a:effectLst/>
                          <a:latin typeface="Times New Roman"/>
                          <a:ea typeface="Times New Roman"/>
                          <a:cs typeface="Times New Roman"/>
                        </a:rPr>
                        <a:t>5</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gn="l">
                        <a:spcBef>
                          <a:spcPts val="5"/>
                        </a:spcBef>
                        <a:spcAft>
                          <a:spcPts val="0"/>
                        </a:spcAft>
                      </a:pPr>
                      <a:r>
                        <a:rPr lang="ru-RU" sz="1200">
                          <a:effectLst/>
                          <a:latin typeface="Times New Roman"/>
                          <a:ea typeface="Times New Roman"/>
                          <a:cs typeface="Times New Roman"/>
                        </a:rPr>
                        <a:t>Бычки</a:t>
                      </a:r>
                      <a:r>
                        <a:rPr lang="ru-RU" sz="1200" spc="-10">
                          <a:effectLst/>
                          <a:latin typeface="Times New Roman"/>
                          <a:ea typeface="Times New Roman"/>
                          <a:cs typeface="Times New Roman"/>
                        </a:rPr>
                        <a:t> </a:t>
                      </a:r>
                      <a:r>
                        <a:rPr lang="ru-RU" sz="1200">
                          <a:effectLst/>
                          <a:latin typeface="Times New Roman"/>
                          <a:ea typeface="Times New Roman"/>
                          <a:cs typeface="Times New Roman"/>
                        </a:rPr>
                        <a:t>до</a:t>
                      </a:r>
                      <a:r>
                        <a:rPr lang="ru-RU" sz="1200" spc="-5">
                          <a:effectLst/>
                          <a:latin typeface="Times New Roman"/>
                          <a:ea typeface="Times New Roman"/>
                          <a:cs typeface="Times New Roman"/>
                        </a:rPr>
                        <a:t> </a:t>
                      </a:r>
                      <a:r>
                        <a:rPr lang="ru-RU" sz="1200">
                          <a:effectLst/>
                          <a:latin typeface="Times New Roman"/>
                          <a:ea typeface="Times New Roman"/>
                          <a:cs typeface="Times New Roman"/>
                        </a:rPr>
                        <a:t>2-х лет</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spcBef>
                          <a:spcPts val="5"/>
                        </a:spcBef>
                        <a:spcAft>
                          <a:spcPts val="0"/>
                        </a:spcAft>
                      </a:pPr>
                      <a:r>
                        <a:rPr lang="ru-RU" sz="1200">
                          <a:effectLst/>
                          <a:latin typeface="Times New Roman"/>
                          <a:ea typeface="Times New Roman"/>
                          <a:cs typeface="Times New Roman"/>
                        </a:rPr>
                        <a:t>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spcBef>
                          <a:spcPts val="5"/>
                        </a:spcBef>
                        <a:spcAft>
                          <a:spcPts val="0"/>
                        </a:spcAft>
                      </a:pPr>
                      <a:r>
                        <a:rPr lang="ru-RU" sz="1200">
                          <a:effectLst/>
                          <a:latin typeface="Times New Roman"/>
                          <a:ea typeface="Times New Roman"/>
                          <a:cs typeface="Times New Roman"/>
                        </a:rPr>
                        <a:t>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spcBef>
                          <a:spcPts val="5"/>
                        </a:spcBef>
                        <a:spcAft>
                          <a:spcPts val="0"/>
                        </a:spcAft>
                      </a:pPr>
                      <a:r>
                        <a:rPr lang="ru-RU" sz="1200">
                          <a:effectLst/>
                          <a:latin typeface="Times New Roman"/>
                          <a:ea typeface="Times New Roman"/>
                          <a:cs typeface="Times New Roman"/>
                        </a:rPr>
                        <a:t>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spcBef>
                          <a:spcPts val="5"/>
                        </a:spcBef>
                        <a:spcAft>
                          <a:spcPts val="0"/>
                        </a:spcAft>
                      </a:pPr>
                      <a:r>
                        <a:rPr lang="ru-RU" sz="1200">
                          <a:effectLst/>
                          <a:latin typeface="Times New Roman"/>
                          <a:ea typeface="Times New Roman"/>
                          <a:cs typeface="Times New Roman"/>
                        </a:rPr>
                        <a:t>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spcBef>
                          <a:spcPts val="5"/>
                        </a:spcBef>
                        <a:spcAft>
                          <a:spcPts val="0"/>
                        </a:spcAft>
                      </a:pPr>
                      <a:r>
                        <a:rPr lang="ru-RU" sz="1200">
                          <a:effectLst/>
                          <a:latin typeface="Times New Roman"/>
                          <a:ea typeface="Times New Roman"/>
                          <a:cs typeface="Times New Roman"/>
                        </a:rPr>
                        <a:t>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865">
                <a:tc>
                  <a:txBody>
                    <a:bodyPr/>
                    <a:lstStyle/>
                    <a:p>
                      <a:pPr marL="15240" algn="ctr">
                        <a:spcBef>
                          <a:spcPts val="5"/>
                        </a:spcBef>
                        <a:spcAft>
                          <a:spcPts val="0"/>
                        </a:spcAft>
                      </a:pPr>
                      <a:r>
                        <a:rPr lang="ru-RU" sz="1200">
                          <a:effectLst/>
                          <a:latin typeface="Times New Roman"/>
                          <a:ea typeface="Times New Roman"/>
                          <a:cs typeface="Times New Roman"/>
                        </a:rPr>
                        <a:t>6</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gn="l">
                        <a:spcBef>
                          <a:spcPts val="5"/>
                        </a:spcBef>
                        <a:spcAft>
                          <a:spcPts val="0"/>
                        </a:spcAft>
                      </a:pPr>
                      <a:r>
                        <a:rPr lang="ru-RU" sz="1200">
                          <a:effectLst/>
                          <a:latin typeface="Times New Roman"/>
                          <a:ea typeface="Times New Roman"/>
                          <a:cs typeface="Times New Roman"/>
                        </a:rPr>
                        <a:t>Быки</a:t>
                      </a:r>
                      <a:r>
                        <a:rPr lang="ru-RU" sz="1200" spc="-10">
                          <a:effectLst/>
                          <a:latin typeface="Times New Roman"/>
                          <a:ea typeface="Times New Roman"/>
                          <a:cs typeface="Times New Roman"/>
                        </a:rPr>
                        <a:t> </a:t>
                      </a:r>
                      <a:r>
                        <a:rPr lang="ru-RU" sz="1200">
                          <a:effectLst/>
                          <a:latin typeface="Times New Roman"/>
                          <a:ea typeface="Times New Roman"/>
                          <a:cs typeface="Times New Roman"/>
                        </a:rPr>
                        <a:t>производители</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spcBef>
                          <a:spcPts val="5"/>
                        </a:spcBef>
                        <a:spcAft>
                          <a:spcPts val="0"/>
                        </a:spcAft>
                      </a:pPr>
                      <a:r>
                        <a:rPr lang="ru-RU" sz="1200">
                          <a:effectLst/>
                          <a:latin typeface="Times New Roman"/>
                          <a:ea typeface="Times New Roman"/>
                          <a:cs typeface="Times New Roman"/>
                        </a:rPr>
                        <a:t>3</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spcBef>
                          <a:spcPts val="5"/>
                        </a:spcBef>
                        <a:spcAft>
                          <a:spcPts val="0"/>
                        </a:spcAft>
                      </a:pPr>
                      <a:r>
                        <a:rPr lang="ru-RU" sz="1200">
                          <a:effectLst/>
                          <a:latin typeface="Times New Roman"/>
                          <a:ea typeface="Times New Roman"/>
                          <a:cs typeface="Times New Roman"/>
                        </a:rPr>
                        <a:t>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spcBef>
                          <a:spcPts val="5"/>
                        </a:spcBef>
                        <a:spcAft>
                          <a:spcPts val="0"/>
                        </a:spcAft>
                      </a:pPr>
                      <a:r>
                        <a:rPr lang="ru-RU" sz="1200">
                          <a:effectLst/>
                          <a:latin typeface="Times New Roman"/>
                          <a:ea typeface="Times New Roman"/>
                          <a:cs typeface="Times New Roman"/>
                        </a:rPr>
                        <a:t>7</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gridSpan="2">
                  <a:txBody>
                    <a:bodyPr/>
                    <a:lstStyle/>
                    <a:p>
                      <a:pPr marL="702310" marR="689610" algn="ctr">
                        <a:lnSpc>
                          <a:spcPts val="1295"/>
                        </a:lnSpc>
                        <a:spcBef>
                          <a:spcPts val="30"/>
                        </a:spcBef>
                        <a:spcAft>
                          <a:spcPts val="0"/>
                        </a:spcAft>
                      </a:pPr>
                      <a:r>
                        <a:rPr lang="ru-RU" sz="1200" b="1">
                          <a:effectLst/>
                          <a:latin typeface="Times New Roman"/>
                          <a:ea typeface="Times New Roman"/>
                          <a:cs typeface="Times New Roman"/>
                        </a:rPr>
                        <a:t>Итого</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marR="10795" algn="r">
                        <a:lnSpc>
                          <a:spcPts val="1295"/>
                        </a:lnSpc>
                        <a:spcBef>
                          <a:spcPts val="30"/>
                        </a:spcBef>
                        <a:spcAft>
                          <a:spcPts val="0"/>
                        </a:spcAft>
                      </a:pPr>
                      <a:r>
                        <a:rPr lang="ru-RU" sz="1200" b="1">
                          <a:effectLst/>
                          <a:latin typeface="Times New Roman"/>
                          <a:ea typeface="Times New Roman"/>
                          <a:cs typeface="Times New Roman"/>
                        </a:rPr>
                        <a:t>312</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985" algn="r">
                        <a:lnSpc>
                          <a:spcPts val="1295"/>
                        </a:lnSpc>
                        <a:spcBef>
                          <a:spcPts val="30"/>
                        </a:spcBef>
                        <a:spcAft>
                          <a:spcPts val="0"/>
                        </a:spcAft>
                      </a:pPr>
                      <a:r>
                        <a:rPr lang="ru-RU" sz="1200" b="1">
                          <a:effectLst/>
                          <a:latin typeface="Times New Roman"/>
                          <a:ea typeface="Times New Roman"/>
                          <a:cs typeface="Times New Roman"/>
                        </a:rPr>
                        <a:t>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0" algn="r">
                        <a:lnSpc>
                          <a:spcPts val="1295"/>
                        </a:lnSpc>
                        <a:spcBef>
                          <a:spcPts val="30"/>
                        </a:spcBef>
                        <a:spcAft>
                          <a:spcPts val="0"/>
                        </a:spcAft>
                      </a:pPr>
                      <a:r>
                        <a:rPr lang="ru-RU" sz="1200" b="1">
                          <a:effectLst/>
                          <a:latin typeface="Times New Roman"/>
                          <a:ea typeface="Times New Roman"/>
                          <a:cs typeface="Times New Roman"/>
                        </a:rPr>
                        <a:t>184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lnSpc>
                          <a:spcPts val="1295"/>
                        </a:lnSpc>
                        <a:spcBef>
                          <a:spcPts val="30"/>
                        </a:spcBef>
                        <a:spcAft>
                          <a:spcPts val="0"/>
                        </a:spcAft>
                      </a:pPr>
                      <a:r>
                        <a:rPr lang="ru-RU" sz="1200" b="1">
                          <a:effectLst/>
                          <a:latin typeface="Times New Roman"/>
                          <a:ea typeface="Times New Roman"/>
                          <a:cs typeface="Times New Roman"/>
                        </a:rPr>
                        <a:t>129</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lnSpc>
                          <a:spcPts val="1295"/>
                        </a:lnSpc>
                        <a:spcBef>
                          <a:spcPts val="30"/>
                        </a:spcBef>
                        <a:spcAft>
                          <a:spcPts val="0"/>
                        </a:spcAft>
                      </a:pPr>
                      <a:r>
                        <a:rPr lang="ru-RU" sz="1200" b="1">
                          <a:effectLst/>
                          <a:latin typeface="Times New Roman"/>
                          <a:ea typeface="Times New Roman"/>
                          <a:cs typeface="Times New Roman"/>
                        </a:rPr>
                        <a:t>129</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lnSpc>
                          <a:spcPts val="1295"/>
                        </a:lnSpc>
                        <a:spcBef>
                          <a:spcPts val="30"/>
                        </a:spcBef>
                        <a:spcAft>
                          <a:spcPts val="0"/>
                        </a:spcAft>
                      </a:pPr>
                      <a:r>
                        <a:rPr lang="ru-RU" sz="1200" b="1">
                          <a:effectLst/>
                          <a:latin typeface="Times New Roman"/>
                          <a:ea typeface="Times New Roman"/>
                          <a:cs typeface="Times New Roman"/>
                        </a:rPr>
                        <a:t>88</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 algn="r">
                        <a:lnSpc>
                          <a:spcPts val="1295"/>
                        </a:lnSpc>
                        <a:spcBef>
                          <a:spcPts val="30"/>
                        </a:spcBef>
                        <a:spcAft>
                          <a:spcPts val="0"/>
                        </a:spcAft>
                      </a:pPr>
                      <a:r>
                        <a:rPr lang="ru-RU" sz="1200" b="1">
                          <a:effectLst/>
                          <a:latin typeface="Times New Roman"/>
                          <a:ea typeface="Times New Roman"/>
                          <a:cs typeface="Times New Roman"/>
                        </a:rPr>
                        <a:t>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20" algn="r">
                        <a:lnSpc>
                          <a:spcPts val="1295"/>
                        </a:lnSpc>
                        <a:spcBef>
                          <a:spcPts val="30"/>
                        </a:spcBef>
                        <a:spcAft>
                          <a:spcPts val="0"/>
                        </a:spcAft>
                      </a:pPr>
                      <a:r>
                        <a:rPr lang="ru-RU" sz="1200" b="1">
                          <a:effectLst/>
                          <a:latin typeface="Times New Roman"/>
                          <a:ea typeface="Times New Roman"/>
                          <a:cs typeface="Times New Roman"/>
                        </a:rPr>
                        <a:t>2</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lnSpc>
                          <a:spcPts val="1295"/>
                        </a:lnSpc>
                        <a:spcBef>
                          <a:spcPts val="30"/>
                        </a:spcBef>
                        <a:spcAft>
                          <a:spcPts val="0"/>
                        </a:spcAft>
                      </a:pPr>
                      <a:r>
                        <a:rPr lang="ru-RU" sz="1200" b="1" dirty="0">
                          <a:effectLst/>
                          <a:latin typeface="Times New Roman"/>
                          <a:ea typeface="Times New Roman"/>
                          <a:cs typeface="Times New Roman"/>
                        </a:rPr>
                        <a:t>406</a:t>
                      </a:r>
                      <a:endParaRPr lang="ru-RU" sz="11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val="543580748"/>
              </p:ext>
            </p:extLst>
          </p:nvPr>
        </p:nvGraphicFramePr>
        <p:xfrm>
          <a:off x="1356727" y="3994785"/>
          <a:ext cx="10238740" cy="2339340"/>
        </p:xfrm>
        <a:graphic>
          <a:graphicData uri="http://schemas.openxmlformats.org/drawingml/2006/table">
            <a:tbl>
              <a:tblPr firstRow="1" firstCol="1" lastRow="1" lastCol="1" bandRow="1" bandCol="1"/>
              <a:tblGrid>
                <a:gridCol w="930910"/>
                <a:gridCol w="1635125"/>
                <a:gridCol w="930910"/>
                <a:gridCol w="790575"/>
                <a:gridCol w="790575"/>
                <a:gridCol w="790575"/>
                <a:gridCol w="810260"/>
                <a:gridCol w="922020"/>
                <a:gridCol w="922020"/>
                <a:gridCol w="857885"/>
                <a:gridCol w="857885"/>
              </a:tblGrid>
              <a:tr h="410845">
                <a:tc rowSpan="3">
                  <a:txBody>
                    <a:bodyPr/>
                    <a:lstStyle/>
                    <a:p>
                      <a:pPr algn="l">
                        <a:spcAft>
                          <a:spcPts val="0"/>
                        </a:spcAft>
                      </a:pPr>
                      <a:r>
                        <a:rPr lang="ru-RU" sz="1300" b="1">
                          <a:effectLst/>
                          <a:latin typeface="Times New Roman"/>
                          <a:ea typeface="Times New Roman"/>
                          <a:cs typeface="Times New Roman"/>
                        </a:rPr>
                        <a:t> </a:t>
                      </a:r>
                      <a:endParaRPr lang="ru-RU" sz="1100">
                        <a:effectLst/>
                        <a:latin typeface="Times New Roman"/>
                        <a:ea typeface="Times New Roman"/>
                        <a:cs typeface="Times New Roman"/>
                      </a:endParaRPr>
                    </a:p>
                    <a:p>
                      <a:pPr algn="l">
                        <a:spcBef>
                          <a:spcPts val="35"/>
                        </a:spcBef>
                        <a:spcAft>
                          <a:spcPts val="0"/>
                        </a:spcAft>
                      </a:pPr>
                      <a:r>
                        <a:rPr lang="ru-RU" sz="1500" b="1">
                          <a:effectLst/>
                          <a:latin typeface="Times New Roman"/>
                          <a:ea typeface="Times New Roman"/>
                          <a:cs typeface="Times New Roman"/>
                        </a:rPr>
                        <a:t> </a:t>
                      </a:r>
                      <a:endParaRPr lang="ru-RU" sz="1100">
                        <a:effectLst/>
                        <a:latin typeface="Times New Roman"/>
                        <a:ea typeface="Times New Roman"/>
                        <a:cs typeface="Times New Roman"/>
                      </a:endParaRPr>
                    </a:p>
                    <a:p>
                      <a:pPr marL="33020" algn="l">
                        <a:spcAft>
                          <a:spcPts val="0"/>
                        </a:spcAft>
                      </a:pPr>
                      <a:r>
                        <a:rPr lang="ru-RU" sz="1200">
                          <a:effectLst/>
                          <a:latin typeface="Times New Roman"/>
                          <a:ea typeface="Times New Roman"/>
                          <a:cs typeface="Times New Roman"/>
                        </a:rPr>
                        <a:t>№</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spcBef>
                          <a:spcPts val="20"/>
                        </a:spcBef>
                        <a:spcAft>
                          <a:spcPts val="0"/>
                        </a:spcAft>
                      </a:pPr>
                      <a:r>
                        <a:rPr lang="ru-RU" sz="1500" b="1">
                          <a:effectLst/>
                          <a:latin typeface="Times New Roman"/>
                          <a:ea typeface="Times New Roman"/>
                          <a:cs typeface="Times New Roman"/>
                        </a:rPr>
                        <a:t> </a:t>
                      </a:r>
                      <a:endParaRPr lang="ru-RU" sz="1100">
                        <a:effectLst/>
                        <a:latin typeface="Times New Roman"/>
                        <a:ea typeface="Times New Roman"/>
                        <a:cs typeface="Times New Roman"/>
                      </a:endParaRPr>
                    </a:p>
                    <a:p>
                      <a:pPr marL="237490" marR="224155" algn="ctr">
                        <a:lnSpc>
                          <a:spcPct val="110000"/>
                        </a:lnSpc>
                        <a:spcAft>
                          <a:spcPts val="0"/>
                        </a:spcAft>
                      </a:pPr>
                      <a:r>
                        <a:rPr lang="ru-RU" sz="1200">
                          <a:effectLst/>
                          <a:latin typeface="Times New Roman"/>
                          <a:ea typeface="Times New Roman"/>
                          <a:cs typeface="Times New Roman"/>
                        </a:rPr>
                        <a:t>Вид животных по</a:t>
                      </a:r>
                      <a:r>
                        <a:rPr lang="ru-RU" sz="1200" spc="-285">
                          <a:effectLst/>
                          <a:latin typeface="Times New Roman"/>
                          <a:ea typeface="Times New Roman"/>
                          <a:cs typeface="Times New Roman"/>
                        </a:rPr>
                        <a:t> </a:t>
                      </a:r>
                      <a:r>
                        <a:rPr lang="ru-RU" sz="1200">
                          <a:effectLst/>
                          <a:latin typeface="Times New Roman"/>
                          <a:ea typeface="Times New Roman"/>
                          <a:cs typeface="Times New Roman"/>
                        </a:rPr>
                        <a:t>половозрастным</a:t>
                      </a:r>
                      <a:r>
                        <a:rPr lang="ru-RU" sz="1200" spc="5">
                          <a:effectLst/>
                          <a:latin typeface="Times New Roman"/>
                          <a:ea typeface="Times New Roman"/>
                          <a:cs typeface="Times New Roman"/>
                        </a:rPr>
                        <a:t> </a:t>
                      </a:r>
                      <a:r>
                        <a:rPr lang="ru-RU" sz="1200">
                          <a:effectLst/>
                          <a:latin typeface="Times New Roman"/>
                          <a:ea typeface="Times New Roman"/>
                          <a:cs typeface="Times New Roman"/>
                        </a:rPr>
                        <a:t>группам</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0645" marR="61595" indent="8890" algn="l">
                        <a:lnSpc>
                          <a:spcPts val="1500"/>
                        </a:lnSpc>
                        <a:spcBef>
                          <a:spcPts val="40"/>
                        </a:spcBef>
                        <a:spcAft>
                          <a:spcPts val="0"/>
                        </a:spcAft>
                      </a:pPr>
                      <a:r>
                        <a:rPr lang="ru-RU" sz="1200">
                          <a:effectLst/>
                          <a:latin typeface="Times New Roman"/>
                          <a:ea typeface="Times New Roman"/>
                          <a:cs typeface="Times New Roman"/>
                        </a:rPr>
                        <a:t>Наличие на</a:t>
                      </a:r>
                      <a:r>
                        <a:rPr lang="ru-RU" sz="1200" spc="-285">
                          <a:effectLst/>
                          <a:latin typeface="Times New Roman"/>
                          <a:ea typeface="Times New Roman"/>
                          <a:cs typeface="Times New Roman"/>
                        </a:rPr>
                        <a:t> </a:t>
                      </a:r>
                      <a:r>
                        <a:rPr lang="ru-RU" sz="1200">
                          <a:effectLst/>
                          <a:latin typeface="Times New Roman"/>
                          <a:ea typeface="Times New Roman"/>
                          <a:cs typeface="Times New Roman"/>
                        </a:rPr>
                        <a:t>начало</a:t>
                      </a:r>
                      <a:r>
                        <a:rPr lang="ru-RU" sz="1200" spc="-40">
                          <a:effectLst/>
                          <a:latin typeface="Times New Roman"/>
                          <a:ea typeface="Times New Roman"/>
                          <a:cs typeface="Times New Roman"/>
                        </a:rPr>
                        <a:t> </a:t>
                      </a:r>
                      <a:r>
                        <a:rPr lang="ru-RU" sz="1200">
                          <a:effectLst/>
                          <a:latin typeface="Times New Roman"/>
                          <a:ea typeface="Times New Roman"/>
                          <a:cs typeface="Times New Roman"/>
                        </a:rPr>
                        <a:t>года</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883285" marR="869315" algn="ctr">
                        <a:spcBef>
                          <a:spcPts val="870"/>
                        </a:spcBef>
                        <a:spcAft>
                          <a:spcPts val="0"/>
                        </a:spcAft>
                      </a:pPr>
                      <a:r>
                        <a:rPr lang="ru-RU" sz="1200">
                          <a:effectLst/>
                          <a:latin typeface="Times New Roman"/>
                          <a:ea typeface="Times New Roman"/>
                          <a:cs typeface="Times New Roman"/>
                        </a:rPr>
                        <a:t>Приход</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4">
                  <a:txBody>
                    <a:bodyPr/>
                    <a:lstStyle/>
                    <a:p>
                      <a:pPr marL="1347470" marR="1330960" algn="ctr">
                        <a:spcBef>
                          <a:spcPts val="870"/>
                        </a:spcBef>
                        <a:spcAft>
                          <a:spcPts val="0"/>
                        </a:spcAft>
                      </a:pPr>
                      <a:r>
                        <a:rPr lang="ru-RU" sz="1200">
                          <a:effectLst/>
                          <a:latin typeface="Times New Roman"/>
                          <a:ea typeface="Times New Roman"/>
                          <a:cs typeface="Times New Roman"/>
                        </a:rPr>
                        <a:t>Расход</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81280" marR="25400" indent="-22860" algn="l">
                        <a:lnSpc>
                          <a:spcPts val="1500"/>
                        </a:lnSpc>
                        <a:spcBef>
                          <a:spcPts val="40"/>
                        </a:spcBef>
                        <a:spcAft>
                          <a:spcPts val="0"/>
                        </a:spcAft>
                      </a:pPr>
                      <a:r>
                        <a:rPr lang="ru-RU" sz="1200">
                          <a:effectLst/>
                          <a:latin typeface="Times New Roman"/>
                          <a:ea typeface="Times New Roman"/>
                          <a:cs typeface="Times New Roman"/>
                        </a:rPr>
                        <a:t>Наличие на</a:t>
                      </a:r>
                      <a:r>
                        <a:rPr lang="ru-RU" sz="1200" spc="-285">
                          <a:effectLst/>
                          <a:latin typeface="Times New Roman"/>
                          <a:ea typeface="Times New Roman"/>
                          <a:cs typeface="Times New Roman"/>
                        </a:rPr>
                        <a:t> </a:t>
                      </a:r>
                      <a:r>
                        <a:rPr lang="ru-RU" sz="1200">
                          <a:effectLst/>
                          <a:latin typeface="Times New Roman"/>
                          <a:ea typeface="Times New Roman"/>
                          <a:cs typeface="Times New Roman"/>
                        </a:rPr>
                        <a:t>конец</a:t>
                      </a:r>
                      <a:r>
                        <a:rPr lang="ru-RU" sz="1200" spc="-15">
                          <a:effectLst/>
                          <a:latin typeface="Times New Roman"/>
                          <a:ea typeface="Times New Roman"/>
                          <a:cs typeface="Times New Roman"/>
                        </a:rPr>
                        <a:t> </a:t>
                      </a:r>
                      <a:r>
                        <a:rPr lang="ru-RU" sz="1200">
                          <a:effectLst/>
                          <a:latin typeface="Times New Roman"/>
                          <a:ea typeface="Times New Roman"/>
                          <a:cs typeface="Times New Roman"/>
                        </a:rPr>
                        <a:t>года</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0845">
                <a:tc vMerge="1">
                  <a:txBody>
                    <a:bodyPr/>
                    <a:lstStyle/>
                    <a:p>
                      <a:endParaRPr lang="ru-RU"/>
                    </a:p>
                  </a:txBody>
                  <a:tcPr/>
                </a:tc>
                <a:tc vMerge="1">
                  <a:txBody>
                    <a:bodyPr/>
                    <a:lstStyle/>
                    <a:p>
                      <a:endParaRPr lang="ru-RU"/>
                    </a:p>
                  </a:txBody>
                  <a:tcPr/>
                </a:tc>
                <a:tc rowSpan="2">
                  <a:txBody>
                    <a:bodyPr/>
                    <a:lstStyle/>
                    <a:p>
                      <a:pPr algn="l">
                        <a:spcBef>
                          <a:spcPts val="40"/>
                        </a:spcBef>
                        <a:spcAft>
                          <a:spcPts val="0"/>
                        </a:spcAft>
                      </a:pPr>
                      <a:r>
                        <a:rPr lang="ru-RU" sz="1350" b="1">
                          <a:effectLst/>
                          <a:latin typeface="Times New Roman"/>
                          <a:ea typeface="Times New Roman"/>
                          <a:cs typeface="Times New Roman"/>
                        </a:rPr>
                        <a:t> </a:t>
                      </a:r>
                      <a:endParaRPr lang="ru-RU" sz="1100">
                        <a:effectLst/>
                        <a:latin typeface="Times New Roman"/>
                        <a:ea typeface="Times New Roman"/>
                        <a:cs typeface="Times New Roman"/>
                      </a:endParaRPr>
                    </a:p>
                    <a:p>
                      <a:pPr marL="343535" marR="333375" algn="ctr">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805" algn="l">
                        <a:spcBef>
                          <a:spcPts val="870"/>
                        </a:spcBef>
                        <a:spcAft>
                          <a:spcPts val="0"/>
                        </a:spcAft>
                      </a:pPr>
                      <a:r>
                        <a:rPr lang="ru-RU" sz="1200">
                          <a:effectLst/>
                          <a:latin typeface="Times New Roman"/>
                          <a:ea typeface="Times New Roman"/>
                          <a:cs typeface="Times New Roman"/>
                        </a:rPr>
                        <a:t>покупка</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1920" algn="l">
                        <a:spcBef>
                          <a:spcPts val="870"/>
                        </a:spcBef>
                        <a:spcAft>
                          <a:spcPts val="0"/>
                        </a:spcAft>
                      </a:pPr>
                      <a:r>
                        <a:rPr lang="ru-RU" sz="1200">
                          <a:effectLst/>
                          <a:latin typeface="Times New Roman"/>
                          <a:ea typeface="Times New Roman"/>
                          <a:cs typeface="Times New Roman"/>
                        </a:rPr>
                        <a:t>приплод</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8750" algn="l">
                        <a:spcBef>
                          <a:spcPts val="870"/>
                        </a:spcBef>
                        <a:spcAft>
                          <a:spcPts val="0"/>
                        </a:spcAft>
                      </a:pPr>
                      <a:r>
                        <a:rPr lang="ru-RU" sz="1200">
                          <a:effectLst/>
                          <a:latin typeface="Times New Roman"/>
                          <a:ea typeface="Times New Roman"/>
                          <a:cs typeface="Times New Roman"/>
                        </a:rPr>
                        <a:t>перевод</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9385" algn="l">
                        <a:spcBef>
                          <a:spcPts val="870"/>
                        </a:spcBef>
                        <a:spcAft>
                          <a:spcPts val="0"/>
                        </a:spcAft>
                      </a:pPr>
                      <a:r>
                        <a:rPr lang="ru-RU" sz="1200">
                          <a:effectLst/>
                          <a:latin typeface="Times New Roman"/>
                          <a:ea typeface="Times New Roman"/>
                          <a:cs typeface="Times New Roman"/>
                        </a:rPr>
                        <a:t>перевод</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985" algn="l">
                        <a:spcBef>
                          <a:spcPts val="870"/>
                        </a:spcBef>
                        <a:spcAft>
                          <a:spcPts val="0"/>
                        </a:spcAft>
                      </a:pPr>
                      <a:r>
                        <a:rPr lang="ru-RU" sz="1200">
                          <a:effectLst/>
                          <a:latin typeface="Times New Roman"/>
                          <a:ea typeface="Times New Roman"/>
                          <a:cs typeface="Times New Roman"/>
                        </a:rPr>
                        <a:t>продажа</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9865" marR="50800" indent="-104140" algn="l">
                        <a:lnSpc>
                          <a:spcPts val="1520"/>
                        </a:lnSpc>
                        <a:spcBef>
                          <a:spcPts val="15"/>
                        </a:spcBef>
                        <a:spcAft>
                          <a:spcPts val="0"/>
                        </a:spcAft>
                      </a:pPr>
                      <a:r>
                        <a:rPr lang="ru-RU" sz="1200">
                          <a:effectLst/>
                          <a:latin typeface="Times New Roman"/>
                          <a:ea typeface="Times New Roman"/>
                          <a:cs typeface="Times New Roman"/>
                        </a:rPr>
                        <a:t>выбраковка на</a:t>
                      </a:r>
                      <a:r>
                        <a:rPr lang="ru-RU" sz="1200" spc="-10">
                          <a:effectLst/>
                          <a:latin typeface="Times New Roman"/>
                          <a:ea typeface="Times New Roman"/>
                          <a:cs typeface="Times New Roman"/>
                        </a:rPr>
                        <a:t> </a:t>
                      </a:r>
                      <a:r>
                        <a:rPr lang="ru-RU" sz="1200">
                          <a:effectLst/>
                          <a:latin typeface="Times New Roman"/>
                          <a:ea typeface="Times New Roman"/>
                          <a:cs typeface="Times New Roman"/>
                        </a:rPr>
                        <a:t>забой</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algn="l">
                        <a:spcBef>
                          <a:spcPts val="870"/>
                        </a:spcBef>
                        <a:spcAft>
                          <a:spcPts val="0"/>
                        </a:spcAft>
                      </a:pPr>
                      <a:r>
                        <a:rPr lang="ru-RU" sz="1200">
                          <a:effectLst/>
                          <a:latin typeface="Times New Roman"/>
                          <a:ea typeface="Times New Roman"/>
                          <a:cs typeface="Times New Roman"/>
                        </a:rPr>
                        <a:t>падеж</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Bef>
                          <a:spcPts val="40"/>
                        </a:spcBef>
                        <a:spcAft>
                          <a:spcPts val="0"/>
                        </a:spcAft>
                      </a:pPr>
                      <a:r>
                        <a:rPr lang="ru-RU" sz="1350" b="1">
                          <a:effectLst/>
                          <a:latin typeface="Times New Roman"/>
                          <a:ea typeface="Times New Roman"/>
                          <a:cs typeface="Times New Roman"/>
                        </a:rPr>
                        <a:t> </a:t>
                      </a:r>
                      <a:endParaRPr lang="ru-RU" sz="1100">
                        <a:effectLst/>
                        <a:latin typeface="Times New Roman"/>
                        <a:ea typeface="Times New Roman"/>
                        <a:cs typeface="Times New Roman"/>
                      </a:endParaRPr>
                    </a:p>
                    <a:p>
                      <a:pPr marL="312420" marR="292100" algn="ctr">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234315" marR="219710" algn="ctr">
                        <a:lnSpc>
                          <a:spcPts val="1250"/>
                        </a:lnSpc>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6860" marR="257810" algn="ctr">
                        <a:lnSpc>
                          <a:spcPts val="1250"/>
                        </a:lnSpc>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7495" marR="257810" algn="ctr">
                        <a:lnSpc>
                          <a:spcPts val="1250"/>
                        </a:lnSpc>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8130" marR="257175" algn="ctr">
                        <a:lnSpc>
                          <a:spcPts val="1250"/>
                        </a:lnSpc>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8290" marR="267970" algn="ctr">
                        <a:lnSpc>
                          <a:spcPts val="1250"/>
                        </a:lnSpc>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845" marR="6985" algn="ctr">
                        <a:lnSpc>
                          <a:spcPts val="1250"/>
                        </a:lnSpc>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8440" algn="l">
                        <a:lnSpc>
                          <a:spcPts val="1250"/>
                        </a:lnSpc>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207645">
                <a:tc>
                  <a:txBody>
                    <a:bodyPr/>
                    <a:lstStyle/>
                    <a:p>
                      <a:pPr marL="15240" algn="ctr">
                        <a:spcBef>
                          <a:spcPts val="5"/>
                        </a:spcBef>
                        <a:spcAft>
                          <a:spcPts val="0"/>
                        </a:spcAft>
                      </a:pPr>
                      <a:r>
                        <a:rPr lang="ru-RU" sz="1200">
                          <a:effectLst/>
                          <a:latin typeface="Times New Roman"/>
                          <a:ea typeface="Times New Roman"/>
                          <a:cs typeface="Times New Roman"/>
                        </a:rPr>
                        <a:t>1</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gn="l">
                        <a:spcBef>
                          <a:spcPts val="5"/>
                        </a:spcBef>
                        <a:spcAft>
                          <a:spcPts val="0"/>
                        </a:spcAft>
                      </a:pPr>
                      <a:r>
                        <a:rPr lang="ru-RU" sz="1200">
                          <a:effectLst/>
                          <a:latin typeface="Times New Roman"/>
                          <a:ea typeface="Times New Roman"/>
                          <a:cs typeface="Times New Roman"/>
                        </a:rPr>
                        <a:t>КРС</a:t>
                      </a:r>
                      <a:r>
                        <a:rPr lang="ru-RU" sz="1200" spc="-5">
                          <a:effectLst/>
                          <a:latin typeface="Times New Roman"/>
                          <a:ea typeface="Times New Roman"/>
                          <a:cs typeface="Times New Roman"/>
                        </a:rPr>
                        <a:t> </a:t>
                      </a:r>
                      <a:r>
                        <a:rPr lang="ru-RU" sz="1200">
                          <a:effectLst/>
                          <a:latin typeface="Times New Roman"/>
                          <a:ea typeface="Times New Roman"/>
                          <a:cs typeface="Times New Roman"/>
                        </a:rPr>
                        <a:t>взрослый</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spcBef>
                          <a:spcPts val="5"/>
                        </a:spcBef>
                        <a:spcAft>
                          <a:spcPts val="0"/>
                        </a:spcAft>
                      </a:pPr>
                      <a:r>
                        <a:rPr lang="ru-RU" sz="1200">
                          <a:effectLst/>
                          <a:latin typeface="Times New Roman"/>
                          <a:ea typeface="Times New Roman"/>
                          <a:cs typeface="Times New Roman"/>
                        </a:rPr>
                        <a:t>230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spcBef>
                          <a:spcPts val="5"/>
                        </a:spcBef>
                        <a:spcAft>
                          <a:spcPts val="0"/>
                        </a:spcAft>
                      </a:pPr>
                      <a:r>
                        <a:rPr lang="ru-RU" sz="1200">
                          <a:effectLst/>
                          <a:latin typeface="Times New Roman"/>
                          <a:ea typeface="Times New Roman"/>
                          <a:cs typeface="Times New Roman"/>
                        </a:rPr>
                        <a:t>70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20" algn="r">
                        <a:spcBef>
                          <a:spcPts val="5"/>
                        </a:spcBef>
                        <a:spcAft>
                          <a:spcPts val="0"/>
                        </a:spcAft>
                      </a:pPr>
                      <a:r>
                        <a:rPr lang="ru-RU" sz="1200">
                          <a:effectLst/>
                          <a:latin typeface="Times New Roman"/>
                          <a:ea typeface="Times New Roman"/>
                          <a:cs typeface="Times New Roman"/>
                        </a:rPr>
                        <a:t>9</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spcBef>
                          <a:spcPts val="5"/>
                        </a:spcBef>
                        <a:spcAft>
                          <a:spcPts val="0"/>
                        </a:spcAft>
                      </a:pPr>
                      <a:r>
                        <a:rPr lang="ru-RU" sz="1200">
                          <a:effectLst/>
                          <a:latin typeface="Times New Roman"/>
                          <a:ea typeface="Times New Roman"/>
                          <a:cs typeface="Times New Roman"/>
                        </a:rPr>
                        <a:t>291</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15240" algn="ctr">
                        <a:lnSpc>
                          <a:spcPts val="1245"/>
                        </a:lnSpc>
                        <a:spcBef>
                          <a:spcPts val="5"/>
                        </a:spcBef>
                        <a:spcAft>
                          <a:spcPts val="0"/>
                        </a:spcAft>
                      </a:pPr>
                      <a:r>
                        <a:rPr lang="ru-RU" sz="1200">
                          <a:effectLst/>
                          <a:latin typeface="Times New Roman"/>
                          <a:ea typeface="Times New Roman"/>
                          <a:cs typeface="Times New Roman"/>
                        </a:rPr>
                        <a:t>2</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gn="l">
                        <a:lnSpc>
                          <a:spcPts val="1245"/>
                        </a:lnSpc>
                        <a:spcBef>
                          <a:spcPts val="5"/>
                        </a:spcBef>
                        <a:spcAft>
                          <a:spcPts val="0"/>
                        </a:spcAft>
                      </a:pPr>
                      <a:r>
                        <a:rPr lang="ru-RU" sz="1200">
                          <a:effectLst/>
                          <a:latin typeface="Times New Roman"/>
                          <a:ea typeface="Times New Roman"/>
                          <a:cs typeface="Times New Roman"/>
                        </a:rPr>
                        <a:t>Телки</a:t>
                      </a:r>
                      <a:r>
                        <a:rPr lang="ru-RU" sz="1200" spc="-10">
                          <a:effectLst/>
                          <a:latin typeface="Times New Roman"/>
                          <a:ea typeface="Times New Roman"/>
                          <a:cs typeface="Times New Roman"/>
                        </a:rPr>
                        <a:t> </a:t>
                      </a:r>
                      <a:r>
                        <a:rPr lang="ru-RU" sz="1200">
                          <a:effectLst/>
                          <a:latin typeface="Times New Roman"/>
                          <a:ea typeface="Times New Roman"/>
                          <a:cs typeface="Times New Roman"/>
                        </a:rPr>
                        <a:t>до</a:t>
                      </a:r>
                      <a:r>
                        <a:rPr lang="ru-RU" sz="1200" spc="-5">
                          <a:effectLst/>
                          <a:latin typeface="Times New Roman"/>
                          <a:ea typeface="Times New Roman"/>
                          <a:cs typeface="Times New Roman"/>
                        </a:rPr>
                        <a:t> </a:t>
                      </a:r>
                      <a:r>
                        <a:rPr lang="ru-RU" sz="1200">
                          <a:effectLst/>
                          <a:latin typeface="Times New Roman"/>
                          <a:ea typeface="Times New Roman"/>
                          <a:cs typeface="Times New Roman"/>
                        </a:rPr>
                        <a:t>1</a:t>
                      </a:r>
                      <a:r>
                        <a:rPr lang="ru-RU" sz="1200" spc="-10">
                          <a:effectLst/>
                          <a:latin typeface="Times New Roman"/>
                          <a:ea typeface="Times New Roman"/>
                          <a:cs typeface="Times New Roman"/>
                        </a:rPr>
                        <a:t> </a:t>
                      </a:r>
                      <a:r>
                        <a:rPr lang="ru-RU" sz="1200">
                          <a:effectLst/>
                          <a:latin typeface="Times New Roman"/>
                          <a:ea typeface="Times New Roman"/>
                          <a:cs typeface="Times New Roman"/>
                        </a:rPr>
                        <a:t>года</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lnSpc>
                          <a:spcPts val="1245"/>
                        </a:lnSpc>
                        <a:spcBef>
                          <a:spcPts val="5"/>
                        </a:spcBef>
                        <a:spcAft>
                          <a:spcPts val="0"/>
                        </a:spcAft>
                      </a:pPr>
                      <a:r>
                        <a:rPr lang="ru-RU" sz="1200">
                          <a:effectLst/>
                          <a:latin typeface="Times New Roman"/>
                          <a:ea typeface="Times New Roman"/>
                          <a:cs typeface="Times New Roman"/>
                        </a:rPr>
                        <a:t>91</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0" algn="r">
                        <a:lnSpc>
                          <a:spcPts val="1245"/>
                        </a:lnSpc>
                        <a:spcBef>
                          <a:spcPts val="5"/>
                        </a:spcBef>
                        <a:spcAft>
                          <a:spcPts val="0"/>
                        </a:spcAft>
                      </a:pPr>
                      <a:r>
                        <a:rPr lang="ru-RU" sz="1200">
                          <a:effectLst/>
                          <a:latin typeface="Times New Roman"/>
                          <a:ea typeface="Times New Roman"/>
                          <a:cs typeface="Times New Roman"/>
                        </a:rPr>
                        <a:t>120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lnSpc>
                          <a:spcPts val="1245"/>
                        </a:lnSpc>
                        <a:spcBef>
                          <a:spcPts val="5"/>
                        </a:spcBef>
                        <a:spcAft>
                          <a:spcPts val="0"/>
                        </a:spcAft>
                      </a:pPr>
                      <a:r>
                        <a:rPr lang="ru-RU" sz="1200">
                          <a:effectLst/>
                          <a:latin typeface="Times New Roman"/>
                          <a:ea typeface="Times New Roman"/>
                          <a:cs typeface="Times New Roman"/>
                        </a:rPr>
                        <a:t>91</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20" algn="r">
                        <a:lnSpc>
                          <a:spcPts val="1245"/>
                        </a:lnSpc>
                        <a:spcBef>
                          <a:spcPts val="5"/>
                        </a:spcBef>
                        <a:spcAft>
                          <a:spcPts val="0"/>
                        </a:spcAft>
                      </a:pPr>
                      <a:r>
                        <a:rPr lang="ru-RU" sz="1200">
                          <a:effectLst/>
                          <a:latin typeface="Times New Roman"/>
                          <a:ea typeface="Times New Roman"/>
                          <a:cs typeface="Times New Roman"/>
                        </a:rPr>
                        <a:t>6</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lnSpc>
                          <a:spcPts val="1245"/>
                        </a:lnSpc>
                        <a:spcBef>
                          <a:spcPts val="5"/>
                        </a:spcBef>
                        <a:spcAft>
                          <a:spcPts val="0"/>
                        </a:spcAft>
                      </a:pPr>
                      <a:r>
                        <a:rPr lang="ru-RU" sz="1200">
                          <a:effectLst/>
                          <a:latin typeface="Times New Roman"/>
                          <a:ea typeface="Times New Roman"/>
                          <a:cs typeface="Times New Roman"/>
                        </a:rPr>
                        <a:t>114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865">
                <a:tc>
                  <a:txBody>
                    <a:bodyPr/>
                    <a:lstStyle/>
                    <a:p>
                      <a:pPr marL="15240" algn="ctr">
                        <a:spcBef>
                          <a:spcPts val="5"/>
                        </a:spcBef>
                        <a:spcAft>
                          <a:spcPts val="0"/>
                        </a:spcAft>
                      </a:pPr>
                      <a:r>
                        <a:rPr lang="ru-RU" sz="1200">
                          <a:effectLst/>
                          <a:latin typeface="Times New Roman"/>
                          <a:ea typeface="Times New Roman"/>
                          <a:cs typeface="Times New Roman"/>
                        </a:rPr>
                        <a:t>3</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gn="l">
                        <a:spcBef>
                          <a:spcPts val="5"/>
                        </a:spcBef>
                        <a:spcAft>
                          <a:spcPts val="0"/>
                        </a:spcAft>
                      </a:pPr>
                      <a:r>
                        <a:rPr lang="ru-RU" sz="1200">
                          <a:effectLst/>
                          <a:latin typeface="Times New Roman"/>
                          <a:ea typeface="Times New Roman"/>
                          <a:cs typeface="Times New Roman"/>
                        </a:rPr>
                        <a:t>Бычки</a:t>
                      </a:r>
                      <a:r>
                        <a:rPr lang="ru-RU" sz="1200" spc="-10">
                          <a:effectLst/>
                          <a:latin typeface="Times New Roman"/>
                          <a:ea typeface="Times New Roman"/>
                          <a:cs typeface="Times New Roman"/>
                        </a:rPr>
                        <a:t> </a:t>
                      </a:r>
                      <a:r>
                        <a:rPr lang="ru-RU" sz="1200">
                          <a:effectLst/>
                          <a:latin typeface="Times New Roman"/>
                          <a:ea typeface="Times New Roman"/>
                          <a:cs typeface="Times New Roman"/>
                        </a:rPr>
                        <a:t>до</a:t>
                      </a:r>
                      <a:r>
                        <a:rPr lang="ru-RU" sz="1200" spc="-10">
                          <a:effectLst/>
                          <a:latin typeface="Times New Roman"/>
                          <a:ea typeface="Times New Roman"/>
                          <a:cs typeface="Times New Roman"/>
                        </a:rPr>
                        <a:t> </a:t>
                      </a:r>
                      <a:r>
                        <a:rPr lang="ru-RU" sz="1200">
                          <a:effectLst/>
                          <a:latin typeface="Times New Roman"/>
                          <a:ea typeface="Times New Roman"/>
                          <a:cs typeface="Times New Roman"/>
                        </a:rPr>
                        <a:t>1</a:t>
                      </a:r>
                      <a:r>
                        <a:rPr lang="ru-RU" sz="1200" spc="-10">
                          <a:effectLst/>
                          <a:latin typeface="Times New Roman"/>
                          <a:ea typeface="Times New Roman"/>
                          <a:cs typeface="Times New Roman"/>
                        </a:rPr>
                        <a:t> </a:t>
                      </a:r>
                      <a:r>
                        <a:rPr lang="ru-RU" sz="1200">
                          <a:effectLst/>
                          <a:latin typeface="Times New Roman"/>
                          <a:ea typeface="Times New Roman"/>
                          <a:cs typeface="Times New Roman"/>
                        </a:rPr>
                        <a:t>года</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spcBef>
                          <a:spcPts val="5"/>
                        </a:spcBef>
                        <a:spcAft>
                          <a:spcPts val="0"/>
                        </a:spcAft>
                      </a:pPr>
                      <a:r>
                        <a:rPr lang="ru-RU" sz="1200">
                          <a:effectLst/>
                          <a:latin typeface="Times New Roman"/>
                          <a:ea typeface="Times New Roman"/>
                          <a:cs typeface="Times New Roman"/>
                        </a:rPr>
                        <a:t>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0" algn="r">
                        <a:spcBef>
                          <a:spcPts val="5"/>
                        </a:spcBef>
                        <a:spcAft>
                          <a:spcPts val="0"/>
                        </a:spcAft>
                      </a:pPr>
                      <a:r>
                        <a:rPr lang="ru-RU" sz="1200">
                          <a:effectLst/>
                          <a:latin typeface="Times New Roman"/>
                          <a:ea typeface="Times New Roman"/>
                          <a:cs typeface="Times New Roman"/>
                        </a:rPr>
                        <a:t>120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spcBef>
                          <a:spcPts val="5"/>
                        </a:spcBef>
                        <a:spcAft>
                          <a:spcPts val="0"/>
                        </a:spcAft>
                      </a:pPr>
                      <a:r>
                        <a:rPr lang="ru-RU" sz="1200">
                          <a:effectLst/>
                          <a:latin typeface="Times New Roman"/>
                          <a:ea typeface="Times New Roman"/>
                          <a:cs typeface="Times New Roman"/>
                        </a:rPr>
                        <a:t>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spcBef>
                          <a:spcPts val="5"/>
                        </a:spcBef>
                        <a:spcAft>
                          <a:spcPts val="0"/>
                        </a:spcAft>
                      </a:pPr>
                      <a:r>
                        <a:rPr lang="ru-RU" sz="1200">
                          <a:effectLst/>
                          <a:latin typeface="Times New Roman"/>
                          <a:ea typeface="Times New Roman"/>
                          <a:cs typeface="Times New Roman"/>
                        </a:rPr>
                        <a:t>116</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spcBef>
                          <a:spcPts val="5"/>
                        </a:spcBef>
                        <a:spcAft>
                          <a:spcPts val="0"/>
                        </a:spcAft>
                      </a:pPr>
                      <a:r>
                        <a:rPr lang="ru-RU" sz="1200">
                          <a:effectLst/>
                          <a:latin typeface="Times New Roman"/>
                          <a:ea typeface="Times New Roman"/>
                          <a:cs typeface="Times New Roman"/>
                        </a:rPr>
                        <a:t>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755">
                <a:tc>
                  <a:txBody>
                    <a:bodyPr/>
                    <a:lstStyle/>
                    <a:p>
                      <a:pPr marL="15240" algn="ctr">
                        <a:spcBef>
                          <a:spcPts val="5"/>
                        </a:spcBef>
                        <a:spcAft>
                          <a:spcPts val="0"/>
                        </a:spcAft>
                      </a:pPr>
                      <a:r>
                        <a:rPr lang="ru-RU" sz="1200">
                          <a:effectLst/>
                          <a:latin typeface="Times New Roman"/>
                          <a:ea typeface="Times New Roman"/>
                          <a:cs typeface="Times New Roman"/>
                        </a:rPr>
                        <a:t>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gn="l">
                        <a:spcBef>
                          <a:spcPts val="5"/>
                        </a:spcBef>
                        <a:spcAft>
                          <a:spcPts val="0"/>
                        </a:spcAft>
                      </a:pPr>
                      <a:r>
                        <a:rPr lang="ru-RU" sz="1200">
                          <a:effectLst/>
                          <a:latin typeface="Times New Roman"/>
                          <a:ea typeface="Times New Roman"/>
                          <a:cs typeface="Times New Roman"/>
                        </a:rPr>
                        <a:t>Телки</a:t>
                      </a:r>
                      <a:r>
                        <a:rPr lang="ru-RU" sz="1200" spc="-5">
                          <a:effectLst/>
                          <a:latin typeface="Times New Roman"/>
                          <a:ea typeface="Times New Roman"/>
                          <a:cs typeface="Times New Roman"/>
                        </a:rPr>
                        <a:t> </a:t>
                      </a:r>
                      <a:r>
                        <a:rPr lang="ru-RU" sz="1200">
                          <a:effectLst/>
                          <a:latin typeface="Times New Roman"/>
                          <a:ea typeface="Times New Roman"/>
                          <a:cs typeface="Times New Roman"/>
                        </a:rPr>
                        <a:t>до</a:t>
                      </a:r>
                      <a:r>
                        <a:rPr lang="ru-RU" sz="1200" spc="-5">
                          <a:effectLst/>
                          <a:latin typeface="Times New Roman"/>
                          <a:ea typeface="Times New Roman"/>
                          <a:cs typeface="Times New Roman"/>
                        </a:rPr>
                        <a:t> </a:t>
                      </a:r>
                      <a:r>
                        <a:rPr lang="ru-RU" sz="1200">
                          <a:effectLst/>
                          <a:latin typeface="Times New Roman"/>
                          <a:ea typeface="Times New Roman"/>
                          <a:cs typeface="Times New Roman"/>
                        </a:rPr>
                        <a:t>2-х лет</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spcBef>
                          <a:spcPts val="5"/>
                        </a:spcBef>
                        <a:spcAft>
                          <a:spcPts val="0"/>
                        </a:spcAft>
                      </a:pPr>
                      <a:r>
                        <a:rPr lang="ru-RU" sz="1200">
                          <a:effectLst/>
                          <a:latin typeface="Times New Roman"/>
                          <a:ea typeface="Times New Roman"/>
                          <a:cs typeface="Times New Roman"/>
                        </a:rPr>
                        <a:t>70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spcBef>
                          <a:spcPts val="5"/>
                        </a:spcBef>
                        <a:spcAft>
                          <a:spcPts val="0"/>
                        </a:spcAft>
                      </a:pPr>
                      <a:r>
                        <a:rPr lang="ru-RU" sz="1200">
                          <a:effectLst/>
                          <a:latin typeface="Times New Roman"/>
                          <a:ea typeface="Times New Roman"/>
                          <a:cs typeface="Times New Roman"/>
                        </a:rPr>
                        <a:t>91</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spcBef>
                          <a:spcPts val="5"/>
                        </a:spcBef>
                        <a:spcAft>
                          <a:spcPts val="0"/>
                        </a:spcAft>
                      </a:pPr>
                      <a:r>
                        <a:rPr lang="ru-RU" sz="1200">
                          <a:effectLst/>
                          <a:latin typeface="Times New Roman"/>
                          <a:ea typeface="Times New Roman"/>
                          <a:cs typeface="Times New Roman"/>
                        </a:rPr>
                        <a:t>70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20" algn="r">
                        <a:spcBef>
                          <a:spcPts val="5"/>
                        </a:spcBef>
                        <a:spcAft>
                          <a:spcPts val="0"/>
                        </a:spcAft>
                      </a:pPr>
                      <a:r>
                        <a:rPr lang="ru-RU" sz="1200">
                          <a:effectLst/>
                          <a:latin typeface="Times New Roman"/>
                          <a:ea typeface="Times New Roman"/>
                          <a:cs typeface="Times New Roman"/>
                        </a:rPr>
                        <a:t>5</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spcBef>
                          <a:spcPts val="5"/>
                        </a:spcBef>
                        <a:spcAft>
                          <a:spcPts val="0"/>
                        </a:spcAft>
                      </a:pPr>
                      <a:r>
                        <a:rPr lang="ru-RU" sz="1200">
                          <a:effectLst/>
                          <a:latin typeface="Times New Roman"/>
                          <a:ea typeface="Times New Roman"/>
                          <a:cs typeface="Times New Roman"/>
                        </a:rPr>
                        <a:t>86</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755">
                <a:tc>
                  <a:txBody>
                    <a:bodyPr/>
                    <a:lstStyle/>
                    <a:p>
                      <a:pPr marL="15240" algn="ctr">
                        <a:spcBef>
                          <a:spcPts val="5"/>
                        </a:spcBef>
                        <a:spcAft>
                          <a:spcPts val="0"/>
                        </a:spcAft>
                      </a:pPr>
                      <a:r>
                        <a:rPr lang="ru-RU" sz="1200">
                          <a:effectLst/>
                          <a:latin typeface="Times New Roman"/>
                          <a:ea typeface="Times New Roman"/>
                          <a:cs typeface="Times New Roman"/>
                        </a:rPr>
                        <a:t>5</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gn="l">
                        <a:spcBef>
                          <a:spcPts val="5"/>
                        </a:spcBef>
                        <a:spcAft>
                          <a:spcPts val="0"/>
                        </a:spcAft>
                      </a:pPr>
                      <a:r>
                        <a:rPr lang="ru-RU" sz="1200">
                          <a:effectLst/>
                          <a:latin typeface="Times New Roman"/>
                          <a:ea typeface="Times New Roman"/>
                          <a:cs typeface="Times New Roman"/>
                        </a:rPr>
                        <a:t>Бычки</a:t>
                      </a:r>
                      <a:r>
                        <a:rPr lang="ru-RU" sz="1200" spc="-10">
                          <a:effectLst/>
                          <a:latin typeface="Times New Roman"/>
                          <a:ea typeface="Times New Roman"/>
                          <a:cs typeface="Times New Roman"/>
                        </a:rPr>
                        <a:t> </a:t>
                      </a:r>
                      <a:r>
                        <a:rPr lang="ru-RU" sz="1200">
                          <a:effectLst/>
                          <a:latin typeface="Times New Roman"/>
                          <a:ea typeface="Times New Roman"/>
                          <a:cs typeface="Times New Roman"/>
                        </a:rPr>
                        <a:t>до</a:t>
                      </a:r>
                      <a:r>
                        <a:rPr lang="ru-RU" sz="1200" spc="-5">
                          <a:effectLst/>
                          <a:latin typeface="Times New Roman"/>
                          <a:ea typeface="Times New Roman"/>
                          <a:cs typeface="Times New Roman"/>
                        </a:rPr>
                        <a:t> </a:t>
                      </a:r>
                      <a:r>
                        <a:rPr lang="ru-RU" sz="1200">
                          <a:effectLst/>
                          <a:latin typeface="Times New Roman"/>
                          <a:ea typeface="Times New Roman"/>
                          <a:cs typeface="Times New Roman"/>
                        </a:rPr>
                        <a:t>2-х лет</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spcBef>
                          <a:spcPts val="5"/>
                        </a:spcBef>
                        <a:spcAft>
                          <a:spcPts val="0"/>
                        </a:spcAft>
                      </a:pPr>
                      <a:r>
                        <a:rPr lang="ru-RU" sz="1200">
                          <a:effectLst/>
                          <a:latin typeface="Times New Roman"/>
                          <a:ea typeface="Times New Roman"/>
                          <a:cs typeface="Times New Roman"/>
                        </a:rPr>
                        <a:t>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spcBef>
                          <a:spcPts val="5"/>
                        </a:spcBef>
                        <a:spcAft>
                          <a:spcPts val="0"/>
                        </a:spcAft>
                      </a:pPr>
                      <a:r>
                        <a:rPr lang="ru-RU" sz="1200">
                          <a:effectLst/>
                          <a:latin typeface="Times New Roman"/>
                          <a:ea typeface="Times New Roman"/>
                          <a:cs typeface="Times New Roman"/>
                        </a:rPr>
                        <a:t>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spcBef>
                          <a:spcPts val="5"/>
                        </a:spcBef>
                        <a:spcAft>
                          <a:spcPts val="0"/>
                        </a:spcAft>
                      </a:pPr>
                      <a:r>
                        <a:rPr lang="ru-RU" sz="1200">
                          <a:effectLst/>
                          <a:latin typeface="Times New Roman"/>
                          <a:ea typeface="Times New Roman"/>
                          <a:cs typeface="Times New Roman"/>
                        </a:rPr>
                        <a:t>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spcBef>
                          <a:spcPts val="5"/>
                        </a:spcBef>
                        <a:spcAft>
                          <a:spcPts val="0"/>
                        </a:spcAft>
                      </a:pPr>
                      <a:r>
                        <a:rPr lang="ru-RU" sz="1200">
                          <a:effectLst/>
                          <a:latin typeface="Times New Roman"/>
                          <a:ea typeface="Times New Roman"/>
                          <a:cs typeface="Times New Roman"/>
                        </a:rPr>
                        <a:t>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spcBef>
                          <a:spcPts val="5"/>
                        </a:spcBef>
                        <a:spcAft>
                          <a:spcPts val="0"/>
                        </a:spcAft>
                      </a:pPr>
                      <a:r>
                        <a:rPr lang="ru-RU" sz="1200">
                          <a:effectLst/>
                          <a:latin typeface="Times New Roman"/>
                          <a:ea typeface="Times New Roman"/>
                          <a:cs typeface="Times New Roman"/>
                        </a:rPr>
                        <a:t>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755">
                <a:tc>
                  <a:txBody>
                    <a:bodyPr/>
                    <a:lstStyle/>
                    <a:p>
                      <a:pPr marL="15240" algn="ctr">
                        <a:spcBef>
                          <a:spcPts val="5"/>
                        </a:spcBef>
                        <a:spcAft>
                          <a:spcPts val="0"/>
                        </a:spcAft>
                      </a:pPr>
                      <a:r>
                        <a:rPr lang="ru-RU" sz="1200">
                          <a:effectLst/>
                          <a:latin typeface="Times New Roman"/>
                          <a:ea typeface="Times New Roman"/>
                          <a:cs typeface="Times New Roman"/>
                        </a:rPr>
                        <a:t>6</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gn="l">
                        <a:spcBef>
                          <a:spcPts val="5"/>
                        </a:spcBef>
                        <a:spcAft>
                          <a:spcPts val="0"/>
                        </a:spcAft>
                      </a:pPr>
                      <a:r>
                        <a:rPr lang="ru-RU" sz="1200">
                          <a:effectLst/>
                          <a:latin typeface="Times New Roman"/>
                          <a:ea typeface="Times New Roman"/>
                          <a:cs typeface="Times New Roman"/>
                        </a:rPr>
                        <a:t>Быки</a:t>
                      </a:r>
                      <a:r>
                        <a:rPr lang="ru-RU" sz="1200" spc="-10">
                          <a:effectLst/>
                          <a:latin typeface="Times New Roman"/>
                          <a:ea typeface="Times New Roman"/>
                          <a:cs typeface="Times New Roman"/>
                        </a:rPr>
                        <a:t> </a:t>
                      </a:r>
                      <a:r>
                        <a:rPr lang="ru-RU" sz="1200">
                          <a:effectLst/>
                          <a:latin typeface="Times New Roman"/>
                          <a:ea typeface="Times New Roman"/>
                          <a:cs typeface="Times New Roman"/>
                        </a:rPr>
                        <a:t>производители</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spcBef>
                          <a:spcPts val="5"/>
                        </a:spcBef>
                        <a:spcAft>
                          <a:spcPts val="0"/>
                        </a:spcAft>
                      </a:pPr>
                      <a:r>
                        <a:rPr lang="ru-RU" sz="1200">
                          <a:effectLst/>
                          <a:latin typeface="Times New Roman"/>
                          <a:ea typeface="Times New Roman"/>
                          <a:cs typeface="Times New Roman"/>
                        </a:rPr>
                        <a:t>7</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spcBef>
                          <a:spcPts val="5"/>
                        </a:spcBef>
                        <a:spcAft>
                          <a:spcPts val="0"/>
                        </a:spcAft>
                      </a:pPr>
                      <a:r>
                        <a:rPr lang="ru-RU" sz="1200">
                          <a:effectLst/>
                          <a:latin typeface="Times New Roman"/>
                          <a:ea typeface="Times New Roman"/>
                          <a:cs typeface="Times New Roman"/>
                        </a:rPr>
                        <a:t>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1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spcBef>
                          <a:spcPts val="5"/>
                        </a:spcBef>
                        <a:spcAft>
                          <a:spcPts val="0"/>
                        </a:spcAft>
                      </a:pPr>
                      <a:r>
                        <a:rPr lang="ru-RU" sz="1200">
                          <a:effectLst/>
                          <a:latin typeface="Times New Roman"/>
                          <a:ea typeface="Times New Roman"/>
                          <a:cs typeface="Times New Roman"/>
                        </a:rPr>
                        <a:t>11</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975">
                <a:tc gridSpan="2">
                  <a:txBody>
                    <a:bodyPr/>
                    <a:lstStyle/>
                    <a:p>
                      <a:pPr marL="702310" marR="689610" algn="ctr">
                        <a:lnSpc>
                          <a:spcPts val="1295"/>
                        </a:lnSpc>
                        <a:spcBef>
                          <a:spcPts val="30"/>
                        </a:spcBef>
                        <a:spcAft>
                          <a:spcPts val="0"/>
                        </a:spcAft>
                      </a:pPr>
                      <a:r>
                        <a:rPr lang="ru-RU" sz="1200" b="1">
                          <a:effectLst/>
                          <a:latin typeface="Times New Roman"/>
                          <a:ea typeface="Times New Roman"/>
                          <a:cs typeface="Times New Roman"/>
                        </a:rPr>
                        <a:t>Итого</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marR="10795" algn="r">
                        <a:lnSpc>
                          <a:spcPts val="1295"/>
                        </a:lnSpc>
                        <a:spcBef>
                          <a:spcPts val="30"/>
                        </a:spcBef>
                        <a:spcAft>
                          <a:spcPts val="0"/>
                        </a:spcAft>
                      </a:pPr>
                      <a:r>
                        <a:rPr lang="ru-RU" sz="1200" b="1">
                          <a:effectLst/>
                          <a:latin typeface="Times New Roman"/>
                          <a:ea typeface="Times New Roman"/>
                          <a:cs typeface="Times New Roman"/>
                        </a:rPr>
                        <a:t>406</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985" algn="r">
                        <a:lnSpc>
                          <a:spcPts val="1295"/>
                        </a:lnSpc>
                        <a:spcBef>
                          <a:spcPts val="30"/>
                        </a:spcBef>
                        <a:spcAft>
                          <a:spcPts val="0"/>
                        </a:spcAft>
                      </a:pPr>
                      <a:r>
                        <a:rPr lang="ru-RU" sz="1200" b="1">
                          <a:effectLst/>
                          <a:latin typeface="Times New Roman"/>
                          <a:ea typeface="Times New Roman"/>
                          <a:cs typeface="Times New Roman"/>
                        </a:rPr>
                        <a:t>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0" algn="r">
                        <a:lnSpc>
                          <a:spcPts val="1295"/>
                        </a:lnSpc>
                        <a:spcBef>
                          <a:spcPts val="30"/>
                        </a:spcBef>
                        <a:spcAft>
                          <a:spcPts val="0"/>
                        </a:spcAft>
                      </a:pPr>
                      <a:r>
                        <a:rPr lang="ru-RU" sz="1200" b="1">
                          <a:effectLst/>
                          <a:latin typeface="Times New Roman"/>
                          <a:ea typeface="Times New Roman"/>
                          <a:cs typeface="Times New Roman"/>
                        </a:rPr>
                        <a:t>240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lnSpc>
                          <a:spcPts val="1295"/>
                        </a:lnSpc>
                        <a:spcBef>
                          <a:spcPts val="30"/>
                        </a:spcBef>
                        <a:spcAft>
                          <a:spcPts val="0"/>
                        </a:spcAft>
                      </a:pPr>
                      <a:r>
                        <a:rPr lang="ru-RU" sz="1200" b="1">
                          <a:effectLst/>
                          <a:latin typeface="Times New Roman"/>
                          <a:ea typeface="Times New Roman"/>
                          <a:cs typeface="Times New Roman"/>
                        </a:rPr>
                        <a:t>169</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lnSpc>
                          <a:spcPts val="1295"/>
                        </a:lnSpc>
                        <a:spcBef>
                          <a:spcPts val="30"/>
                        </a:spcBef>
                        <a:spcAft>
                          <a:spcPts val="0"/>
                        </a:spcAft>
                      </a:pPr>
                      <a:r>
                        <a:rPr lang="ru-RU" sz="1200" b="1">
                          <a:effectLst/>
                          <a:latin typeface="Times New Roman"/>
                          <a:ea typeface="Times New Roman"/>
                          <a:cs typeface="Times New Roman"/>
                        </a:rPr>
                        <a:t>169</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lnSpc>
                          <a:spcPts val="1295"/>
                        </a:lnSpc>
                        <a:spcBef>
                          <a:spcPts val="30"/>
                        </a:spcBef>
                        <a:spcAft>
                          <a:spcPts val="0"/>
                        </a:spcAft>
                      </a:pPr>
                      <a:r>
                        <a:rPr lang="ru-RU" sz="1200" b="1">
                          <a:effectLst/>
                          <a:latin typeface="Times New Roman"/>
                          <a:ea typeface="Times New Roman"/>
                          <a:cs typeface="Times New Roman"/>
                        </a:rPr>
                        <a:t>116</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 algn="r">
                        <a:lnSpc>
                          <a:spcPts val="1295"/>
                        </a:lnSpc>
                        <a:spcBef>
                          <a:spcPts val="30"/>
                        </a:spcBef>
                        <a:spcAft>
                          <a:spcPts val="0"/>
                        </a:spcAft>
                      </a:pPr>
                      <a:r>
                        <a:rPr lang="ru-RU" sz="1200" b="1">
                          <a:effectLst/>
                          <a:latin typeface="Times New Roman"/>
                          <a:ea typeface="Times New Roman"/>
                          <a:cs typeface="Times New Roman"/>
                        </a:rPr>
                        <a:t>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20" algn="r">
                        <a:lnSpc>
                          <a:spcPts val="1295"/>
                        </a:lnSpc>
                        <a:spcBef>
                          <a:spcPts val="30"/>
                        </a:spcBef>
                        <a:spcAft>
                          <a:spcPts val="0"/>
                        </a:spcAft>
                      </a:pPr>
                      <a:r>
                        <a:rPr lang="ru-RU" sz="1200" b="1">
                          <a:effectLst/>
                          <a:latin typeface="Times New Roman"/>
                          <a:ea typeface="Times New Roman"/>
                          <a:cs typeface="Times New Roman"/>
                        </a:rPr>
                        <a:t>20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lnSpc>
                          <a:spcPts val="1295"/>
                        </a:lnSpc>
                        <a:spcBef>
                          <a:spcPts val="30"/>
                        </a:spcBef>
                        <a:spcAft>
                          <a:spcPts val="0"/>
                        </a:spcAft>
                      </a:pPr>
                      <a:r>
                        <a:rPr lang="ru-RU" sz="1200" b="1" dirty="0">
                          <a:effectLst/>
                          <a:latin typeface="Times New Roman"/>
                          <a:ea typeface="Times New Roman"/>
                          <a:cs typeface="Times New Roman"/>
                        </a:rPr>
                        <a:t>510</a:t>
                      </a:r>
                      <a:endParaRPr lang="ru-RU" sz="11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27546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2890976" y="9000"/>
            <a:ext cx="9301025" cy="535999"/>
          </a:xfrm>
          <a:custGeom>
            <a:avLst/>
            <a:gdLst/>
            <a:ahLst/>
            <a:cxnLst/>
            <a:rect l="l" t="t" r="r" b="b"/>
            <a:pathLst>
              <a:path w="7557083" h="535999" extrusionOk="0">
                <a:moveTo>
                  <a:pt x="209725" y="0"/>
                </a:moveTo>
                <a:lnTo>
                  <a:pt x="7557083" y="0"/>
                </a:lnTo>
                <a:lnTo>
                  <a:pt x="7557083" y="535999"/>
                </a:lnTo>
                <a:lnTo>
                  <a:pt x="0" y="535999"/>
                </a:lnTo>
                <a:lnTo>
                  <a:pt x="209725" y="0"/>
                </a:lnTo>
                <a:close/>
              </a:path>
            </a:pathLst>
          </a:custGeom>
          <a:solidFill>
            <a:srgbClr val="0963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pitchFamily="18" charset="0"/>
              <a:ea typeface="Calibri"/>
              <a:cs typeface="Times New Roman" pitchFamily="18" charset="0"/>
              <a:sym typeface="Calibri"/>
            </a:endParaRPr>
          </a:p>
        </p:txBody>
      </p:sp>
      <p:sp>
        <p:nvSpPr>
          <p:cNvPr id="100" name="Google Shape;100;p2"/>
          <p:cNvSpPr/>
          <p:nvPr/>
        </p:nvSpPr>
        <p:spPr>
          <a:xfrm>
            <a:off x="-974" y="914028"/>
            <a:ext cx="114297" cy="284424"/>
          </a:xfrm>
          <a:prstGeom prst="rect">
            <a:avLst/>
          </a:prstGeom>
          <a:solidFill>
            <a:srgbClr val="A8C013">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2"/>
          <p:cNvSpPr/>
          <p:nvPr/>
        </p:nvSpPr>
        <p:spPr>
          <a:xfrm>
            <a:off x="-3" y="551018"/>
            <a:ext cx="12192004" cy="45719"/>
          </a:xfrm>
          <a:prstGeom prst="rect">
            <a:avLst/>
          </a:prstGeom>
          <a:solidFill>
            <a:srgbClr val="0963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2"/>
          <p:cNvSpPr/>
          <p:nvPr/>
        </p:nvSpPr>
        <p:spPr>
          <a:xfrm>
            <a:off x="4646815" y="95813"/>
            <a:ext cx="8346991" cy="346239"/>
          </a:xfrm>
          <a:prstGeom prst="rect">
            <a:avLst/>
          </a:prstGeom>
          <a:noFill/>
          <a:ln>
            <a:noFill/>
          </a:ln>
        </p:spPr>
        <p:txBody>
          <a:bodyPr spcFirstLastPara="1" wrap="square" lIns="99050" tIns="49525" rIns="99050" bIns="49525" anchor="t" anchorCtr="0">
            <a:spAutoFit/>
          </a:bodyPr>
          <a:lstStyle/>
          <a:p>
            <a:r>
              <a:rPr lang="ru-RU" sz="1600" b="1" dirty="0">
                <a:solidFill>
                  <a:schemeClr val="bg1"/>
                </a:solidFill>
              </a:rPr>
              <a:t>Оборот скота КРС молочного направления за период</a:t>
            </a:r>
          </a:p>
        </p:txBody>
      </p:sp>
      <p:sp>
        <p:nvSpPr>
          <p:cNvPr id="105" name="Google Shape;105;p2"/>
          <p:cNvSpPr/>
          <p:nvPr/>
        </p:nvSpPr>
        <p:spPr>
          <a:xfrm>
            <a:off x="12078480" y="6576222"/>
            <a:ext cx="113354" cy="107948"/>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06" name="Google Shape;106;p2"/>
          <p:cNvCxnSpPr/>
          <p:nvPr/>
        </p:nvCxnSpPr>
        <p:spPr>
          <a:xfrm>
            <a:off x="628357" y="6592889"/>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7" name="Google Shape;107;p2"/>
          <p:cNvCxnSpPr/>
          <p:nvPr/>
        </p:nvCxnSpPr>
        <p:spPr>
          <a:xfrm>
            <a:off x="628357" y="6619083"/>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8" name="Google Shape;108;p2"/>
          <p:cNvCxnSpPr/>
          <p:nvPr/>
        </p:nvCxnSpPr>
        <p:spPr>
          <a:xfrm>
            <a:off x="628357" y="6645277"/>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9" name="Google Shape;109;p2"/>
          <p:cNvCxnSpPr/>
          <p:nvPr/>
        </p:nvCxnSpPr>
        <p:spPr>
          <a:xfrm>
            <a:off x="628357" y="6669088"/>
            <a:ext cx="11409486" cy="0"/>
          </a:xfrm>
          <a:prstGeom prst="straightConnector1">
            <a:avLst/>
          </a:prstGeom>
          <a:noFill/>
          <a:ln w="12700" cap="flat" cmpd="sng">
            <a:solidFill>
              <a:srgbClr val="A8C013"/>
            </a:solidFill>
            <a:prstDash val="solid"/>
            <a:miter lim="800000"/>
            <a:headEnd type="none" w="sm" len="sm"/>
            <a:tailEnd type="none" w="sm" len="sm"/>
          </a:ln>
        </p:spPr>
      </p:cxnSp>
      <p:sp>
        <p:nvSpPr>
          <p:cNvPr id="111" name="Google Shape;111;p2"/>
          <p:cNvSpPr/>
          <p:nvPr/>
        </p:nvSpPr>
        <p:spPr>
          <a:xfrm>
            <a:off x="12078480" y="5776911"/>
            <a:ext cx="113354" cy="9663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2" name="Google Shape;112;p2"/>
          <p:cNvSpPr/>
          <p:nvPr/>
        </p:nvSpPr>
        <p:spPr>
          <a:xfrm>
            <a:off x="12078480" y="5920743"/>
            <a:ext cx="113354" cy="413382"/>
          </a:xfrm>
          <a:prstGeom prst="rect">
            <a:avLst/>
          </a:prstGeom>
          <a:solidFill>
            <a:srgbClr val="A8C01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13" name="Google Shape;113;p2"/>
          <p:cNvCxnSpPr/>
          <p:nvPr/>
        </p:nvCxnSpPr>
        <p:spPr>
          <a:xfrm>
            <a:off x="597044" y="6432830"/>
            <a:ext cx="0" cy="423996"/>
          </a:xfrm>
          <a:prstGeom prst="straightConnector1">
            <a:avLst/>
          </a:prstGeom>
          <a:noFill/>
          <a:ln w="9525" cap="flat" cmpd="sng">
            <a:solidFill>
              <a:srgbClr val="FFC000"/>
            </a:solidFill>
            <a:prstDash val="solid"/>
            <a:miter lim="800000"/>
            <a:headEnd type="none" w="sm" len="sm"/>
            <a:tailEnd type="none" w="sm" len="sm"/>
          </a:ln>
        </p:spPr>
      </p:cxnSp>
      <p:pic>
        <p:nvPicPr>
          <p:cNvPr id="114" name="Google Shape;114;p2"/>
          <p:cNvPicPr preferRelativeResize="0"/>
          <p:nvPr/>
        </p:nvPicPr>
        <p:blipFill rotWithShape="1">
          <a:blip r:embed="rId3" cstate="print">
            <a:alphaModFix/>
          </a:blip>
          <a:srcRect/>
          <a:stretch/>
        </p:blipFill>
        <p:spPr>
          <a:xfrm>
            <a:off x="169408" y="95813"/>
            <a:ext cx="2590770" cy="424396"/>
          </a:xfrm>
          <a:prstGeom prst="rect">
            <a:avLst/>
          </a:prstGeom>
          <a:noFill/>
          <a:ln>
            <a:noFill/>
          </a:ln>
        </p:spPr>
      </p:pic>
      <p:sp>
        <p:nvSpPr>
          <p:cNvPr id="18" name="Rectangle 2"/>
          <p:cNvSpPr>
            <a:spLocks noChangeArrowheads="1"/>
          </p:cNvSpPr>
          <p:nvPr/>
        </p:nvSpPr>
        <p:spPr bwMode="auto">
          <a:xfrm>
            <a:off x="4868487" y="724243"/>
            <a:ext cx="447642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Оборот КРС молочного направления на 7 год</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2"/>
          <p:cNvSpPr>
            <a:spLocks noChangeArrowheads="1"/>
          </p:cNvSpPr>
          <p:nvPr/>
        </p:nvSpPr>
        <p:spPr bwMode="auto">
          <a:xfrm>
            <a:off x="4782589" y="3630881"/>
            <a:ext cx="447642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Оборот КРС молочного направления на 8 год</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743702636"/>
              </p:ext>
            </p:extLst>
          </p:nvPr>
        </p:nvGraphicFramePr>
        <p:xfrm>
          <a:off x="1464793" y="1185541"/>
          <a:ext cx="10238740" cy="2358390"/>
        </p:xfrm>
        <a:graphic>
          <a:graphicData uri="http://schemas.openxmlformats.org/drawingml/2006/table">
            <a:tbl>
              <a:tblPr firstRow="1" firstCol="1" lastRow="1" lastCol="1" bandRow="1" bandCol="1"/>
              <a:tblGrid>
                <a:gridCol w="930910"/>
                <a:gridCol w="1635125"/>
                <a:gridCol w="930910"/>
                <a:gridCol w="790575"/>
                <a:gridCol w="790575"/>
                <a:gridCol w="790575"/>
                <a:gridCol w="810260"/>
                <a:gridCol w="922020"/>
                <a:gridCol w="922020"/>
                <a:gridCol w="857885"/>
                <a:gridCol w="857885"/>
              </a:tblGrid>
              <a:tr h="567690">
                <a:tc rowSpan="3">
                  <a:txBody>
                    <a:bodyPr/>
                    <a:lstStyle/>
                    <a:p>
                      <a:pPr algn="l">
                        <a:spcAft>
                          <a:spcPts val="0"/>
                        </a:spcAft>
                      </a:pPr>
                      <a:r>
                        <a:rPr lang="ru-RU" sz="1300" b="1">
                          <a:effectLst/>
                          <a:latin typeface="Times New Roman"/>
                          <a:ea typeface="Times New Roman"/>
                          <a:cs typeface="Times New Roman"/>
                        </a:rPr>
                        <a:t> </a:t>
                      </a:r>
                      <a:endParaRPr lang="ru-RU" sz="1100">
                        <a:effectLst/>
                        <a:latin typeface="Times New Roman"/>
                        <a:ea typeface="Times New Roman"/>
                        <a:cs typeface="Times New Roman"/>
                      </a:endParaRPr>
                    </a:p>
                    <a:p>
                      <a:pPr algn="l">
                        <a:spcBef>
                          <a:spcPts val="40"/>
                        </a:spcBef>
                        <a:spcAft>
                          <a:spcPts val="0"/>
                        </a:spcAft>
                      </a:pPr>
                      <a:r>
                        <a:rPr lang="ru-RU" sz="1850" b="1">
                          <a:effectLst/>
                          <a:latin typeface="Times New Roman"/>
                          <a:ea typeface="Times New Roman"/>
                          <a:cs typeface="Times New Roman"/>
                        </a:rPr>
                        <a:t> </a:t>
                      </a:r>
                      <a:endParaRPr lang="ru-RU" sz="1100">
                        <a:effectLst/>
                        <a:latin typeface="Times New Roman"/>
                        <a:ea typeface="Times New Roman"/>
                        <a:cs typeface="Times New Roman"/>
                      </a:endParaRPr>
                    </a:p>
                    <a:p>
                      <a:pPr marL="33020" algn="l">
                        <a:spcAft>
                          <a:spcPts val="0"/>
                        </a:spcAft>
                      </a:pPr>
                      <a:r>
                        <a:rPr lang="ru-RU" sz="1200">
                          <a:effectLst/>
                          <a:latin typeface="Times New Roman"/>
                          <a:ea typeface="Times New Roman"/>
                          <a:cs typeface="Times New Roman"/>
                        </a:rPr>
                        <a:t>№</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spcBef>
                          <a:spcPts val="25"/>
                        </a:spcBef>
                        <a:spcAft>
                          <a:spcPts val="0"/>
                        </a:spcAft>
                      </a:pPr>
                      <a:r>
                        <a:rPr lang="ru-RU" sz="1850" b="1">
                          <a:effectLst/>
                          <a:latin typeface="Times New Roman"/>
                          <a:ea typeface="Times New Roman"/>
                          <a:cs typeface="Times New Roman"/>
                        </a:rPr>
                        <a:t> </a:t>
                      </a:r>
                      <a:endParaRPr lang="ru-RU" sz="1100">
                        <a:effectLst/>
                        <a:latin typeface="Times New Roman"/>
                        <a:ea typeface="Times New Roman"/>
                        <a:cs typeface="Times New Roman"/>
                      </a:endParaRPr>
                    </a:p>
                    <a:p>
                      <a:pPr marL="237490" marR="224155" algn="ctr">
                        <a:lnSpc>
                          <a:spcPct val="110000"/>
                        </a:lnSpc>
                        <a:spcAft>
                          <a:spcPts val="0"/>
                        </a:spcAft>
                      </a:pPr>
                      <a:r>
                        <a:rPr lang="ru-RU" sz="1200">
                          <a:effectLst/>
                          <a:latin typeface="Times New Roman"/>
                          <a:ea typeface="Times New Roman"/>
                          <a:cs typeface="Times New Roman"/>
                        </a:rPr>
                        <a:t>Вид животных по</a:t>
                      </a:r>
                      <a:r>
                        <a:rPr lang="ru-RU" sz="1200" spc="-285">
                          <a:effectLst/>
                          <a:latin typeface="Times New Roman"/>
                          <a:ea typeface="Times New Roman"/>
                          <a:cs typeface="Times New Roman"/>
                        </a:rPr>
                        <a:t> </a:t>
                      </a:r>
                      <a:r>
                        <a:rPr lang="ru-RU" sz="1200">
                          <a:effectLst/>
                          <a:latin typeface="Times New Roman"/>
                          <a:ea typeface="Times New Roman"/>
                          <a:cs typeface="Times New Roman"/>
                        </a:rPr>
                        <a:t>половозрастным</a:t>
                      </a:r>
                      <a:r>
                        <a:rPr lang="ru-RU" sz="1200" spc="5">
                          <a:effectLst/>
                          <a:latin typeface="Times New Roman"/>
                          <a:ea typeface="Times New Roman"/>
                          <a:cs typeface="Times New Roman"/>
                        </a:rPr>
                        <a:t> </a:t>
                      </a:r>
                      <a:r>
                        <a:rPr lang="ru-RU" sz="1200">
                          <a:effectLst/>
                          <a:latin typeface="Times New Roman"/>
                          <a:ea typeface="Times New Roman"/>
                          <a:cs typeface="Times New Roman"/>
                        </a:rPr>
                        <a:t>группам</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0645" marR="61595" indent="8890" algn="l">
                        <a:lnSpc>
                          <a:spcPct val="110000"/>
                        </a:lnSpc>
                        <a:spcBef>
                          <a:spcPts val="775"/>
                        </a:spcBef>
                        <a:spcAft>
                          <a:spcPts val="0"/>
                        </a:spcAft>
                      </a:pPr>
                      <a:r>
                        <a:rPr lang="ru-RU" sz="1200">
                          <a:effectLst/>
                          <a:latin typeface="Times New Roman"/>
                          <a:ea typeface="Times New Roman"/>
                          <a:cs typeface="Times New Roman"/>
                        </a:rPr>
                        <a:t>Наличие на</a:t>
                      </a:r>
                      <a:r>
                        <a:rPr lang="ru-RU" sz="1200" spc="-285">
                          <a:effectLst/>
                          <a:latin typeface="Times New Roman"/>
                          <a:ea typeface="Times New Roman"/>
                          <a:cs typeface="Times New Roman"/>
                        </a:rPr>
                        <a:t> </a:t>
                      </a:r>
                      <a:r>
                        <a:rPr lang="ru-RU" sz="1200">
                          <a:effectLst/>
                          <a:latin typeface="Times New Roman"/>
                          <a:ea typeface="Times New Roman"/>
                          <a:cs typeface="Times New Roman"/>
                        </a:rPr>
                        <a:t>начало</a:t>
                      </a:r>
                      <a:r>
                        <a:rPr lang="ru-RU" sz="1200" spc="-40">
                          <a:effectLst/>
                          <a:latin typeface="Times New Roman"/>
                          <a:ea typeface="Times New Roman"/>
                          <a:cs typeface="Times New Roman"/>
                        </a:rPr>
                        <a:t> </a:t>
                      </a:r>
                      <a:r>
                        <a:rPr lang="ru-RU" sz="1200">
                          <a:effectLst/>
                          <a:latin typeface="Times New Roman"/>
                          <a:ea typeface="Times New Roman"/>
                          <a:cs typeface="Times New Roman"/>
                        </a:rPr>
                        <a:t>года</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spcBef>
                          <a:spcPts val="40"/>
                        </a:spcBef>
                        <a:spcAft>
                          <a:spcPts val="0"/>
                        </a:spcAft>
                      </a:pPr>
                      <a:r>
                        <a:rPr lang="ru-RU" sz="1250" b="1">
                          <a:effectLst/>
                          <a:latin typeface="Times New Roman"/>
                          <a:ea typeface="Times New Roman"/>
                          <a:cs typeface="Times New Roman"/>
                        </a:rPr>
                        <a:t> </a:t>
                      </a:r>
                      <a:endParaRPr lang="ru-RU" sz="1100">
                        <a:effectLst/>
                        <a:latin typeface="Times New Roman"/>
                        <a:ea typeface="Times New Roman"/>
                        <a:cs typeface="Times New Roman"/>
                      </a:endParaRPr>
                    </a:p>
                    <a:p>
                      <a:pPr marL="883285" marR="869315" algn="ctr">
                        <a:spcBef>
                          <a:spcPts val="5"/>
                        </a:spcBef>
                        <a:spcAft>
                          <a:spcPts val="0"/>
                        </a:spcAft>
                      </a:pPr>
                      <a:r>
                        <a:rPr lang="ru-RU" sz="1200">
                          <a:effectLst/>
                          <a:latin typeface="Times New Roman"/>
                          <a:ea typeface="Times New Roman"/>
                          <a:cs typeface="Times New Roman"/>
                        </a:rPr>
                        <a:t>Приход</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4">
                  <a:txBody>
                    <a:bodyPr/>
                    <a:lstStyle/>
                    <a:p>
                      <a:pPr algn="l">
                        <a:spcBef>
                          <a:spcPts val="40"/>
                        </a:spcBef>
                        <a:spcAft>
                          <a:spcPts val="0"/>
                        </a:spcAft>
                      </a:pPr>
                      <a:r>
                        <a:rPr lang="ru-RU" sz="1250" b="1">
                          <a:effectLst/>
                          <a:latin typeface="Times New Roman"/>
                          <a:ea typeface="Times New Roman"/>
                          <a:cs typeface="Times New Roman"/>
                        </a:rPr>
                        <a:t> </a:t>
                      </a:r>
                      <a:endParaRPr lang="ru-RU" sz="1100">
                        <a:effectLst/>
                        <a:latin typeface="Times New Roman"/>
                        <a:ea typeface="Times New Roman"/>
                        <a:cs typeface="Times New Roman"/>
                      </a:endParaRPr>
                    </a:p>
                    <a:p>
                      <a:pPr marL="1347470" marR="1330960" algn="ctr">
                        <a:spcBef>
                          <a:spcPts val="5"/>
                        </a:spcBef>
                        <a:spcAft>
                          <a:spcPts val="0"/>
                        </a:spcAft>
                      </a:pPr>
                      <a:r>
                        <a:rPr lang="ru-RU" sz="1200">
                          <a:effectLst/>
                          <a:latin typeface="Times New Roman"/>
                          <a:ea typeface="Times New Roman"/>
                          <a:cs typeface="Times New Roman"/>
                        </a:rPr>
                        <a:t>Расход</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81280" marR="25400" indent="-22860" algn="l">
                        <a:lnSpc>
                          <a:spcPct val="110000"/>
                        </a:lnSpc>
                        <a:spcBef>
                          <a:spcPts val="775"/>
                        </a:spcBef>
                        <a:spcAft>
                          <a:spcPts val="0"/>
                        </a:spcAft>
                      </a:pPr>
                      <a:r>
                        <a:rPr lang="ru-RU" sz="1200">
                          <a:effectLst/>
                          <a:latin typeface="Times New Roman"/>
                          <a:ea typeface="Times New Roman"/>
                          <a:cs typeface="Times New Roman"/>
                        </a:rPr>
                        <a:t>Наличие на</a:t>
                      </a:r>
                      <a:r>
                        <a:rPr lang="ru-RU" sz="1200" spc="-285">
                          <a:effectLst/>
                          <a:latin typeface="Times New Roman"/>
                          <a:ea typeface="Times New Roman"/>
                          <a:cs typeface="Times New Roman"/>
                        </a:rPr>
                        <a:t> </a:t>
                      </a:r>
                      <a:r>
                        <a:rPr lang="ru-RU" sz="1200">
                          <a:effectLst/>
                          <a:latin typeface="Times New Roman"/>
                          <a:ea typeface="Times New Roman"/>
                          <a:cs typeface="Times New Roman"/>
                        </a:rPr>
                        <a:t>конец</a:t>
                      </a:r>
                      <a:r>
                        <a:rPr lang="ru-RU" sz="1200" spc="-15">
                          <a:effectLst/>
                          <a:latin typeface="Times New Roman"/>
                          <a:ea typeface="Times New Roman"/>
                          <a:cs typeface="Times New Roman"/>
                        </a:rPr>
                        <a:t> </a:t>
                      </a:r>
                      <a:r>
                        <a:rPr lang="ru-RU" sz="1200">
                          <a:effectLst/>
                          <a:latin typeface="Times New Roman"/>
                          <a:ea typeface="Times New Roman"/>
                          <a:cs typeface="Times New Roman"/>
                        </a:rPr>
                        <a:t>года</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235">
                <a:tc vMerge="1">
                  <a:txBody>
                    <a:bodyPr/>
                    <a:lstStyle/>
                    <a:p>
                      <a:endParaRPr lang="ru-RU"/>
                    </a:p>
                  </a:txBody>
                  <a:tcPr/>
                </a:tc>
                <a:tc vMerge="1">
                  <a:txBody>
                    <a:bodyPr/>
                    <a:lstStyle/>
                    <a:p>
                      <a:endParaRPr lang="ru-RU"/>
                    </a:p>
                  </a:txBody>
                  <a:tcPr/>
                </a:tc>
                <a:tc rowSpan="2">
                  <a:txBody>
                    <a:bodyPr/>
                    <a:lstStyle/>
                    <a:p>
                      <a:pPr algn="l">
                        <a:spcBef>
                          <a:spcPts val="50"/>
                        </a:spcBef>
                        <a:spcAft>
                          <a:spcPts val="0"/>
                        </a:spcAft>
                      </a:pPr>
                      <a:r>
                        <a:rPr lang="ru-RU" sz="1150" b="1">
                          <a:effectLst/>
                          <a:latin typeface="Times New Roman"/>
                          <a:ea typeface="Times New Roman"/>
                          <a:cs typeface="Times New Roman"/>
                        </a:rPr>
                        <a:t> </a:t>
                      </a:r>
                      <a:endParaRPr lang="ru-RU" sz="1100">
                        <a:effectLst/>
                        <a:latin typeface="Times New Roman"/>
                        <a:ea typeface="Times New Roman"/>
                        <a:cs typeface="Times New Roman"/>
                      </a:endParaRPr>
                    </a:p>
                    <a:p>
                      <a:pPr marL="343535" marR="333375" algn="ctr">
                        <a:spcBef>
                          <a:spcPts val="5"/>
                        </a:spcBef>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805" algn="l">
                        <a:spcBef>
                          <a:spcPts val="655"/>
                        </a:spcBef>
                        <a:spcAft>
                          <a:spcPts val="0"/>
                        </a:spcAft>
                      </a:pPr>
                      <a:r>
                        <a:rPr lang="ru-RU" sz="1200">
                          <a:effectLst/>
                          <a:latin typeface="Times New Roman"/>
                          <a:ea typeface="Times New Roman"/>
                          <a:cs typeface="Times New Roman"/>
                        </a:rPr>
                        <a:t>покупка</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1920" algn="l">
                        <a:spcBef>
                          <a:spcPts val="655"/>
                        </a:spcBef>
                        <a:spcAft>
                          <a:spcPts val="0"/>
                        </a:spcAft>
                      </a:pPr>
                      <a:r>
                        <a:rPr lang="ru-RU" sz="1200">
                          <a:effectLst/>
                          <a:latin typeface="Times New Roman"/>
                          <a:ea typeface="Times New Roman"/>
                          <a:cs typeface="Times New Roman"/>
                        </a:rPr>
                        <a:t>приплод</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8750" algn="l">
                        <a:spcBef>
                          <a:spcPts val="655"/>
                        </a:spcBef>
                        <a:spcAft>
                          <a:spcPts val="0"/>
                        </a:spcAft>
                      </a:pPr>
                      <a:r>
                        <a:rPr lang="ru-RU" sz="1200">
                          <a:effectLst/>
                          <a:latin typeface="Times New Roman"/>
                          <a:ea typeface="Times New Roman"/>
                          <a:cs typeface="Times New Roman"/>
                        </a:rPr>
                        <a:t>перевод</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9385" algn="l">
                        <a:spcBef>
                          <a:spcPts val="655"/>
                        </a:spcBef>
                        <a:spcAft>
                          <a:spcPts val="0"/>
                        </a:spcAft>
                      </a:pPr>
                      <a:r>
                        <a:rPr lang="ru-RU" sz="1200">
                          <a:effectLst/>
                          <a:latin typeface="Times New Roman"/>
                          <a:ea typeface="Times New Roman"/>
                          <a:cs typeface="Times New Roman"/>
                        </a:rPr>
                        <a:t>перевод</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985" algn="l">
                        <a:spcBef>
                          <a:spcPts val="655"/>
                        </a:spcBef>
                        <a:spcAft>
                          <a:spcPts val="0"/>
                        </a:spcAft>
                      </a:pPr>
                      <a:r>
                        <a:rPr lang="ru-RU" sz="1200">
                          <a:effectLst/>
                          <a:latin typeface="Times New Roman"/>
                          <a:ea typeface="Times New Roman"/>
                          <a:cs typeface="Times New Roman"/>
                        </a:rPr>
                        <a:t>продажа</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940" marR="6985" algn="ctr">
                        <a:lnSpc>
                          <a:spcPts val="1280"/>
                        </a:lnSpc>
                        <a:spcAft>
                          <a:spcPts val="0"/>
                        </a:spcAft>
                      </a:pPr>
                      <a:r>
                        <a:rPr lang="ru-RU" sz="1200">
                          <a:effectLst/>
                          <a:latin typeface="Times New Roman"/>
                          <a:ea typeface="Times New Roman"/>
                          <a:cs typeface="Times New Roman"/>
                        </a:rPr>
                        <a:t>выбраковка</a:t>
                      </a:r>
                      <a:endParaRPr lang="ru-RU" sz="1100">
                        <a:effectLst/>
                        <a:latin typeface="Times New Roman"/>
                        <a:ea typeface="Times New Roman"/>
                        <a:cs typeface="Times New Roman"/>
                      </a:endParaRPr>
                    </a:p>
                    <a:p>
                      <a:pPr marL="27940" marR="6985" algn="ctr">
                        <a:lnSpc>
                          <a:spcPts val="1295"/>
                        </a:lnSpc>
                        <a:spcBef>
                          <a:spcPts val="130"/>
                        </a:spcBef>
                        <a:spcAft>
                          <a:spcPts val="0"/>
                        </a:spcAft>
                      </a:pPr>
                      <a:r>
                        <a:rPr lang="ru-RU" sz="1200">
                          <a:effectLst/>
                          <a:latin typeface="Times New Roman"/>
                          <a:ea typeface="Times New Roman"/>
                          <a:cs typeface="Times New Roman"/>
                        </a:rPr>
                        <a:t>на</a:t>
                      </a:r>
                      <a:r>
                        <a:rPr lang="ru-RU" sz="1200" spc="-10">
                          <a:effectLst/>
                          <a:latin typeface="Times New Roman"/>
                          <a:ea typeface="Times New Roman"/>
                          <a:cs typeface="Times New Roman"/>
                        </a:rPr>
                        <a:t> </a:t>
                      </a:r>
                      <a:r>
                        <a:rPr lang="ru-RU" sz="1200">
                          <a:effectLst/>
                          <a:latin typeface="Times New Roman"/>
                          <a:ea typeface="Times New Roman"/>
                          <a:cs typeface="Times New Roman"/>
                        </a:rPr>
                        <a:t>забой</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algn="l">
                        <a:spcBef>
                          <a:spcPts val="655"/>
                        </a:spcBef>
                        <a:spcAft>
                          <a:spcPts val="0"/>
                        </a:spcAft>
                      </a:pPr>
                      <a:r>
                        <a:rPr lang="ru-RU" sz="1200">
                          <a:effectLst/>
                          <a:latin typeface="Times New Roman"/>
                          <a:ea typeface="Times New Roman"/>
                          <a:cs typeface="Times New Roman"/>
                        </a:rPr>
                        <a:t>падеж</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Bef>
                          <a:spcPts val="50"/>
                        </a:spcBef>
                        <a:spcAft>
                          <a:spcPts val="0"/>
                        </a:spcAft>
                      </a:pPr>
                      <a:r>
                        <a:rPr lang="ru-RU" sz="1150" b="1">
                          <a:effectLst/>
                          <a:latin typeface="Times New Roman"/>
                          <a:ea typeface="Times New Roman"/>
                          <a:cs typeface="Times New Roman"/>
                        </a:rPr>
                        <a:t> </a:t>
                      </a:r>
                      <a:endParaRPr lang="ru-RU" sz="1100">
                        <a:effectLst/>
                        <a:latin typeface="Times New Roman"/>
                        <a:ea typeface="Times New Roman"/>
                        <a:cs typeface="Times New Roman"/>
                      </a:endParaRPr>
                    </a:p>
                    <a:p>
                      <a:pPr marL="312420" marR="292100" algn="ctr">
                        <a:spcBef>
                          <a:spcPts val="5"/>
                        </a:spcBef>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234315" marR="219710" algn="ctr">
                        <a:lnSpc>
                          <a:spcPts val="1250"/>
                        </a:lnSpc>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6860" marR="257810" algn="ctr">
                        <a:lnSpc>
                          <a:spcPts val="1250"/>
                        </a:lnSpc>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7495" marR="257810" algn="ctr">
                        <a:lnSpc>
                          <a:spcPts val="1250"/>
                        </a:lnSpc>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8130" marR="257175" algn="ctr">
                        <a:lnSpc>
                          <a:spcPts val="1250"/>
                        </a:lnSpc>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8290" marR="267970" algn="ctr">
                        <a:lnSpc>
                          <a:spcPts val="1250"/>
                        </a:lnSpc>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845" marR="6985" algn="ctr">
                        <a:lnSpc>
                          <a:spcPts val="1250"/>
                        </a:lnSpc>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8440" algn="l">
                        <a:lnSpc>
                          <a:spcPts val="1250"/>
                        </a:lnSpc>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180340">
                <a:tc>
                  <a:txBody>
                    <a:bodyPr/>
                    <a:lstStyle/>
                    <a:p>
                      <a:pPr marL="15240" algn="ctr">
                        <a:lnSpc>
                          <a:spcPts val="1320"/>
                        </a:lnSpc>
                        <a:spcBef>
                          <a:spcPts val="5"/>
                        </a:spcBef>
                        <a:spcAft>
                          <a:spcPts val="0"/>
                        </a:spcAft>
                      </a:pPr>
                      <a:r>
                        <a:rPr lang="ru-RU" sz="1200">
                          <a:effectLst/>
                          <a:latin typeface="Times New Roman"/>
                          <a:ea typeface="Times New Roman"/>
                          <a:cs typeface="Times New Roman"/>
                        </a:rPr>
                        <a:t>1</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gn="l">
                        <a:lnSpc>
                          <a:spcPts val="1320"/>
                        </a:lnSpc>
                        <a:spcBef>
                          <a:spcPts val="5"/>
                        </a:spcBef>
                        <a:spcAft>
                          <a:spcPts val="0"/>
                        </a:spcAft>
                      </a:pPr>
                      <a:r>
                        <a:rPr lang="ru-RU" sz="1200">
                          <a:effectLst/>
                          <a:latin typeface="Times New Roman"/>
                          <a:ea typeface="Times New Roman"/>
                          <a:cs typeface="Times New Roman"/>
                        </a:rPr>
                        <a:t>КРС</a:t>
                      </a:r>
                      <a:r>
                        <a:rPr lang="ru-RU" sz="1200" spc="-5">
                          <a:effectLst/>
                          <a:latin typeface="Times New Roman"/>
                          <a:ea typeface="Times New Roman"/>
                          <a:cs typeface="Times New Roman"/>
                        </a:rPr>
                        <a:t> </a:t>
                      </a:r>
                      <a:r>
                        <a:rPr lang="ru-RU" sz="1200">
                          <a:effectLst/>
                          <a:latin typeface="Times New Roman"/>
                          <a:ea typeface="Times New Roman"/>
                          <a:cs typeface="Times New Roman"/>
                        </a:rPr>
                        <a:t>взрослый</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lnSpc>
                          <a:spcPts val="1320"/>
                        </a:lnSpc>
                        <a:spcBef>
                          <a:spcPts val="5"/>
                        </a:spcBef>
                        <a:spcAft>
                          <a:spcPts val="0"/>
                        </a:spcAft>
                      </a:pPr>
                      <a:r>
                        <a:rPr lang="ru-RU" sz="1200">
                          <a:effectLst/>
                          <a:latin typeface="Times New Roman"/>
                          <a:ea typeface="Times New Roman"/>
                          <a:cs typeface="Times New Roman"/>
                        </a:rPr>
                        <a:t>291</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lnSpc>
                          <a:spcPts val="1320"/>
                        </a:lnSpc>
                        <a:spcBef>
                          <a:spcPts val="5"/>
                        </a:spcBef>
                        <a:spcAft>
                          <a:spcPts val="0"/>
                        </a:spcAft>
                      </a:pPr>
                      <a:r>
                        <a:rPr lang="ru-RU" sz="1200">
                          <a:effectLst/>
                          <a:latin typeface="Times New Roman"/>
                          <a:ea typeface="Times New Roman"/>
                          <a:cs typeface="Times New Roman"/>
                        </a:rPr>
                        <a:t>86</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20" algn="r">
                        <a:lnSpc>
                          <a:spcPts val="1320"/>
                        </a:lnSpc>
                        <a:spcBef>
                          <a:spcPts val="5"/>
                        </a:spcBef>
                        <a:spcAft>
                          <a:spcPts val="0"/>
                        </a:spcAft>
                      </a:pPr>
                      <a:r>
                        <a:rPr lang="ru-RU" sz="1200">
                          <a:effectLst/>
                          <a:latin typeface="Times New Roman"/>
                          <a:ea typeface="Times New Roman"/>
                          <a:cs typeface="Times New Roman"/>
                        </a:rPr>
                        <a:t>11</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lnSpc>
                          <a:spcPts val="1320"/>
                        </a:lnSpc>
                        <a:spcBef>
                          <a:spcPts val="5"/>
                        </a:spcBef>
                        <a:spcAft>
                          <a:spcPts val="0"/>
                        </a:spcAft>
                      </a:pPr>
                      <a:r>
                        <a:rPr lang="ru-RU" sz="1200">
                          <a:effectLst/>
                          <a:latin typeface="Times New Roman"/>
                          <a:ea typeface="Times New Roman"/>
                          <a:cs typeface="Times New Roman"/>
                        </a:rPr>
                        <a:t>366</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a:txBody>
                    <a:bodyPr/>
                    <a:lstStyle/>
                    <a:p>
                      <a:pPr marL="15240" algn="ctr">
                        <a:lnSpc>
                          <a:spcPts val="1320"/>
                        </a:lnSpc>
                        <a:spcBef>
                          <a:spcPts val="5"/>
                        </a:spcBef>
                        <a:spcAft>
                          <a:spcPts val="0"/>
                        </a:spcAft>
                      </a:pPr>
                      <a:r>
                        <a:rPr lang="ru-RU" sz="1200">
                          <a:effectLst/>
                          <a:latin typeface="Times New Roman"/>
                          <a:ea typeface="Times New Roman"/>
                          <a:cs typeface="Times New Roman"/>
                        </a:rPr>
                        <a:t>2</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gn="l">
                        <a:lnSpc>
                          <a:spcPts val="1320"/>
                        </a:lnSpc>
                        <a:spcBef>
                          <a:spcPts val="5"/>
                        </a:spcBef>
                        <a:spcAft>
                          <a:spcPts val="0"/>
                        </a:spcAft>
                      </a:pPr>
                      <a:r>
                        <a:rPr lang="ru-RU" sz="1200">
                          <a:effectLst/>
                          <a:latin typeface="Times New Roman"/>
                          <a:ea typeface="Times New Roman"/>
                          <a:cs typeface="Times New Roman"/>
                        </a:rPr>
                        <a:t>Телки</a:t>
                      </a:r>
                      <a:r>
                        <a:rPr lang="ru-RU" sz="1200" spc="-10">
                          <a:effectLst/>
                          <a:latin typeface="Times New Roman"/>
                          <a:ea typeface="Times New Roman"/>
                          <a:cs typeface="Times New Roman"/>
                        </a:rPr>
                        <a:t> </a:t>
                      </a:r>
                      <a:r>
                        <a:rPr lang="ru-RU" sz="1200">
                          <a:effectLst/>
                          <a:latin typeface="Times New Roman"/>
                          <a:ea typeface="Times New Roman"/>
                          <a:cs typeface="Times New Roman"/>
                        </a:rPr>
                        <a:t>до</a:t>
                      </a:r>
                      <a:r>
                        <a:rPr lang="ru-RU" sz="1200" spc="-5">
                          <a:effectLst/>
                          <a:latin typeface="Times New Roman"/>
                          <a:ea typeface="Times New Roman"/>
                          <a:cs typeface="Times New Roman"/>
                        </a:rPr>
                        <a:t> </a:t>
                      </a:r>
                      <a:r>
                        <a:rPr lang="ru-RU" sz="1200">
                          <a:effectLst/>
                          <a:latin typeface="Times New Roman"/>
                          <a:ea typeface="Times New Roman"/>
                          <a:cs typeface="Times New Roman"/>
                        </a:rPr>
                        <a:t>1</a:t>
                      </a:r>
                      <a:r>
                        <a:rPr lang="ru-RU" sz="1200" spc="-10">
                          <a:effectLst/>
                          <a:latin typeface="Times New Roman"/>
                          <a:ea typeface="Times New Roman"/>
                          <a:cs typeface="Times New Roman"/>
                        </a:rPr>
                        <a:t> </a:t>
                      </a:r>
                      <a:r>
                        <a:rPr lang="ru-RU" sz="1200">
                          <a:effectLst/>
                          <a:latin typeface="Times New Roman"/>
                          <a:ea typeface="Times New Roman"/>
                          <a:cs typeface="Times New Roman"/>
                        </a:rPr>
                        <a:t>года</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lnSpc>
                          <a:spcPts val="1320"/>
                        </a:lnSpc>
                        <a:spcBef>
                          <a:spcPts val="5"/>
                        </a:spcBef>
                        <a:spcAft>
                          <a:spcPts val="0"/>
                        </a:spcAft>
                      </a:pPr>
                      <a:r>
                        <a:rPr lang="ru-RU" sz="1200">
                          <a:effectLst/>
                          <a:latin typeface="Times New Roman"/>
                          <a:ea typeface="Times New Roman"/>
                          <a:cs typeface="Times New Roman"/>
                        </a:rPr>
                        <a:t>114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0" algn="r">
                        <a:lnSpc>
                          <a:spcPts val="1320"/>
                        </a:lnSpc>
                        <a:spcBef>
                          <a:spcPts val="5"/>
                        </a:spcBef>
                        <a:spcAft>
                          <a:spcPts val="0"/>
                        </a:spcAft>
                      </a:pPr>
                      <a:r>
                        <a:rPr lang="ru-RU" sz="1200">
                          <a:effectLst/>
                          <a:latin typeface="Times New Roman"/>
                          <a:ea typeface="Times New Roman"/>
                          <a:cs typeface="Times New Roman"/>
                        </a:rPr>
                        <a:t>151</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lnSpc>
                          <a:spcPts val="1320"/>
                        </a:lnSpc>
                        <a:spcBef>
                          <a:spcPts val="5"/>
                        </a:spcBef>
                        <a:spcAft>
                          <a:spcPts val="0"/>
                        </a:spcAft>
                      </a:pPr>
                      <a:r>
                        <a:rPr lang="ru-RU" sz="1200">
                          <a:effectLst/>
                          <a:latin typeface="Times New Roman"/>
                          <a:ea typeface="Times New Roman"/>
                          <a:cs typeface="Times New Roman"/>
                        </a:rPr>
                        <a:t>114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20" algn="r">
                        <a:lnSpc>
                          <a:spcPts val="1320"/>
                        </a:lnSpc>
                        <a:spcBef>
                          <a:spcPts val="5"/>
                        </a:spcBef>
                        <a:spcAft>
                          <a:spcPts val="0"/>
                        </a:spcAft>
                      </a:pPr>
                      <a:r>
                        <a:rPr lang="ru-RU" sz="1200">
                          <a:effectLst/>
                          <a:latin typeface="Times New Roman"/>
                          <a:ea typeface="Times New Roman"/>
                          <a:cs typeface="Times New Roman"/>
                        </a:rPr>
                        <a:t>8</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lnSpc>
                          <a:spcPts val="1320"/>
                        </a:lnSpc>
                        <a:spcBef>
                          <a:spcPts val="5"/>
                        </a:spcBef>
                        <a:spcAft>
                          <a:spcPts val="0"/>
                        </a:spcAft>
                      </a:pPr>
                      <a:r>
                        <a:rPr lang="ru-RU" sz="1200">
                          <a:effectLst/>
                          <a:latin typeface="Times New Roman"/>
                          <a:ea typeface="Times New Roman"/>
                          <a:cs typeface="Times New Roman"/>
                        </a:rPr>
                        <a:t>143</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a:txBody>
                    <a:bodyPr/>
                    <a:lstStyle/>
                    <a:p>
                      <a:pPr marL="15240" algn="ctr">
                        <a:lnSpc>
                          <a:spcPts val="1320"/>
                        </a:lnSpc>
                        <a:spcBef>
                          <a:spcPts val="5"/>
                        </a:spcBef>
                        <a:spcAft>
                          <a:spcPts val="0"/>
                        </a:spcAft>
                      </a:pPr>
                      <a:r>
                        <a:rPr lang="ru-RU" sz="1200">
                          <a:effectLst/>
                          <a:latin typeface="Times New Roman"/>
                          <a:ea typeface="Times New Roman"/>
                          <a:cs typeface="Times New Roman"/>
                        </a:rPr>
                        <a:t>3</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gn="l">
                        <a:lnSpc>
                          <a:spcPts val="1320"/>
                        </a:lnSpc>
                        <a:spcBef>
                          <a:spcPts val="5"/>
                        </a:spcBef>
                        <a:spcAft>
                          <a:spcPts val="0"/>
                        </a:spcAft>
                      </a:pPr>
                      <a:r>
                        <a:rPr lang="ru-RU" sz="1200">
                          <a:effectLst/>
                          <a:latin typeface="Times New Roman"/>
                          <a:ea typeface="Times New Roman"/>
                          <a:cs typeface="Times New Roman"/>
                        </a:rPr>
                        <a:t>Бычки</a:t>
                      </a:r>
                      <a:r>
                        <a:rPr lang="ru-RU" sz="1200" spc="-10">
                          <a:effectLst/>
                          <a:latin typeface="Times New Roman"/>
                          <a:ea typeface="Times New Roman"/>
                          <a:cs typeface="Times New Roman"/>
                        </a:rPr>
                        <a:t> </a:t>
                      </a:r>
                      <a:r>
                        <a:rPr lang="ru-RU" sz="1200">
                          <a:effectLst/>
                          <a:latin typeface="Times New Roman"/>
                          <a:ea typeface="Times New Roman"/>
                          <a:cs typeface="Times New Roman"/>
                        </a:rPr>
                        <a:t>до</a:t>
                      </a:r>
                      <a:r>
                        <a:rPr lang="ru-RU" sz="1200" spc="-10">
                          <a:effectLst/>
                          <a:latin typeface="Times New Roman"/>
                          <a:ea typeface="Times New Roman"/>
                          <a:cs typeface="Times New Roman"/>
                        </a:rPr>
                        <a:t> </a:t>
                      </a:r>
                      <a:r>
                        <a:rPr lang="ru-RU" sz="1200">
                          <a:effectLst/>
                          <a:latin typeface="Times New Roman"/>
                          <a:ea typeface="Times New Roman"/>
                          <a:cs typeface="Times New Roman"/>
                        </a:rPr>
                        <a:t>1</a:t>
                      </a:r>
                      <a:r>
                        <a:rPr lang="ru-RU" sz="1200" spc="-10">
                          <a:effectLst/>
                          <a:latin typeface="Times New Roman"/>
                          <a:ea typeface="Times New Roman"/>
                          <a:cs typeface="Times New Roman"/>
                        </a:rPr>
                        <a:t> </a:t>
                      </a:r>
                      <a:r>
                        <a:rPr lang="ru-RU" sz="1200">
                          <a:effectLst/>
                          <a:latin typeface="Times New Roman"/>
                          <a:ea typeface="Times New Roman"/>
                          <a:cs typeface="Times New Roman"/>
                        </a:rPr>
                        <a:t>года</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lnSpc>
                          <a:spcPts val="1320"/>
                        </a:lnSpc>
                        <a:spcBef>
                          <a:spcPts val="5"/>
                        </a:spcBef>
                        <a:spcAft>
                          <a:spcPts val="0"/>
                        </a:spcAft>
                      </a:pPr>
                      <a:r>
                        <a:rPr lang="ru-RU" sz="1200">
                          <a:effectLst/>
                          <a:latin typeface="Times New Roman"/>
                          <a:ea typeface="Times New Roman"/>
                          <a:cs typeface="Times New Roman"/>
                        </a:rPr>
                        <a:t>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0" algn="r">
                        <a:lnSpc>
                          <a:spcPts val="1320"/>
                        </a:lnSpc>
                        <a:spcBef>
                          <a:spcPts val="5"/>
                        </a:spcBef>
                        <a:spcAft>
                          <a:spcPts val="0"/>
                        </a:spcAft>
                      </a:pPr>
                      <a:r>
                        <a:rPr lang="ru-RU" sz="1200">
                          <a:effectLst/>
                          <a:latin typeface="Times New Roman"/>
                          <a:ea typeface="Times New Roman"/>
                          <a:cs typeface="Times New Roman"/>
                        </a:rPr>
                        <a:t>151</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lnSpc>
                          <a:spcPts val="1320"/>
                        </a:lnSpc>
                        <a:spcBef>
                          <a:spcPts val="5"/>
                        </a:spcBef>
                        <a:spcAft>
                          <a:spcPts val="0"/>
                        </a:spcAft>
                      </a:pPr>
                      <a:r>
                        <a:rPr lang="ru-RU" sz="1200">
                          <a:effectLst/>
                          <a:latin typeface="Times New Roman"/>
                          <a:ea typeface="Times New Roman"/>
                          <a:cs typeface="Times New Roman"/>
                        </a:rPr>
                        <a:t>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lnSpc>
                          <a:spcPts val="1320"/>
                        </a:lnSpc>
                        <a:spcBef>
                          <a:spcPts val="5"/>
                        </a:spcBef>
                        <a:spcAft>
                          <a:spcPts val="0"/>
                        </a:spcAft>
                      </a:pPr>
                      <a:r>
                        <a:rPr lang="ru-RU" sz="1200">
                          <a:effectLst/>
                          <a:latin typeface="Times New Roman"/>
                          <a:ea typeface="Times New Roman"/>
                          <a:cs typeface="Times New Roman"/>
                        </a:rPr>
                        <a:t>147</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lnSpc>
                          <a:spcPts val="1320"/>
                        </a:lnSpc>
                        <a:spcBef>
                          <a:spcPts val="5"/>
                        </a:spcBef>
                        <a:spcAft>
                          <a:spcPts val="0"/>
                        </a:spcAft>
                      </a:pPr>
                      <a:r>
                        <a:rPr lang="ru-RU" sz="1200">
                          <a:effectLst/>
                          <a:latin typeface="Times New Roman"/>
                          <a:ea typeface="Times New Roman"/>
                          <a:cs typeface="Times New Roman"/>
                        </a:rPr>
                        <a:t>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a:txBody>
                    <a:bodyPr/>
                    <a:lstStyle/>
                    <a:p>
                      <a:pPr marL="15240" algn="ctr">
                        <a:lnSpc>
                          <a:spcPts val="1320"/>
                        </a:lnSpc>
                        <a:spcBef>
                          <a:spcPts val="5"/>
                        </a:spcBef>
                        <a:spcAft>
                          <a:spcPts val="0"/>
                        </a:spcAft>
                      </a:pPr>
                      <a:r>
                        <a:rPr lang="ru-RU" sz="1200">
                          <a:effectLst/>
                          <a:latin typeface="Times New Roman"/>
                          <a:ea typeface="Times New Roman"/>
                          <a:cs typeface="Times New Roman"/>
                        </a:rPr>
                        <a:t>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gn="l">
                        <a:lnSpc>
                          <a:spcPts val="1320"/>
                        </a:lnSpc>
                        <a:spcBef>
                          <a:spcPts val="5"/>
                        </a:spcBef>
                        <a:spcAft>
                          <a:spcPts val="0"/>
                        </a:spcAft>
                      </a:pPr>
                      <a:r>
                        <a:rPr lang="ru-RU" sz="1200">
                          <a:effectLst/>
                          <a:latin typeface="Times New Roman"/>
                          <a:ea typeface="Times New Roman"/>
                          <a:cs typeface="Times New Roman"/>
                        </a:rPr>
                        <a:t>Телки</a:t>
                      </a:r>
                      <a:r>
                        <a:rPr lang="ru-RU" sz="1200" spc="-5">
                          <a:effectLst/>
                          <a:latin typeface="Times New Roman"/>
                          <a:ea typeface="Times New Roman"/>
                          <a:cs typeface="Times New Roman"/>
                        </a:rPr>
                        <a:t> </a:t>
                      </a:r>
                      <a:r>
                        <a:rPr lang="ru-RU" sz="1200">
                          <a:effectLst/>
                          <a:latin typeface="Times New Roman"/>
                          <a:ea typeface="Times New Roman"/>
                          <a:cs typeface="Times New Roman"/>
                        </a:rPr>
                        <a:t>до</a:t>
                      </a:r>
                      <a:r>
                        <a:rPr lang="ru-RU" sz="1200" spc="-5">
                          <a:effectLst/>
                          <a:latin typeface="Times New Roman"/>
                          <a:ea typeface="Times New Roman"/>
                          <a:cs typeface="Times New Roman"/>
                        </a:rPr>
                        <a:t> </a:t>
                      </a:r>
                      <a:r>
                        <a:rPr lang="ru-RU" sz="1200">
                          <a:effectLst/>
                          <a:latin typeface="Times New Roman"/>
                          <a:ea typeface="Times New Roman"/>
                          <a:cs typeface="Times New Roman"/>
                        </a:rPr>
                        <a:t>2-х лет</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lnSpc>
                          <a:spcPts val="1320"/>
                        </a:lnSpc>
                        <a:spcBef>
                          <a:spcPts val="5"/>
                        </a:spcBef>
                        <a:spcAft>
                          <a:spcPts val="0"/>
                        </a:spcAft>
                      </a:pPr>
                      <a:r>
                        <a:rPr lang="ru-RU" sz="1200">
                          <a:effectLst/>
                          <a:latin typeface="Times New Roman"/>
                          <a:ea typeface="Times New Roman"/>
                          <a:cs typeface="Times New Roman"/>
                        </a:rPr>
                        <a:t>86</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lnSpc>
                          <a:spcPts val="1320"/>
                        </a:lnSpc>
                        <a:spcBef>
                          <a:spcPts val="5"/>
                        </a:spcBef>
                        <a:spcAft>
                          <a:spcPts val="0"/>
                        </a:spcAft>
                      </a:pPr>
                      <a:r>
                        <a:rPr lang="ru-RU" sz="1200">
                          <a:effectLst/>
                          <a:latin typeface="Times New Roman"/>
                          <a:ea typeface="Times New Roman"/>
                          <a:cs typeface="Times New Roman"/>
                        </a:rPr>
                        <a:t>114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lnSpc>
                          <a:spcPts val="1320"/>
                        </a:lnSpc>
                        <a:spcBef>
                          <a:spcPts val="5"/>
                        </a:spcBef>
                        <a:spcAft>
                          <a:spcPts val="0"/>
                        </a:spcAft>
                      </a:pPr>
                      <a:r>
                        <a:rPr lang="ru-RU" sz="1200">
                          <a:effectLst/>
                          <a:latin typeface="Times New Roman"/>
                          <a:ea typeface="Times New Roman"/>
                          <a:cs typeface="Times New Roman"/>
                        </a:rPr>
                        <a:t>86</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20" algn="r">
                        <a:lnSpc>
                          <a:spcPts val="1320"/>
                        </a:lnSpc>
                        <a:spcBef>
                          <a:spcPts val="5"/>
                        </a:spcBef>
                        <a:spcAft>
                          <a:spcPts val="0"/>
                        </a:spcAft>
                      </a:pPr>
                      <a:r>
                        <a:rPr lang="ru-RU" sz="1200">
                          <a:effectLst/>
                          <a:latin typeface="Times New Roman"/>
                          <a:ea typeface="Times New Roman"/>
                          <a:cs typeface="Times New Roman"/>
                        </a:rPr>
                        <a:t>6</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lnSpc>
                          <a:spcPts val="1320"/>
                        </a:lnSpc>
                        <a:spcBef>
                          <a:spcPts val="5"/>
                        </a:spcBef>
                        <a:spcAft>
                          <a:spcPts val="0"/>
                        </a:spcAft>
                      </a:pPr>
                      <a:r>
                        <a:rPr lang="ru-RU" sz="1200">
                          <a:effectLst/>
                          <a:latin typeface="Times New Roman"/>
                          <a:ea typeface="Times New Roman"/>
                          <a:cs typeface="Times New Roman"/>
                        </a:rPr>
                        <a:t>108</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a:txBody>
                    <a:bodyPr/>
                    <a:lstStyle/>
                    <a:p>
                      <a:pPr marL="15240" algn="ctr">
                        <a:lnSpc>
                          <a:spcPts val="1320"/>
                        </a:lnSpc>
                        <a:spcBef>
                          <a:spcPts val="5"/>
                        </a:spcBef>
                        <a:spcAft>
                          <a:spcPts val="0"/>
                        </a:spcAft>
                      </a:pPr>
                      <a:r>
                        <a:rPr lang="ru-RU" sz="1200">
                          <a:effectLst/>
                          <a:latin typeface="Times New Roman"/>
                          <a:ea typeface="Times New Roman"/>
                          <a:cs typeface="Times New Roman"/>
                        </a:rPr>
                        <a:t>5</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gn="l">
                        <a:lnSpc>
                          <a:spcPts val="1320"/>
                        </a:lnSpc>
                        <a:spcBef>
                          <a:spcPts val="5"/>
                        </a:spcBef>
                        <a:spcAft>
                          <a:spcPts val="0"/>
                        </a:spcAft>
                      </a:pPr>
                      <a:r>
                        <a:rPr lang="ru-RU" sz="1200">
                          <a:effectLst/>
                          <a:latin typeface="Times New Roman"/>
                          <a:ea typeface="Times New Roman"/>
                          <a:cs typeface="Times New Roman"/>
                        </a:rPr>
                        <a:t>Бычки</a:t>
                      </a:r>
                      <a:r>
                        <a:rPr lang="ru-RU" sz="1200" spc="-10">
                          <a:effectLst/>
                          <a:latin typeface="Times New Roman"/>
                          <a:ea typeface="Times New Roman"/>
                          <a:cs typeface="Times New Roman"/>
                        </a:rPr>
                        <a:t> </a:t>
                      </a:r>
                      <a:r>
                        <a:rPr lang="ru-RU" sz="1200">
                          <a:effectLst/>
                          <a:latin typeface="Times New Roman"/>
                          <a:ea typeface="Times New Roman"/>
                          <a:cs typeface="Times New Roman"/>
                        </a:rPr>
                        <a:t>до</a:t>
                      </a:r>
                      <a:r>
                        <a:rPr lang="ru-RU" sz="1200" spc="-5">
                          <a:effectLst/>
                          <a:latin typeface="Times New Roman"/>
                          <a:ea typeface="Times New Roman"/>
                          <a:cs typeface="Times New Roman"/>
                        </a:rPr>
                        <a:t> </a:t>
                      </a:r>
                      <a:r>
                        <a:rPr lang="ru-RU" sz="1200">
                          <a:effectLst/>
                          <a:latin typeface="Times New Roman"/>
                          <a:ea typeface="Times New Roman"/>
                          <a:cs typeface="Times New Roman"/>
                        </a:rPr>
                        <a:t>2-х лет</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lnSpc>
                          <a:spcPts val="1320"/>
                        </a:lnSpc>
                        <a:spcBef>
                          <a:spcPts val="5"/>
                        </a:spcBef>
                        <a:spcAft>
                          <a:spcPts val="0"/>
                        </a:spcAft>
                      </a:pPr>
                      <a:r>
                        <a:rPr lang="ru-RU" sz="1200">
                          <a:effectLst/>
                          <a:latin typeface="Times New Roman"/>
                          <a:ea typeface="Times New Roman"/>
                          <a:cs typeface="Times New Roman"/>
                        </a:rPr>
                        <a:t>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lnSpc>
                          <a:spcPts val="1320"/>
                        </a:lnSpc>
                        <a:spcBef>
                          <a:spcPts val="5"/>
                        </a:spcBef>
                        <a:spcAft>
                          <a:spcPts val="0"/>
                        </a:spcAft>
                      </a:pPr>
                      <a:r>
                        <a:rPr lang="ru-RU" sz="1200">
                          <a:effectLst/>
                          <a:latin typeface="Times New Roman"/>
                          <a:ea typeface="Times New Roman"/>
                          <a:cs typeface="Times New Roman"/>
                        </a:rPr>
                        <a:t>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lnSpc>
                          <a:spcPts val="1320"/>
                        </a:lnSpc>
                        <a:spcBef>
                          <a:spcPts val="5"/>
                        </a:spcBef>
                        <a:spcAft>
                          <a:spcPts val="0"/>
                        </a:spcAft>
                      </a:pPr>
                      <a:r>
                        <a:rPr lang="ru-RU" sz="1200">
                          <a:effectLst/>
                          <a:latin typeface="Times New Roman"/>
                          <a:ea typeface="Times New Roman"/>
                          <a:cs typeface="Times New Roman"/>
                        </a:rPr>
                        <a:t>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lnSpc>
                          <a:spcPts val="1320"/>
                        </a:lnSpc>
                        <a:spcBef>
                          <a:spcPts val="5"/>
                        </a:spcBef>
                        <a:spcAft>
                          <a:spcPts val="0"/>
                        </a:spcAft>
                      </a:pPr>
                      <a:r>
                        <a:rPr lang="ru-RU" sz="1200">
                          <a:effectLst/>
                          <a:latin typeface="Times New Roman"/>
                          <a:ea typeface="Times New Roman"/>
                          <a:cs typeface="Times New Roman"/>
                        </a:rPr>
                        <a:t>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lnSpc>
                          <a:spcPts val="1320"/>
                        </a:lnSpc>
                        <a:spcBef>
                          <a:spcPts val="5"/>
                        </a:spcBef>
                        <a:spcAft>
                          <a:spcPts val="0"/>
                        </a:spcAft>
                      </a:pPr>
                      <a:r>
                        <a:rPr lang="ru-RU" sz="1200">
                          <a:effectLst/>
                          <a:latin typeface="Times New Roman"/>
                          <a:ea typeface="Times New Roman"/>
                          <a:cs typeface="Times New Roman"/>
                        </a:rPr>
                        <a:t>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975">
                <a:tc>
                  <a:txBody>
                    <a:bodyPr/>
                    <a:lstStyle/>
                    <a:p>
                      <a:pPr marL="15240" algn="ctr">
                        <a:lnSpc>
                          <a:spcPts val="1320"/>
                        </a:lnSpc>
                        <a:spcBef>
                          <a:spcPts val="5"/>
                        </a:spcBef>
                        <a:spcAft>
                          <a:spcPts val="0"/>
                        </a:spcAft>
                      </a:pPr>
                      <a:r>
                        <a:rPr lang="ru-RU" sz="1200">
                          <a:effectLst/>
                          <a:latin typeface="Times New Roman"/>
                          <a:ea typeface="Times New Roman"/>
                          <a:cs typeface="Times New Roman"/>
                        </a:rPr>
                        <a:t>6</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gn="l">
                        <a:lnSpc>
                          <a:spcPts val="1320"/>
                        </a:lnSpc>
                        <a:spcBef>
                          <a:spcPts val="5"/>
                        </a:spcBef>
                        <a:spcAft>
                          <a:spcPts val="0"/>
                        </a:spcAft>
                      </a:pPr>
                      <a:r>
                        <a:rPr lang="ru-RU" sz="1200">
                          <a:effectLst/>
                          <a:latin typeface="Times New Roman"/>
                          <a:ea typeface="Times New Roman"/>
                          <a:cs typeface="Times New Roman"/>
                        </a:rPr>
                        <a:t>Быки</a:t>
                      </a:r>
                      <a:r>
                        <a:rPr lang="ru-RU" sz="1200" spc="-10">
                          <a:effectLst/>
                          <a:latin typeface="Times New Roman"/>
                          <a:ea typeface="Times New Roman"/>
                          <a:cs typeface="Times New Roman"/>
                        </a:rPr>
                        <a:t> </a:t>
                      </a:r>
                      <a:r>
                        <a:rPr lang="ru-RU" sz="1200">
                          <a:effectLst/>
                          <a:latin typeface="Times New Roman"/>
                          <a:ea typeface="Times New Roman"/>
                          <a:cs typeface="Times New Roman"/>
                        </a:rPr>
                        <a:t>производители</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lnSpc>
                          <a:spcPts val="1320"/>
                        </a:lnSpc>
                        <a:spcBef>
                          <a:spcPts val="5"/>
                        </a:spcBef>
                        <a:spcAft>
                          <a:spcPts val="0"/>
                        </a:spcAft>
                      </a:pPr>
                      <a:r>
                        <a:rPr lang="ru-RU" sz="1200">
                          <a:effectLst/>
                          <a:latin typeface="Times New Roman"/>
                          <a:ea typeface="Times New Roman"/>
                          <a:cs typeface="Times New Roman"/>
                        </a:rPr>
                        <a:t>11</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lnSpc>
                          <a:spcPts val="1320"/>
                        </a:lnSpc>
                        <a:spcBef>
                          <a:spcPts val="5"/>
                        </a:spcBef>
                        <a:spcAft>
                          <a:spcPts val="0"/>
                        </a:spcAft>
                      </a:pPr>
                      <a:r>
                        <a:rPr lang="ru-RU" sz="1200">
                          <a:effectLst/>
                          <a:latin typeface="Times New Roman"/>
                          <a:ea typeface="Times New Roman"/>
                          <a:cs typeface="Times New Roman"/>
                        </a:rPr>
                        <a:t>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lnSpc>
                          <a:spcPts val="1320"/>
                        </a:lnSpc>
                        <a:spcBef>
                          <a:spcPts val="5"/>
                        </a:spcBef>
                        <a:spcAft>
                          <a:spcPts val="0"/>
                        </a:spcAft>
                      </a:pPr>
                      <a:r>
                        <a:rPr lang="ru-RU" sz="1200">
                          <a:effectLst/>
                          <a:latin typeface="Times New Roman"/>
                          <a:ea typeface="Times New Roman"/>
                          <a:cs typeface="Times New Roman"/>
                        </a:rPr>
                        <a:t>15</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gridSpan="2">
                  <a:txBody>
                    <a:bodyPr/>
                    <a:lstStyle/>
                    <a:p>
                      <a:pPr marL="702310" marR="689610" algn="ctr">
                        <a:lnSpc>
                          <a:spcPts val="1295"/>
                        </a:lnSpc>
                        <a:spcBef>
                          <a:spcPts val="30"/>
                        </a:spcBef>
                        <a:spcAft>
                          <a:spcPts val="0"/>
                        </a:spcAft>
                      </a:pPr>
                      <a:r>
                        <a:rPr lang="ru-RU" sz="1200" b="1">
                          <a:effectLst/>
                          <a:latin typeface="Times New Roman"/>
                          <a:ea typeface="Times New Roman"/>
                          <a:cs typeface="Times New Roman"/>
                        </a:rPr>
                        <a:t>Итого</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marR="10795" algn="r">
                        <a:lnSpc>
                          <a:spcPts val="1295"/>
                        </a:lnSpc>
                        <a:spcBef>
                          <a:spcPts val="30"/>
                        </a:spcBef>
                        <a:spcAft>
                          <a:spcPts val="0"/>
                        </a:spcAft>
                      </a:pPr>
                      <a:r>
                        <a:rPr lang="ru-RU" sz="1200" b="1">
                          <a:effectLst/>
                          <a:latin typeface="Times New Roman"/>
                          <a:ea typeface="Times New Roman"/>
                          <a:cs typeface="Times New Roman"/>
                        </a:rPr>
                        <a:t>510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985" algn="r">
                        <a:lnSpc>
                          <a:spcPts val="1295"/>
                        </a:lnSpc>
                        <a:spcBef>
                          <a:spcPts val="30"/>
                        </a:spcBef>
                        <a:spcAft>
                          <a:spcPts val="0"/>
                        </a:spcAft>
                      </a:pPr>
                      <a:r>
                        <a:rPr lang="ru-RU" sz="1200" b="1">
                          <a:effectLst/>
                          <a:latin typeface="Times New Roman"/>
                          <a:ea typeface="Times New Roman"/>
                          <a:cs typeface="Times New Roman"/>
                        </a:rPr>
                        <a:t>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0" algn="r">
                        <a:lnSpc>
                          <a:spcPts val="1295"/>
                        </a:lnSpc>
                        <a:spcBef>
                          <a:spcPts val="30"/>
                        </a:spcBef>
                        <a:spcAft>
                          <a:spcPts val="0"/>
                        </a:spcAft>
                      </a:pPr>
                      <a:r>
                        <a:rPr lang="ru-RU" sz="1200" b="1">
                          <a:effectLst/>
                          <a:latin typeface="Times New Roman"/>
                          <a:ea typeface="Times New Roman"/>
                          <a:cs typeface="Times New Roman"/>
                        </a:rPr>
                        <a:t>302</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lnSpc>
                          <a:spcPts val="1295"/>
                        </a:lnSpc>
                        <a:spcBef>
                          <a:spcPts val="30"/>
                        </a:spcBef>
                        <a:spcAft>
                          <a:spcPts val="0"/>
                        </a:spcAft>
                      </a:pPr>
                      <a:r>
                        <a:rPr lang="ru-RU" sz="1200" b="1">
                          <a:effectLst/>
                          <a:latin typeface="Times New Roman"/>
                          <a:ea typeface="Times New Roman"/>
                          <a:cs typeface="Times New Roman"/>
                        </a:rPr>
                        <a:t>208</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lnSpc>
                          <a:spcPts val="1295"/>
                        </a:lnSpc>
                        <a:spcBef>
                          <a:spcPts val="30"/>
                        </a:spcBef>
                        <a:spcAft>
                          <a:spcPts val="0"/>
                        </a:spcAft>
                      </a:pPr>
                      <a:r>
                        <a:rPr lang="ru-RU" sz="1200" b="1">
                          <a:effectLst/>
                          <a:latin typeface="Times New Roman"/>
                          <a:ea typeface="Times New Roman"/>
                          <a:cs typeface="Times New Roman"/>
                        </a:rPr>
                        <a:t>208</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lnSpc>
                          <a:spcPts val="1295"/>
                        </a:lnSpc>
                        <a:spcBef>
                          <a:spcPts val="30"/>
                        </a:spcBef>
                        <a:spcAft>
                          <a:spcPts val="0"/>
                        </a:spcAft>
                      </a:pPr>
                      <a:r>
                        <a:rPr lang="ru-RU" sz="1200" b="1">
                          <a:effectLst/>
                          <a:latin typeface="Times New Roman"/>
                          <a:ea typeface="Times New Roman"/>
                          <a:cs typeface="Times New Roman"/>
                        </a:rPr>
                        <a:t>147</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 algn="r">
                        <a:lnSpc>
                          <a:spcPts val="1295"/>
                        </a:lnSpc>
                        <a:spcBef>
                          <a:spcPts val="30"/>
                        </a:spcBef>
                        <a:spcAft>
                          <a:spcPts val="0"/>
                        </a:spcAft>
                      </a:pPr>
                      <a:r>
                        <a:rPr lang="ru-RU" sz="1200" b="1">
                          <a:effectLst/>
                          <a:latin typeface="Times New Roman"/>
                          <a:ea typeface="Times New Roman"/>
                          <a:cs typeface="Times New Roman"/>
                        </a:rPr>
                        <a:t>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20" algn="r">
                        <a:lnSpc>
                          <a:spcPts val="1295"/>
                        </a:lnSpc>
                        <a:spcBef>
                          <a:spcPts val="30"/>
                        </a:spcBef>
                        <a:spcAft>
                          <a:spcPts val="0"/>
                        </a:spcAft>
                      </a:pPr>
                      <a:r>
                        <a:rPr lang="ru-RU" sz="1200" b="1">
                          <a:effectLst/>
                          <a:latin typeface="Times New Roman"/>
                          <a:ea typeface="Times New Roman"/>
                          <a:cs typeface="Times New Roman"/>
                        </a:rPr>
                        <a:t>25</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lnSpc>
                          <a:spcPts val="1295"/>
                        </a:lnSpc>
                        <a:spcBef>
                          <a:spcPts val="30"/>
                        </a:spcBef>
                        <a:spcAft>
                          <a:spcPts val="0"/>
                        </a:spcAft>
                      </a:pPr>
                      <a:r>
                        <a:rPr lang="ru-RU" sz="1200" b="1" dirty="0">
                          <a:effectLst/>
                          <a:latin typeface="Times New Roman"/>
                          <a:ea typeface="Times New Roman"/>
                          <a:cs typeface="Times New Roman"/>
                        </a:rPr>
                        <a:t>639</a:t>
                      </a:r>
                      <a:endParaRPr lang="ru-RU" sz="11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3922902263"/>
              </p:ext>
            </p:extLst>
          </p:nvPr>
        </p:nvGraphicFramePr>
        <p:xfrm>
          <a:off x="1464793" y="4074440"/>
          <a:ext cx="10238740" cy="2358390"/>
        </p:xfrm>
        <a:graphic>
          <a:graphicData uri="http://schemas.openxmlformats.org/drawingml/2006/table">
            <a:tbl>
              <a:tblPr firstRow="1" firstCol="1" lastRow="1" lastCol="1" bandRow="1" bandCol="1"/>
              <a:tblGrid>
                <a:gridCol w="930910"/>
                <a:gridCol w="1635125"/>
                <a:gridCol w="930910"/>
                <a:gridCol w="790575"/>
                <a:gridCol w="790575"/>
                <a:gridCol w="790575"/>
                <a:gridCol w="810260"/>
                <a:gridCol w="922020"/>
                <a:gridCol w="922020"/>
                <a:gridCol w="857885"/>
                <a:gridCol w="857885"/>
              </a:tblGrid>
              <a:tr h="567690">
                <a:tc rowSpan="3">
                  <a:txBody>
                    <a:bodyPr/>
                    <a:lstStyle/>
                    <a:p>
                      <a:pPr algn="l">
                        <a:spcAft>
                          <a:spcPts val="0"/>
                        </a:spcAft>
                      </a:pPr>
                      <a:r>
                        <a:rPr lang="ru-RU" sz="1300" b="1">
                          <a:effectLst/>
                          <a:latin typeface="Times New Roman"/>
                          <a:ea typeface="Times New Roman"/>
                          <a:cs typeface="Times New Roman"/>
                        </a:rPr>
                        <a:t> </a:t>
                      </a:r>
                      <a:endParaRPr lang="ru-RU" sz="1100">
                        <a:effectLst/>
                        <a:latin typeface="Times New Roman"/>
                        <a:ea typeface="Times New Roman"/>
                        <a:cs typeface="Times New Roman"/>
                      </a:endParaRPr>
                    </a:p>
                    <a:p>
                      <a:pPr algn="l">
                        <a:spcBef>
                          <a:spcPts val="40"/>
                        </a:spcBef>
                        <a:spcAft>
                          <a:spcPts val="0"/>
                        </a:spcAft>
                      </a:pPr>
                      <a:r>
                        <a:rPr lang="ru-RU" sz="1850" b="1">
                          <a:effectLst/>
                          <a:latin typeface="Times New Roman"/>
                          <a:ea typeface="Times New Roman"/>
                          <a:cs typeface="Times New Roman"/>
                        </a:rPr>
                        <a:t> </a:t>
                      </a:r>
                      <a:endParaRPr lang="ru-RU" sz="1100">
                        <a:effectLst/>
                        <a:latin typeface="Times New Roman"/>
                        <a:ea typeface="Times New Roman"/>
                        <a:cs typeface="Times New Roman"/>
                      </a:endParaRPr>
                    </a:p>
                    <a:p>
                      <a:pPr marL="33020" algn="l">
                        <a:spcAft>
                          <a:spcPts val="0"/>
                        </a:spcAft>
                      </a:pPr>
                      <a:r>
                        <a:rPr lang="ru-RU" sz="1200">
                          <a:effectLst/>
                          <a:latin typeface="Times New Roman"/>
                          <a:ea typeface="Times New Roman"/>
                          <a:cs typeface="Times New Roman"/>
                        </a:rPr>
                        <a:t>№</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spcBef>
                          <a:spcPts val="25"/>
                        </a:spcBef>
                        <a:spcAft>
                          <a:spcPts val="0"/>
                        </a:spcAft>
                      </a:pPr>
                      <a:r>
                        <a:rPr lang="ru-RU" sz="1850" b="1">
                          <a:effectLst/>
                          <a:latin typeface="Times New Roman"/>
                          <a:ea typeface="Times New Roman"/>
                          <a:cs typeface="Times New Roman"/>
                        </a:rPr>
                        <a:t> </a:t>
                      </a:r>
                      <a:endParaRPr lang="ru-RU" sz="1100">
                        <a:effectLst/>
                        <a:latin typeface="Times New Roman"/>
                        <a:ea typeface="Times New Roman"/>
                        <a:cs typeface="Times New Roman"/>
                      </a:endParaRPr>
                    </a:p>
                    <a:p>
                      <a:pPr marL="237490" marR="224155" algn="ctr">
                        <a:lnSpc>
                          <a:spcPct val="110000"/>
                        </a:lnSpc>
                        <a:spcAft>
                          <a:spcPts val="0"/>
                        </a:spcAft>
                      </a:pPr>
                      <a:r>
                        <a:rPr lang="ru-RU" sz="1200">
                          <a:effectLst/>
                          <a:latin typeface="Times New Roman"/>
                          <a:ea typeface="Times New Roman"/>
                          <a:cs typeface="Times New Roman"/>
                        </a:rPr>
                        <a:t>Вид животных по</a:t>
                      </a:r>
                      <a:r>
                        <a:rPr lang="ru-RU" sz="1200" spc="-285">
                          <a:effectLst/>
                          <a:latin typeface="Times New Roman"/>
                          <a:ea typeface="Times New Roman"/>
                          <a:cs typeface="Times New Roman"/>
                        </a:rPr>
                        <a:t> </a:t>
                      </a:r>
                      <a:r>
                        <a:rPr lang="ru-RU" sz="1200">
                          <a:effectLst/>
                          <a:latin typeface="Times New Roman"/>
                          <a:ea typeface="Times New Roman"/>
                          <a:cs typeface="Times New Roman"/>
                        </a:rPr>
                        <a:t>половозрастным</a:t>
                      </a:r>
                      <a:r>
                        <a:rPr lang="ru-RU" sz="1200" spc="5">
                          <a:effectLst/>
                          <a:latin typeface="Times New Roman"/>
                          <a:ea typeface="Times New Roman"/>
                          <a:cs typeface="Times New Roman"/>
                        </a:rPr>
                        <a:t> </a:t>
                      </a:r>
                      <a:r>
                        <a:rPr lang="ru-RU" sz="1200">
                          <a:effectLst/>
                          <a:latin typeface="Times New Roman"/>
                          <a:ea typeface="Times New Roman"/>
                          <a:cs typeface="Times New Roman"/>
                        </a:rPr>
                        <a:t>группам</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0645" marR="61595" indent="8890" algn="l">
                        <a:lnSpc>
                          <a:spcPct val="110000"/>
                        </a:lnSpc>
                        <a:spcBef>
                          <a:spcPts val="775"/>
                        </a:spcBef>
                        <a:spcAft>
                          <a:spcPts val="0"/>
                        </a:spcAft>
                      </a:pPr>
                      <a:r>
                        <a:rPr lang="ru-RU" sz="1200">
                          <a:effectLst/>
                          <a:latin typeface="Times New Roman"/>
                          <a:ea typeface="Times New Roman"/>
                          <a:cs typeface="Times New Roman"/>
                        </a:rPr>
                        <a:t>Наличие на</a:t>
                      </a:r>
                      <a:r>
                        <a:rPr lang="ru-RU" sz="1200" spc="-285">
                          <a:effectLst/>
                          <a:latin typeface="Times New Roman"/>
                          <a:ea typeface="Times New Roman"/>
                          <a:cs typeface="Times New Roman"/>
                        </a:rPr>
                        <a:t> </a:t>
                      </a:r>
                      <a:r>
                        <a:rPr lang="ru-RU" sz="1200">
                          <a:effectLst/>
                          <a:latin typeface="Times New Roman"/>
                          <a:ea typeface="Times New Roman"/>
                          <a:cs typeface="Times New Roman"/>
                        </a:rPr>
                        <a:t>начало</a:t>
                      </a:r>
                      <a:r>
                        <a:rPr lang="ru-RU" sz="1200" spc="-40">
                          <a:effectLst/>
                          <a:latin typeface="Times New Roman"/>
                          <a:ea typeface="Times New Roman"/>
                          <a:cs typeface="Times New Roman"/>
                        </a:rPr>
                        <a:t> </a:t>
                      </a:r>
                      <a:r>
                        <a:rPr lang="ru-RU" sz="1200">
                          <a:effectLst/>
                          <a:latin typeface="Times New Roman"/>
                          <a:ea typeface="Times New Roman"/>
                          <a:cs typeface="Times New Roman"/>
                        </a:rPr>
                        <a:t>года</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spcBef>
                          <a:spcPts val="40"/>
                        </a:spcBef>
                        <a:spcAft>
                          <a:spcPts val="0"/>
                        </a:spcAft>
                      </a:pPr>
                      <a:r>
                        <a:rPr lang="ru-RU" sz="1250" b="1">
                          <a:effectLst/>
                          <a:latin typeface="Times New Roman"/>
                          <a:ea typeface="Times New Roman"/>
                          <a:cs typeface="Times New Roman"/>
                        </a:rPr>
                        <a:t> </a:t>
                      </a:r>
                      <a:endParaRPr lang="ru-RU" sz="1100">
                        <a:effectLst/>
                        <a:latin typeface="Times New Roman"/>
                        <a:ea typeface="Times New Roman"/>
                        <a:cs typeface="Times New Roman"/>
                      </a:endParaRPr>
                    </a:p>
                    <a:p>
                      <a:pPr marL="883285" marR="869315" algn="ctr">
                        <a:spcBef>
                          <a:spcPts val="5"/>
                        </a:spcBef>
                        <a:spcAft>
                          <a:spcPts val="0"/>
                        </a:spcAft>
                      </a:pPr>
                      <a:r>
                        <a:rPr lang="ru-RU" sz="1200">
                          <a:effectLst/>
                          <a:latin typeface="Times New Roman"/>
                          <a:ea typeface="Times New Roman"/>
                          <a:cs typeface="Times New Roman"/>
                        </a:rPr>
                        <a:t>Приход</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4">
                  <a:txBody>
                    <a:bodyPr/>
                    <a:lstStyle/>
                    <a:p>
                      <a:pPr algn="l">
                        <a:spcBef>
                          <a:spcPts val="40"/>
                        </a:spcBef>
                        <a:spcAft>
                          <a:spcPts val="0"/>
                        </a:spcAft>
                      </a:pPr>
                      <a:r>
                        <a:rPr lang="ru-RU" sz="1250" b="1">
                          <a:effectLst/>
                          <a:latin typeface="Times New Roman"/>
                          <a:ea typeface="Times New Roman"/>
                          <a:cs typeface="Times New Roman"/>
                        </a:rPr>
                        <a:t> </a:t>
                      </a:r>
                      <a:endParaRPr lang="ru-RU" sz="1100">
                        <a:effectLst/>
                        <a:latin typeface="Times New Roman"/>
                        <a:ea typeface="Times New Roman"/>
                        <a:cs typeface="Times New Roman"/>
                      </a:endParaRPr>
                    </a:p>
                    <a:p>
                      <a:pPr marL="1347470" marR="1330960" algn="ctr">
                        <a:spcBef>
                          <a:spcPts val="5"/>
                        </a:spcBef>
                        <a:spcAft>
                          <a:spcPts val="0"/>
                        </a:spcAft>
                      </a:pPr>
                      <a:r>
                        <a:rPr lang="ru-RU" sz="1200">
                          <a:effectLst/>
                          <a:latin typeface="Times New Roman"/>
                          <a:ea typeface="Times New Roman"/>
                          <a:cs typeface="Times New Roman"/>
                        </a:rPr>
                        <a:t>Расход</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81280" marR="25400" indent="-22860" algn="l">
                        <a:lnSpc>
                          <a:spcPct val="110000"/>
                        </a:lnSpc>
                        <a:spcBef>
                          <a:spcPts val="775"/>
                        </a:spcBef>
                        <a:spcAft>
                          <a:spcPts val="0"/>
                        </a:spcAft>
                      </a:pPr>
                      <a:r>
                        <a:rPr lang="ru-RU" sz="1200">
                          <a:effectLst/>
                          <a:latin typeface="Times New Roman"/>
                          <a:ea typeface="Times New Roman"/>
                          <a:cs typeface="Times New Roman"/>
                        </a:rPr>
                        <a:t>Наличие на</a:t>
                      </a:r>
                      <a:r>
                        <a:rPr lang="ru-RU" sz="1200" spc="-285">
                          <a:effectLst/>
                          <a:latin typeface="Times New Roman"/>
                          <a:ea typeface="Times New Roman"/>
                          <a:cs typeface="Times New Roman"/>
                        </a:rPr>
                        <a:t> </a:t>
                      </a:r>
                      <a:r>
                        <a:rPr lang="ru-RU" sz="1200">
                          <a:effectLst/>
                          <a:latin typeface="Times New Roman"/>
                          <a:ea typeface="Times New Roman"/>
                          <a:cs typeface="Times New Roman"/>
                        </a:rPr>
                        <a:t>конец</a:t>
                      </a:r>
                      <a:r>
                        <a:rPr lang="ru-RU" sz="1200" spc="-15">
                          <a:effectLst/>
                          <a:latin typeface="Times New Roman"/>
                          <a:ea typeface="Times New Roman"/>
                          <a:cs typeface="Times New Roman"/>
                        </a:rPr>
                        <a:t> </a:t>
                      </a:r>
                      <a:r>
                        <a:rPr lang="ru-RU" sz="1200">
                          <a:effectLst/>
                          <a:latin typeface="Times New Roman"/>
                          <a:ea typeface="Times New Roman"/>
                          <a:cs typeface="Times New Roman"/>
                        </a:rPr>
                        <a:t>года</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235">
                <a:tc vMerge="1">
                  <a:txBody>
                    <a:bodyPr/>
                    <a:lstStyle/>
                    <a:p>
                      <a:endParaRPr lang="ru-RU"/>
                    </a:p>
                  </a:txBody>
                  <a:tcPr/>
                </a:tc>
                <a:tc vMerge="1">
                  <a:txBody>
                    <a:bodyPr/>
                    <a:lstStyle/>
                    <a:p>
                      <a:endParaRPr lang="ru-RU"/>
                    </a:p>
                  </a:txBody>
                  <a:tcPr/>
                </a:tc>
                <a:tc rowSpan="2">
                  <a:txBody>
                    <a:bodyPr/>
                    <a:lstStyle/>
                    <a:p>
                      <a:pPr algn="l">
                        <a:spcBef>
                          <a:spcPts val="50"/>
                        </a:spcBef>
                        <a:spcAft>
                          <a:spcPts val="0"/>
                        </a:spcAft>
                      </a:pPr>
                      <a:r>
                        <a:rPr lang="ru-RU" sz="1150" b="1">
                          <a:effectLst/>
                          <a:latin typeface="Times New Roman"/>
                          <a:ea typeface="Times New Roman"/>
                          <a:cs typeface="Times New Roman"/>
                        </a:rPr>
                        <a:t> </a:t>
                      </a:r>
                      <a:endParaRPr lang="ru-RU" sz="1100">
                        <a:effectLst/>
                        <a:latin typeface="Times New Roman"/>
                        <a:ea typeface="Times New Roman"/>
                        <a:cs typeface="Times New Roman"/>
                      </a:endParaRPr>
                    </a:p>
                    <a:p>
                      <a:pPr marL="343535" marR="333375" algn="ctr">
                        <a:spcBef>
                          <a:spcPts val="5"/>
                        </a:spcBef>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805" algn="l">
                        <a:spcBef>
                          <a:spcPts val="655"/>
                        </a:spcBef>
                        <a:spcAft>
                          <a:spcPts val="0"/>
                        </a:spcAft>
                      </a:pPr>
                      <a:r>
                        <a:rPr lang="ru-RU" sz="1200">
                          <a:effectLst/>
                          <a:latin typeface="Times New Roman"/>
                          <a:ea typeface="Times New Roman"/>
                          <a:cs typeface="Times New Roman"/>
                        </a:rPr>
                        <a:t>покупка</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1920" algn="l">
                        <a:spcBef>
                          <a:spcPts val="655"/>
                        </a:spcBef>
                        <a:spcAft>
                          <a:spcPts val="0"/>
                        </a:spcAft>
                      </a:pPr>
                      <a:r>
                        <a:rPr lang="ru-RU" sz="1200">
                          <a:effectLst/>
                          <a:latin typeface="Times New Roman"/>
                          <a:ea typeface="Times New Roman"/>
                          <a:cs typeface="Times New Roman"/>
                        </a:rPr>
                        <a:t>приплод</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8750" algn="l">
                        <a:spcBef>
                          <a:spcPts val="655"/>
                        </a:spcBef>
                        <a:spcAft>
                          <a:spcPts val="0"/>
                        </a:spcAft>
                      </a:pPr>
                      <a:r>
                        <a:rPr lang="ru-RU" sz="1200">
                          <a:effectLst/>
                          <a:latin typeface="Times New Roman"/>
                          <a:ea typeface="Times New Roman"/>
                          <a:cs typeface="Times New Roman"/>
                        </a:rPr>
                        <a:t>перевод</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9385" algn="l">
                        <a:spcBef>
                          <a:spcPts val="655"/>
                        </a:spcBef>
                        <a:spcAft>
                          <a:spcPts val="0"/>
                        </a:spcAft>
                      </a:pPr>
                      <a:r>
                        <a:rPr lang="ru-RU" sz="1200">
                          <a:effectLst/>
                          <a:latin typeface="Times New Roman"/>
                          <a:ea typeface="Times New Roman"/>
                          <a:cs typeface="Times New Roman"/>
                        </a:rPr>
                        <a:t>перевод</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985" algn="l">
                        <a:spcBef>
                          <a:spcPts val="655"/>
                        </a:spcBef>
                        <a:spcAft>
                          <a:spcPts val="0"/>
                        </a:spcAft>
                      </a:pPr>
                      <a:r>
                        <a:rPr lang="ru-RU" sz="1200">
                          <a:effectLst/>
                          <a:latin typeface="Times New Roman"/>
                          <a:ea typeface="Times New Roman"/>
                          <a:cs typeface="Times New Roman"/>
                        </a:rPr>
                        <a:t>продажа</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940" marR="6985" algn="ctr">
                        <a:lnSpc>
                          <a:spcPts val="1280"/>
                        </a:lnSpc>
                        <a:spcAft>
                          <a:spcPts val="0"/>
                        </a:spcAft>
                      </a:pPr>
                      <a:r>
                        <a:rPr lang="ru-RU" sz="1200">
                          <a:effectLst/>
                          <a:latin typeface="Times New Roman"/>
                          <a:ea typeface="Times New Roman"/>
                          <a:cs typeface="Times New Roman"/>
                        </a:rPr>
                        <a:t>выбраковка</a:t>
                      </a:r>
                      <a:endParaRPr lang="ru-RU" sz="1100">
                        <a:effectLst/>
                        <a:latin typeface="Times New Roman"/>
                        <a:ea typeface="Times New Roman"/>
                        <a:cs typeface="Times New Roman"/>
                      </a:endParaRPr>
                    </a:p>
                    <a:p>
                      <a:pPr marL="27940" marR="6985" algn="ctr">
                        <a:lnSpc>
                          <a:spcPts val="1295"/>
                        </a:lnSpc>
                        <a:spcBef>
                          <a:spcPts val="135"/>
                        </a:spcBef>
                        <a:spcAft>
                          <a:spcPts val="0"/>
                        </a:spcAft>
                      </a:pPr>
                      <a:r>
                        <a:rPr lang="ru-RU" sz="1200">
                          <a:effectLst/>
                          <a:latin typeface="Times New Roman"/>
                          <a:ea typeface="Times New Roman"/>
                          <a:cs typeface="Times New Roman"/>
                        </a:rPr>
                        <a:t>на</a:t>
                      </a:r>
                      <a:r>
                        <a:rPr lang="ru-RU" sz="1200" spc="-10">
                          <a:effectLst/>
                          <a:latin typeface="Times New Roman"/>
                          <a:ea typeface="Times New Roman"/>
                          <a:cs typeface="Times New Roman"/>
                        </a:rPr>
                        <a:t> </a:t>
                      </a:r>
                      <a:r>
                        <a:rPr lang="ru-RU" sz="1200">
                          <a:effectLst/>
                          <a:latin typeface="Times New Roman"/>
                          <a:ea typeface="Times New Roman"/>
                          <a:cs typeface="Times New Roman"/>
                        </a:rPr>
                        <a:t>забой</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algn="l">
                        <a:spcBef>
                          <a:spcPts val="655"/>
                        </a:spcBef>
                        <a:spcAft>
                          <a:spcPts val="0"/>
                        </a:spcAft>
                      </a:pPr>
                      <a:r>
                        <a:rPr lang="ru-RU" sz="1200">
                          <a:effectLst/>
                          <a:latin typeface="Times New Roman"/>
                          <a:ea typeface="Times New Roman"/>
                          <a:cs typeface="Times New Roman"/>
                        </a:rPr>
                        <a:t>падеж</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Bef>
                          <a:spcPts val="50"/>
                        </a:spcBef>
                        <a:spcAft>
                          <a:spcPts val="0"/>
                        </a:spcAft>
                      </a:pPr>
                      <a:r>
                        <a:rPr lang="ru-RU" sz="1150" b="1">
                          <a:effectLst/>
                          <a:latin typeface="Times New Roman"/>
                          <a:ea typeface="Times New Roman"/>
                          <a:cs typeface="Times New Roman"/>
                        </a:rPr>
                        <a:t> </a:t>
                      </a:r>
                      <a:endParaRPr lang="ru-RU" sz="1100">
                        <a:effectLst/>
                        <a:latin typeface="Times New Roman"/>
                        <a:ea typeface="Times New Roman"/>
                        <a:cs typeface="Times New Roman"/>
                      </a:endParaRPr>
                    </a:p>
                    <a:p>
                      <a:pPr marL="312420" marR="292100" algn="ctr">
                        <a:spcBef>
                          <a:spcPts val="5"/>
                        </a:spcBef>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234315" marR="219710" algn="ctr">
                        <a:lnSpc>
                          <a:spcPts val="1250"/>
                        </a:lnSpc>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6860" marR="257810" algn="ctr">
                        <a:lnSpc>
                          <a:spcPts val="1250"/>
                        </a:lnSpc>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7495" marR="257810" algn="ctr">
                        <a:lnSpc>
                          <a:spcPts val="1250"/>
                        </a:lnSpc>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8130" marR="257175" algn="ctr">
                        <a:lnSpc>
                          <a:spcPts val="1250"/>
                        </a:lnSpc>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8290" marR="267970" algn="ctr">
                        <a:lnSpc>
                          <a:spcPts val="1250"/>
                        </a:lnSpc>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845" marR="6985" algn="ctr">
                        <a:lnSpc>
                          <a:spcPts val="1250"/>
                        </a:lnSpc>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8440" algn="l">
                        <a:lnSpc>
                          <a:spcPts val="1250"/>
                        </a:lnSpc>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180340">
                <a:tc>
                  <a:txBody>
                    <a:bodyPr/>
                    <a:lstStyle/>
                    <a:p>
                      <a:pPr marL="15240" algn="ctr">
                        <a:lnSpc>
                          <a:spcPts val="1320"/>
                        </a:lnSpc>
                        <a:spcBef>
                          <a:spcPts val="5"/>
                        </a:spcBef>
                        <a:spcAft>
                          <a:spcPts val="0"/>
                        </a:spcAft>
                      </a:pPr>
                      <a:r>
                        <a:rPr lang="ru-RU" sz="1200">
                          <a:effectLst/>
                          <a:latin typeface="Times New Roman"/>
                          <a:ea typeface="Times New Roman"/>
                          <a:cs typeface="Times New Roman"/>
                        </a:rPr>
                        <a:t>1</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gn="l">
                        <a:lnSpc>
                          <a:spcPts val="1320"/>
                        </a:lnSpc>
                        <a:spcBef>
                          <a:spcPts val="5"/>
                        </a:spcBef>
                        <a:spcAft>
                          <a:spcPts val="0"/>
                        </a:spcAft>
                      </a:pPr>
                      <a:r>
                        <a:rPr lang="ru-RU" sz="1200">
                          <a:effectLst/>
                          <a:latin typeface="Times New Roman"/>
                          <a:ea typeface="Times New Roman"/>
                          <a:cs typeface="Times New Roman"/>
                        </a:rPr>
                        <a:t>КРС</a:t>
                      </a:r>
                      <a:r>
                        <a:rPr lang="ru-RU" sz="1200" spc="-5">
                          <a:effectLst/>
                          <a:latin typeface="Times New Roman"/>
                          <a:ea typeface="Times New Roman"/>
                          <a:cs typeface="Times New Roman"/>
                        </a:rPr>
                        <a:t> </a:t>
                      </a:r>
                      <a:r>
                        <a:rPr lang="ru-RU" sz="1200">
                          <a:effectLst/>
                          <a:latin typeface="Times New Roman"/>
                          <a:ea typeface="Times New Roman"/>
                          <a:cs typeface="Times New Roman"/>
                        </a:rPr>
                        <a:t>взрослый</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lnSpc>
                          <a:spcPts val="1320"/>
                        </a:lnSpc>
                        <a:spcBef>
                          <a:spcPts val="5"/>
                        </a:spcBef>
                        <a:spcAft>
                          <a:spcPts val="0"/>
                        </a:spcAft>
                      </a:pPr>
                      <a:r>
                        <a:rPr lang="ru-RU" sz="1200">
                          <a:effectLst/>
                          <a:latin typeface="Times New Roman"/>
                          <a:ea typeface="Times New Roman"/>
                          <a:cs typeface="Times New Roman"/>
                        </a:rPr>
                        <a:t>366</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lnSpc>
                          <a:spcPts val="1320"/>
                        </a:lnSpc>
                        <a:spcBef>
                          <a:spcPts val="5"/>
                        </a:spcBef>
                        <a:spcAft>
                          <a:spcPts val="0"/>
                        </a:spcAft>
                      </a:pPr>
                      <a:r>
                        <a:rPr lang="ru-RU" sz="1200">
                          <a:effectLst/>
                          <a:latin typeface="Times New Roman"/>
                          <a:ea typeface="Times New Roman"/>
                          <a:cs typeface="Times New Roman"/>
                        </a:rPr>
                        <a:t>108</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20" algn="r">
                        <a:lnSpc>
                          <a:spcPts val="1320"/>
                        </a:lnSpc>
                        <a:spcBef>
                          <a:spcPts val="5"/>
                        </a:spcBef>
                        <a:spcAft>
                          <a:spcPts val="0"/>
                        </a:spcAft>
                      </a:pPr>
                      <a:r>
                        <a:rPr lang="ru-RU" sz="1200">
                          <a:effectLst/>
                          <a:latin typeface="Times New Roman"/>
                          <a:ea typeface="Times New Roman"/>
                          <a:cs typeface="Times New Roman"/>
                        </a:rPr>
                        <a:t>14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lnSpc>
                          <a:spcPts val="1320"/>
                        </a:lnSpc>
                        <a:spcBef>
                          <a:spcPts val="5"/>
                        </a:spcBef>
                        <a:spcAft>
                          <a:spcPts val="0"/>
                        </a:spcAft>
                      </a:pPr>
                      <a:r>
                        <a:rPr lang="ru-RU" sz="1200">
                          <a:effectLst/>
                          <a:latin typeface="Times New Roman"/>
                          <a:ea typeface="Times New Roman"/>
                          <a:cs typeface="Times New Roman"/>
                        </a:rPr>
                        <a:t>459</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a:txBody>
                    <a:bodyPr/>
                    <a:lstStyle/>
                    <a:p>
                      <a:pPr marL="15240" algn="ctr">
                        <a:lnSpc>
                          <a:spcPts val="1320"/>
                        </a:lnSpc>
                        <a:spcBef>
                          <a:spcPts val="5"/>
                        </a:spcBef>
                        <a:spcAft>
                          <a:spcPts val="0"/>
                        </a:spcAft>
                      </a:pPr>
                      <a:r>
                        <a:rPr lang="ru-RU" sz="1200">
                          <a:effectLst/>
                          <a:latin typeface="Times New Roman"/>
                          <a:ea typeface="Times New Roman"/>
                          <a:cs typeface="Times New Roman"/>
                        </a:rPr>
                        <a:t>2</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gn="l">
                        <a:lnSpc>
                          <a:spcPts val="1320"/>
                        </a:lnSpc>
                        <a:spcBef>
                          <a:spcPts val="5"/>
                        </a:spcBef>
                        <a:spcAft>
                          <a:spcPts val="0"/>
                        </a:spcAft>
                      </a:pPr>
                      <a:r>
                        <a:rPr lang="ru-RU" sz="1200">
                          <a:effectLst/>
                          <a:latin typeface="Times New Roman"/>
                          <a:ea typeface="Times New Roman"/>
                          <a:cs typeface="Times New Roman"/>
                        </a:rPr>
                        <a:t>Телки</a:t>
                      </a:r>
                      <a:r>
                        <a:rPr lang="ru-RU" sz="1200" spc="-10">
                          <a:effectLst/>
                          <a:latin typeface="Times New Roman"/>
                          <a:ea typeface="Times New Roman"/>
                          <a:cs typeface="Times New Roman"/>
                        </a:rPr>
                        <a:t> </a:t>
                      </a:r>
                      <a:r>
                        <a:rPr lang="ru-RU" sz="1200">
                          <a:effectLst/>
                          <a:latin typeface="Times New Roman"/>
                          <a:ea typeface="Times New Roman"/>
                          <a:cs typeface="Times New Roman"/>
                        </a:rPr>
                        <a:t>до</a:t>
                      </a:r>
                      <a:r>
                        <a:rPr lang="ru-RU" sz="1200" spc="-5">
                          <a:effectLst/>
                          <a:latin typeface="Times New Roman"/>
                          <a:ea typeface="Times New Roman"/>
                          <a:cs typeface="Times New Roman"/>
                        </a:rPr>
                        <a:t> </a:t>
                      </a:r>
                      <a:r>
                        <a:rPr lang="ru-RU" sz="1200">
                          <a:effectLst/>
                          <a:latin typeface="Times New Roman"/>
                          <a:ea typeface="Times New Roman"/>
                          <a:cs typeface="Times New Roman"/>
                        </a:rPr>
                        <a:t>1</a:t>
                      </a:r>
                      <a:r>
                        <a:rPr lang="ru-RU" sz="1200" spc="-10">
                          <a:effectLst/>
                          <a:latin typeface="Times New Roman"/>
                          <a:ea typeface="Times New Roman"/>
                          <a:cs typeface="Times New Roman"/>
                        </a:rPr>
                        <a:t> </a:t>
                      </a:r>
                      <a:r>
                        <a:rPr lang="ru-RU" sz="1200">
                          <a:effectLst/>
                          <a:latin typeface="Times New Roman"/>
                          <a:ea typeface="Times New Roman"/>
                          <a:cs typeface="Times New Roman"/>
                        </a:rPr>
                        <a:t>года</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lnSpc>
                          <a:spcPts val="1320"/>
                        </a:lnSpc>
                        <a:spcBef>
                          <a:spcPts val="5"/>
                        </a:spcBef>
                        <a:spcAft>
                          <a:spcPts val="0"/>
                        </a:spcAft>
                      </a:pPr>
                      <a:r>
                        <a:rPr lang="ru-RU" sz="1200">
                          <a:effectLst/>
                          <a:latin typeface="Times New Roman"/>
                          <a:ea typeface="Times New Roman"/>
                          <a:cs typeface="Times New Roman"/>
                        </a:rPr>
                        <a:t>143</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0" algn="r">
                        <a:lnSpc>
                          <a:spcPts val="1320"/>
                        </a:lnSpc>
                        <a:spcBef>
                          <a:spcPts val="5"/>
                        </a:spcBef>
                        <a:spcAft>
                          <a:spcPts val="0"/>
                        </a:spcAft>
                      </a:pPr>
                      <a:r>
                        <a:rPr lang="ru-RU" sz="1200">
                          <a:effectLst/>
                          <a:latin typeface="Times New Roman"/>
                          <a:ea typeface="Times New Roman"/>
                          <a:cs typeface="Times New Roman"/>
                        </a:rPr>
                        <a:t>189</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lnSpc>
                          <a:spcPts val="1320"/>
                        </a:lnSpc>
                        <a:spcBef>
                          <a:spcPts val="5"/>
                        </a:spcBef>
                        <a:spcAft>
                          <a:spcPts val="0"/>
                        </a:spcAft>
                      </a:pPr>
                      <a:r>
                        <a:rPr lang="ru-RU" sz="1200">
                          <a:effectLst/>
                          <a:latin typeface="Times New Roman"/>
                          <a:ea typeface="Times New Roman"/>
                          <a:cs typeface="Times New Roman"/>
                        </a:rPr>
                        <a:t>143</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20" algn="r">
                        <a:lnSpc>
                          <a:spcPts val="1320"/>
                        </a:lnSpc>
                        <a:spcBef>
                          <a:spcPts val="5"/>
                        </a:spcBef>
                        <a:spcAft>
                          <a:spcPts val="0"/>
                        </a:spcAft>
                      </a:pPr>
                      <a:r>
                        <a:rPr lang="ru-RU" sz="1200">
                          <a:effectLst/>
                          <a:latin typeface="Times New Roman"/>
                          <a:ea typeface="Times New Roman"/>
                          <a:cs typeface="Times New Roman"/>
                        </a:rPr>
                        <a:t>10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lnSpc>
                          <a:spcPts val="1320"/>
                        </a:lnSpc>
                        <a:spcBef>
                          <a:spcPts val="5"/>
                        </a:spcBef>
                        <a:spcAft>
                          <a:spcPts val="0"/>
                        </a:spcAft>
                      </a:pPr>
                      <a:r>
                        <a:rPr lang="ru-RU" sz="1200">
                          <a:effectLst/>
                          <a:latin typeface="Times New Roman"/>
                          <a:ea typeface="Times New Roman"/>
                          <a:cs typeface="Times New Roman"/>
                        </a:rPr>
                        <a:t>179</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a:txBody>
                    <a:bodyPr/>
                    <a:lstStyle/>
                    <a:p>
                      <a:pPr marL="15240" algn="ctr">
                        <a:lnSpc>
                          <a:spcPts val="1320"/>
                        </a:lnSpc>
                        <a:spcBef>
                          <a:spcPts val="5"/>
                        </a:spcBef>
                        <a:spcAft>
                          <a:spcPts val="0"/>
                        </a:spcAft>
                      </a:pPr>
                      <a:r>
                        <a:rPr lang="ru-RU" sz="1200">
                          <a:effectLst/>
                          <a:latin typeface="Times New Roman"/>
                          <a:ea typeface="Times New Roman"/>
                          <a:cs typeface="Times New Roman"/>
                        </a:rPr>
                        <a:t>3</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gn="l">
                        <a:lnSpc>
                          <a:spcPts val="1320"/>
                        </a:lnSpc>
                        <a:spcBef>
                          <a:spcPts val="5"/>
                        </a:spcBef>
                        <a:spcAft>
                          <a:spcPts val="0"/>
                        </a:spcAft>
                      </a:pPr>
                      <a:r>
                        <a:rPr lang="ru-RU" sz="1200">
                          <a:effectLst/>
                          <a:latin typeface="Times New Roman"/>
                          <a:ea typeface="Times New Roman"/>
                          <a:cs typeface="Times New Roman"/>
                        </a:rPr>
                        <a:t>Бычки</a:t>
                      </a:r>
                      <a:r>
                        <a:rPr lang="ru-RU" sz="1200" spc="-10">
                          <a:effectLst/>
                          <a:latin typeface="Times New Roman"/>
                          <a:ea typeface="Times New Roman"/>
                          <a:cs typeface="Times New Roman"/>
                        </a:rPr>
                        <a:t> </a:t>
                      </a:r>
                      <a:r>
                        <a:rPr lang="ru-RU" sz="1200">
                          <a:effectLst/>
                          <a:latin typeface="Times New Roman"/>
                          <a:ea typeface="Times New Roman"/>
                          <a:cs typeface="Times New Roman"/>
                        </a:rPr>
                        <a:t>до</a:t>
                      </a:r>
                      <a:r>
                        <a:rPr lang="ru-RU" sz="1200" spc="-10">
                          <a:effectLst/>
                          <a:latin typeface="Times New Roman"/>
                          <a:ea typeface="Times New Roman"/>
                          <a:cs typeface="Times New Roman"/>
                        </a:rPr>
                        <a:t> </a:t>
                      </a:r>
                      <a:r>
                        <a:rPr lang="ru-RU" sz="1200">
                          <a:effectLst/>
                          <a:latin typeface="Times New Roman"/>
                          <a:ea typeface="Times New Roman"/>
                          <a:cs typeface="Times New Roman"/>
                        </a:rPr>
                        <a:t>1</a:t>
                      </a:r>
                      <a:r>
                        <a:rPr lang="ru-RU" sz="1200" spc="-10">
                          <a:effectLst/>
                          <a:latin typeface="Times New Roman"/>
                          <a:ea typeface="Times New Roman"/>
                          <a:cs typeface="Times New Roman"/>
                        </a:rPr>
                        <a:t> </a:t>
                      </a:r>
                      <a:r>
                        <a:rPr lang="ru-RU" sz="1200">
                          <a:effectLst/>
                          <a:latin typeface="Times New Roman"/>
                          <a:ea typeface="Times New Roman"/>
                          <a:cs typeface="Times New Roman"/>
                        </a:rPr>
                        <a:t>года</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lnSpc>
                          <a:spcPts val="1320"/>
                        </a:lnSpc>
                        <a:spcBef>
                          <a:spcPts val="5"/>
                        </a:spcBef>
                        <a:spcAft>
                          <a:spcPts val="0"/>
                        </a:spcAft>
                      </a:pPr>
                      <a:r>
                        <a:rPr lang="ru-RU" sz="1200">
                          <a:effectLst/>
                          <a:latin typeface="Times New Roman"/>
                          <a:ea typeface="Times New Roman"/>
                          <a:cs typeface="Times New Roman"/>
                        </a:rPr>
                        <a:t>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0" algn="r">
                        <a:lnSpc>
                          <a:spcPts val="1320"/>
                        </a:lnSpc>
                        <a:spcBef>
                          <a:spcPts val="5"/>
                        </a:spcBef>
                        <a:spcAft>
                          <a:spcPts val="0"/>
                        </a:spcAft>
                      </a:pPr>
                      <a:r>
                        <a:rPr lang="ru-RU" sz="1200">
                          <a:effectLst/>
                          <a:latin typeface="Times New Roman"/>
                          <a:ea typeface="Times New Roman"/>
                          <a:cs typeface="Times New Roman"/>
                        </a:rPr>
                        <a:t>189</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lnSpc>
                          <a:spcPts val="1320"/>
                        </a:lnSpc>
                        <a:spcBef>
                          <a:spcPts val="5"/>
                        </a:spcBef>
                        <a:spcAft>
                          <a:spcPts val="0"/>
                        </a:spcAft>
                      </a:pPr>
                      <a:r>
                        <a:rPr lang="ru-RU" sz="1200">
                          <a:effectLst/>
                          <a:latin typeface="Times New Roman"/>
                          <a:ea typeface="Times New Roman"/>
                          <a:cs typeface="Times New Roman"/>
                        </a:rPr>
                        <a:t>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lnSpc>
                          <a:spcPts val="1320"/>
                        </a:lnSpc>
                        <a:spcBef>
                          <a:spcPts val="5"/>
                        </a:spcBef>
                        <a:spcAft>
                          <a:spcPts val="0"/>
                        </a:spcAft>
                      </a:pPr>
                      <a:r>
                        <a:rPr lang="ru-RU" sz="1200">
                          <a:effectLst/>
                          <a:latin typeface="Times New Roman"/>
                          <a:ea typeface="Times New Roman"/>
                          <a:cs typeface="Times New Roman"/>
                        </a:rPr>
                        <a:t>185</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lnSpc>
                          <a:spcPts val="1320"/>
                        </a:lnSpc>
                        <a:spcBef>
                          <a:spcPts val="5"/>
                        </a:spcBef>
                        <a:spcAft>
                          <a:spcPts val="0"/>
                        </a:spcAft>
                      </a:pPr>
                      <a:r>
                        <a:rPr lang="ru-RU" sz="1200">
                          <a:effectLst/>
                          <a:latin typeface="Times New Roman"/>
                          <a:ea typeface="Times New Roman"/>
                          <a:cs typeface="Times New Roman"/>
                        </a:rPr>
                        <a:t>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a:txBody>
                    <a:bodyPr/>
                    <a:lstStyle/>
                    <a:p>
                      <a:pPr marL="15240" algn="ctr">
                        <a:lnSpc>
                          <a:spcPts val="1320"/>
                        </a:lnSpc>
                        <a:spcBef>
                          <a:spcPts val="5"/>
                        </a:spcBef>
                        <a:spcAft>
                          <a:spcPts val="0"/>
                        </a:spcAft>
                      </a:pPr>
                      <a:r>
                        <a:rPr lang="ru-RU" sz="1200">
                          <a:effectLst/>
                          <a:latin typeface="Times New Roman"/>
                          <a:ea typeface="Times New Roman"/>
                          <a:cs typeface="Times New Roman"/>
                        </a:rPr>
                        <a:t>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gn="l">
                        <a:lnSpc>
                          <a:spcPts val="1320"/>
                        </a:lnSpc>
                        <a:spcBef>
                          <a:spcPts val="5"/>
                        </a:spcBef>
                        <a:spcAft>
                          <a:spcPts val="0"/>
                        </a:spcAft>
                      </a:pPr>
                      <a:r>
                        <a:rPr lang="ru-RU" sz="1200">
                          <a:effectLst/>
                          <a:latin typeface="Times New Roman"/>
                          <a:ea typeface="Times New Roman"/>
                          <a:cs typeface="Times New Roman"/>
                        </a:rPr>
                        <a:t>Телки</a:t>
                      </a:r>
                      <a:r>
                        <a:rPr lang="ru-RU" sz="1200" spc="-5">
                          <a:effectLst/>
                          <a:latin typeface="Times New Roman"/>
                          <a:ea typeface="Times New Roman"/>
                          <a:cs typeface="Times New Roman"/>
                        </a:rPr>
                        <a:t> </a:t>
                      </a:r>
                      <a:r>
                        <a:rPr lang="ru-RU" sz="1200">
                          <a:effectLst/>
                          <a:latin typeface="Times New Roman"/>
                          <a:ea typeface="Times New Roman"/>
                          <a:cs typeface="Times New Roman"/>
                        </a:rPr>
                        <a:t>до</a:t>
                      </a:r>
                      <a:r>
                        <a:rPr lang="ru-RU" sz="1200" spc="-5">
                          <a:effectLst/>
                          <a:latin typeface="Times New Roman"/>
                          <a:ea typeface="Times New Roman"/>
                          <a:cs typeface="Times New Roman"/>
                        </a:rPr>
                        <a:t> </a:t>
                      </a:r>
                      <a:r>
                        <a:rPr lang="ru-RU" sz="1200">
                          <a:effectLst/>
                          <a:latin typeface="Times New Roman"/>
                          <a:ea typeface="Times New Roman"/>
                          <a:cs typeface="Times New Roman"/>
                        </a:rPr>
                        <a:t>2-х лет</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lnSpc>
                          <a:spcPts val="1320"/>
                        </a:lnSpc>
                        <a:spcBef>
                          <a:spcPts val="5"/>
                        </a:spcBef>
                        <a:spcAft>
                          <a:spcPts val="0"/>
                        </a:spcAft>
                      </a:pPr>
                      <a:r>
                        <a:rPr lang="ru-RU" sz="1200">
                          <a:effectLst/>
                          <a:latin typeface="Times New Roman"/>
                          <a:ea typeface="Times New Roman"/>
                          <a:cs typeface="Times New Roman"/>
                        </a:rPr>
                        <a:t>108</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lnSpc>
                          <a:spcPts val="1320"/>
                        </a:lnSpc>
                        <a:spcBef>
                          <a:spcPts val="5"/>
                        </a:spcBef>
                        <a:spcAft>
                          <a:spcPts val="0"/>
                        </a:spcAft>
                      </a:pPr>
                      <a:r>
                        <a:rPr lang="ru-RU" sz="1200">
                          <a:effectLst/>
                          <a:latin typeface="Times New Roman"/>
                          <a:ea typeface="Times New Roman"/>
                          <a:cs typeface="Times New Roman"/>
                        </a:rPr>
                        <a:t>143</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lnSpc>
                          <a:spcPts val="1320"/>
                        </a:lnSpc>
                        <a:spcBef>
                          <a:spcPts val="5"/>
                        </a:spcBef>
                        <a:spcAft>
                          <a:spcPts val="0"/>
                        </a:spcAft>
                      </a:pPr>
                      <a:r>
                        <a:rPr lang="ru-RU" sz="1200">
                          <a:effectLst/>
                          <a:latin typeface="Times New Roman"/>
                          <a:ea typeface="Times New Roman"/>
                          <a:cs typeface="Times New Roman"/>
                        </a:rPr>
                        <a:t>108</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20" algn="r">
                        <a:lnSpc>
                          <a:spcPts val="1320"/>
                        </a:lnSpc>
                        <a:spcBef>
                          <a:spcPts val="5"/>
                        </a:spcBef>
                        <a:spcAft>
                          <a:spcPts val="0"/>
                        </a:spcAft>
                      </a:pPr>
                      <a:r>
                        <a:rPr lang="ru-RU" sz="1200">
                          <a:effectLst/>
                          <a:latin typeface="Times New Roman"/>
                          <a:ea typeface="Times New Roman"/>
                          <a:cs typeface="Times New Roman"/>
                        </a:rPr>
                        <a:t>8</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lnSpc>
                          <a:spcPts val="1320"/>
                        </a:lnSpc>
                        <a:spcBef>
                          <a:spcPts val="5"/>
                        </a:spcBef>
                        <a:spcAft>
                          <a:spcPts val="0"/>
                        </a:spcAft>
                      </a:pPr>
                      <a:r>
                        <a:rPr lang="ru-RU" sz="1200">
                          <a:effectLst/>
                          <a:latin typeface="Times New Roman"/>
                          <a:ea typeface="Times New Roman"/>
                          <a:cs typeface="Times New Roman"/>
                        </a:rPr>
                        <a:t>135</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a:txBody>
                    <a:bodyPr/>
                    <a:lstStyle/>
                    <a:p>
                      <a:pPr marL="15240" algn="ctr">
                        <a:lnSpc>
                          <a:spcPts val="1320"/>
                        </a:lnSpc>
                        <a:spcBef>
                          <a:spcPts val="5"/>
                        </a:spcBef>
                        <a:spcAft>
                          <a:spcPts val="0"/>
                        </a:spcAft>
                      </a:pPr>
                      <a:r>
                        <a:rPr lang="ru-RU" sz="1200">
                          <a:effectLst/>
                          <a:latin typeface="Times New Roman"/>
                          <a:ea typeface="Times New Roman"/>
                          <a:cs typeface="Times New Roman"/>
                        </a:rPr>
                        <a:t>5</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gn="l">
                        <a:lnSpc>
                          <a:spcPts val="1320"/>
                        </a:lnSpc>
                        <a:spcBef>
                          <a:spcPts val="5"/>
                        </a:spcBef>
                        <a:spcAft>
                          <a:spcPts val="0"/>
                        </a:spcAft>
                      </a:pPr>
                      <a:r>
                        <a:rPr lang="ru-RU" sz="1200">
                          <a:effectLst/>
                          <a:latin typeface="Times New Roman"/>
                          <a:ea typeface="Times New Roman"/>
                          <a:cs typeface="Times New Roman"/>
                        </a:rPr>
                        <a:t>Бычки</a:t>
                      </a:r>
                      <a:r>
                        <a:rPr lang="ru-RU" sz="1200" spc="-10">
                          <a:effectLst/>
                          <a:latin typeface="Times New Roman"/>
                          <a:ea typeface="Times New Roman"/>
                          <a:cs typeface="Times New Roman"/>
                        </a:rPr>
                        <a:t> </a:t>
                      </a:r>
                      <a:r>
                        <a:rPr lang="ru-RU" sz="1200">
                          <a:effectLst/>
                          <a:latin typeface="Times New Roman"/>
                          <a:ea typeface="Times New Roman"/>
                          <a:cs typeface="Times New Roman"/>
                        </a:rPr>
                        <a:t>до</a:t>
                      </a:r>
                      <a:r>
                        <a:rPr lang="ru-RU" sz="1200" spc="-5">
                          <a:effectLst/>
                          <a:latin typeface="Times New Roman"/>
                          <a:ea typeface="Times New Roman"/>
                          <a:cs typeface="Times New Roman"/>
                        </a:rPr>
                        <a:t> </a:t>
                      </a:r>
                      <a:r>
                        <a:rPr lang="ru-RU" sz="1200">
                          <a:effectLst/>
                          <a:latin typeface="Times New Roman"/>
                          <a:ea typeface="Times New Roman"/>
                          <a:cs typeface="Times New Roman"/>
                        </a:rPr>
                        <a:t>2-х лет</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lnSpc>
                          <a:spcPts val="1320"/>
                        </a:lnSpc>
                        <a:spcBef>
                          <a:spcPts val="5"/>
                        </a:spcBef>
                        <a:spcAft>
                          <a:spcPts val="0"/>
                        </a:spcAft>
                      </a:pPr>
                      <a:r>
                        <a:rPr lang="ru-RU" sz="1200">
                          <a:effectLst/>
                          <a:latin typeface="Times New Roman"/>
                          <a:ea typeface="Times New Roman"/>
                          <a:cs typeface="Times New Roman"/>
                        </a:rPr>
                        <a:t>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lnSpc>
                          <a:spcPts val="1320"/>
                        </a:lnSpc>
                        <a:spcBef>
                          <a:spcPts val="5"/>
                        </a:spcBef>
                        <a:spcAft>
                          <a:spcPts val="0"/>
                        </a:spcAft>
                      </a:pPr>
                      <a:r>
                        <a:rPr lang="ru-RU" sz="1200">
                          <a:effectLst/>
                          <a:latin typeface="Times New Roman"/>
                          <a:ea typeface="Times New Roman"/>
                          <a:cs typeface="Times New Roman"/>
                        </a:rPr>
                        <a:t>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lnSpc>
                          <a:spcPts val="1320"/>
                        </a:lnSpc>
                        <a:spcBef>
                          <a:spcPts val="5"/>
                        </a:spcBef>
                        <a:spcAft>
                          <a:spcPts val="0"/>
                        </a:spcAft>
                      </a:pPr>
                      <a:r>
                        <a:rPr lang="ru-RU" sz="1200">
                          <a:effectLst/>
                          <a:latin typeface="Times New Roman"/>
                          <a:ea typeface="Times New Roman"/>
                          <a:cs typeface="Times New Roman"/>
                        </a:rPr>
                        <a:t>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lnSpc>
                          <a:spcPts val="1320"/>
                        </a:lnSpc>
                        <a:spcBef>
                          <a:spcPts val="5"/>
                        </a:spcBef>
                        <a:spcAft>
                          <a:spcPts val="0"/>
                        </a:spcAft>
                      </a:pPr>
                      <a:r>
                        <a:rPr lang="ru-RU" sz="1200">
                          <a:effectLst/>
                          <a:latin typeface="Times New Roman"/>
                          <a:ea typeface="Times New Roman"/>
                          <a:cs typeface="Times New Roman"/>
                        </a:rPr>
                        <a:t>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lnSpc>
                          <a:spcPts val="1320"/>
                        </a:lnSpc>
                        <a:spcBef>
                          <a:spcPts val="5"/>
                        </a:spcBef>
                        <a:spcAft>
                          <a:spcPts val="0"/>
                        </a:spcAft>
                      </a:pPr>
                      <a:r>
                        <a:rPr lang="ru-RU" sz="1200">
                          <a:effectLst/>
                          <a:latin typeface="Times New Roman"/>
                          <a:ea typeface="Times New Roman"/>
                          <a:cs typeface="Times New Roman"/>
                        </a:rPr>
                        <a:t>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a:txBody>
                    <a:bodyPr/>
                    <a:lstStyle/>
                    <a:p>
                      <a:pPr marL="15240" algn="ctr">
                        <a:lnSpc>
                          <a:spcPts val="1320"/>
                        </a:lnSpc>
                        <a:spcBef>
                          <a:spcPts val="5"/>
                        </a:spcBef>
                        <a:spcAft>
                          <a:spcPts val="0"/>
                        </a:spcAft>
                      </a:pPr>
                      <a:r>
                        <a:rPr lang="ru-RU" sz="1200">
                          <a:effectLst/>
                          <a:latin typeface="Times New Roman"/>
                          <a:ea typeface="Times New Roman"/>
                          <a:cs typeface="Times New Roman"/>
                        </a:rPr>
                        <a:t>6</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gn="l">
                        <a:lnSpc>
                          <a:spcPts val="1320"/>
                        </a:lnSpc>
                        <a:spcBef>
                          <a:spcPts val="5"/>
                        </a:spcBef>
                        <a:spcAft>
                          <a:spcPts val="0"/>
                        </a:spcAft>
                      </a:pPr>
                      <a:r>
                        <a:rPr lang="ru-RU" sz="1200">
                          <a:effectLst/>
                          <a:latin typeface="Times New Roman"/>
                          <a:ea typeface="Times New Roman"/>
                          <a:cs typeface="Times New Roman"/>
                        </a:rPr>
                        <a:t>Быки</a:t>
                      </a:r>
                      <a:r>
                        <a:rPr lang="ru-RU" sz="1200" spc="-10">
                          <a:effectLst/>
                          <a:latin typeface="Times New Roman"/>
                          <a:ea typeface="Times New Roman"/>
                          <a:cs typeface="Times New Roman"/>
                        </a:rPr>
                        <a:t> </a:t>
                      </a:r>
                      <a:r>
                        <a:rPr lang="ru-RU" sz="1200">
                          <a:effectLst/>
                          <a:latin typeface="Times New Roman"/>
                          <a:ea typeface="Times New Roman"/>
                          <a:cs typeface="Times New Roman"/>
                        </a:rPr>
                        <a:t>производители</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lnSpc>
                          <a:spcPts val="1320"/>
                        </a:lnSpc>
                        <a:spcBef>
                          <a:spcPts val="5"/>
                        </a:spcBef>
                        <a:spcAft>
                          <a:spcPts val="0"/>
                        </a:spcAft>
                      </a:pPr>
                      <a:r>
                        <a:rPr lang="ru-RU" sz="1200">
                          <a:effectLst/>
                          <a:latin typeface="Times New Roman"/>
                          <a:ea typeface="Times New Roman"/>
                          <a:cs typeface="Times New Roman"/>
                        </a:rPr>
                        <a:t>15</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lnSpc>
                          <a:spcPts val="1320"/>
                        </a:lnSpc>
                        <a:spcBef>
                          <a:spcPts val="5"/>
                        </a:spcBef>
                        <a:spcAft>
                          <a:spcPts val="0"/>
                        </a:spcAft>
                      </a:pPr>
                      <a:r>
                        <a:rPr lang="ru-RU" sz="1200">
                          <a:effectLst/>
                          <a:latin typeface="Times New Roman"/>
                          <a:ea typeface="Times New Roman"/>
                          <a:cs typeface="Times New Roman"/>
                        </a:rPr>
                        <a:t>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lnSpc>
                          <a:spcPts val="1320"/>
                        </a:lnSpc>
                        <a:spcBef>
                          <a:spcPts val="5"/>
                        </a:spcBef>
                        <a:spcAft>
                          <a:spcPts val="0"/>
                        </a:spcAft>
                      </a:pPr>
                      <a:r>
                        <a:rPr lang="ru-RU" sz="1200">
                          <a:effectLst/>
                          <a:latin typeface="Times New Roman"/>
                          <a:ea typeface="Times New Roman"/>
                          <a:cs typeface="Times New Roman"/>
                        </a:rPr>
                        <a:t>19</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975">
                <a:tc gridSpan="2">
                  <a:txBody>
                    <a:bodyPr/>
                    <a:lstStyle/>
                    <a:p>
                      <a:pPr marL="702310" marR="689610" algn="ctr">
                        <a:lnSpc>
                          <a:spcPts val="1295"/>
                        </a:lnSpc>
                        <a:spcBef>
                          <a:spcPts val="30"/>
                        </a:spcBef>
                        <a:spcAft>
                          <a:spcPts val="0"/>
                        </a:spcAft>
                      </a:pPr>
                      <a:r>
                        <a:rPr lang="ru-RU" sz="1200" b="1">
                          <a:effectLst/>
                          <a:latin typeface="Times New Roman"/>
                          <a:ea typeface="Times New Roman"/>
                          <a:cs typeface="Times New Roman"/>
                        </a:rPr>
                        <a:t>Итого</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marR="10795" algn="r">
                        <a:lnSpc>
                          <a:spcPts val="1295"/>
                        </a:lnSpc>
                        <a:spcBef>
                          <a:spcPts val="30"/>
                        </a:spcBef>
                        <a:spcAft>
                          <a:spcPts val="0"/>
                        </a:spcAft>
                      </a:pPr>
                      <a:r>
                        <a:rPr lang="ru-RU" sz="1200" b="1">
                          <a:effectLst/>
                          <a:latin typeface="Times New Roman"/>
                          <a:ea typeface="Times New Roman"/>
                          <a:cs typeface="Times New Roman"/>
                        </a:rPr>
                        <a:t>639</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985" algn="r">
                        <a:lnSpc>
                          <a:spcPts val="1295"/>
                        </a:lnSpc>
                        <a:spcBef>
                          <a:spcPts val="30"/>
                        </a:spcBef>
                        <a:spcAft>
                          <a:spcPts val="0"/>
                        </a:spcAft>
                      </a:pPr>
                      <a:r>
                        <a:rPr lang="ru-RU" sz="1200" b="1">
                          <a:effectLst/>
                          <a:latin typeface="Times New Roman"/>
                          <a:ea typeface="Times New Roman"/>
                          <a:cs typeface="Times New Roman"/>
                        </a:rPr>
                        <a:t>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0" algn="r">
                        <a:lnSpc>
                          <a:spcPts val="1295"/>
                        </a:lnSpc>
                        <a:spcBef>
                          <a:spcPts val="30"/>
                        </a:spcBef>
                        <a:spcAft>
                          <a:spcPts val="0"/>
                        </a:spcAft>
                      </a:pPr>
                      <a:r>
                        <a:rPr lang="ru-RU" sz="1200" b="1">
                          <a:effectLst/>
                          <a:latin typeface="Times New Roman"/>
                          <a:ea typeface="Times New Roman"/>
                          <a:cs typeface="Times New Roman"/>
                        </a:rPr>
                        <a:t>379</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lnSpc>
                          <a:spcPts val="1295"/>
                        </a:lnSpc>
                        <a:spcBef>
                          <a:spcPts val="30"/>
                        </a:spcBef>
                        <a:spcAft>
                          <a:spcPts val="0"/>
                        </a:spcAft>
                      </a:pPr>
                      <a:r>
                        <a:rPr lang="ru-RU" sz="1200" b="1">
                          <a:effectLst/>
                          <a:latin typeface="Times New Roman"/>
                          <a:ea typeface="Times New Roman"/>
                          <a:cs typeface="Times New Roman"/>
                        </a:rPr>
                        <a:t>259</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lnSpc>
                          <a:spcPts val="1295"/>
                        </a:lnSpc>
                        <a:spcBef>
                          <a:spcPts val="30"/>
                        </a:spcBef>
                        <a:spcAft>
                          <a:spcPts val="0"/>
                        </a:spcAft>
                      </a:pPr>
                      <a:r>
                        <a:rPr lang="ru-RU" sz="1200" b="1">
                          <a:effectLst/>
                          <a:latin typeface="Times New Roman"/>
                          <a:ea typeface="Times New Roman"/>
                          <a:cs typeface="Times New Roman"/>
                        </a:rPr>
                        <a:t>259</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lnSpc>
                          <a:spcPts val="1295"/>
                        </a:lnSpc>
                        <a:spcBef>
                          <a:spcPts val="30"/>
                        </a:spcBef>
                        <a:spcAft>
                          <a:spcPts val="0"/>
                        </a:spcAft>
                      </a:pPr>
                      <a:r>
                        <a:rPr lang="ru-RU" sz="1200" b="1">
                          <a:effectLst/>
                          <a:latin typeface="Times New Roman"/>
                          <a:ea typeface="Times New Roman"/>
                          <a:cs typeface="Times New Roman"/>
                        </a:rPr>
                        <a:t>185</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 algn="r">
                        <a:lnSpc>
                          <a:spcPts val="1295"/>
                        </a:lnSpc>
                        <a:spcBef>
                          <a:spcPts val="30"/>
                        </a:spcBef>
                        <a:spcAft>
                          <a:spcPts val="0"/>
                        </a:spcAft>
                      </a:pPr>
                      <a:r>
                        <a:rPr lang="ru-RU" sz="1200" b="1">
                          <a:effectLst/>
                          <a:latin typeface="Times New Roman"/>
                          <a:ea typeface="Times New Roman"/>
                          <a:cs typeface="Times New Roman"/>
                        </a:rPr>
                        <a:t>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20" algn="r">
                        <a:lnSpc>
                          <a:spcPts val="1295"/>
                        </a:lnSpc>
                        <a:spcBef>
                          <a:spcPts val="30"/>
                        </a:spcBef>
                        <a:spcAft>
                          <a:spcPts val="0"/>
                        </a:spcAft>
                      </a:pPr>
                      <a:r>
                        <a:rPr lang="ru-RU" sz="1200" b="1">
                          <a:effectLst/>
                          <a:latin typeface="Times New Roman"/>
                          <a:ea typeface="Times New Roman"/>
                          <a:cs typeface="Times New Roman"/>
                        </a:rPr>
                        <a:t>32</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lnSpc>
                          <a:spcPts val="1295"/>
                        </a:lnSpc>
                        <a:spcBef>
                          <a:spcPts val="30"/>
                        </a:spcBef>
                        <a:spcAft>
                          <a:spcPts val="0"/>
                        </a:spcAft>
                      </a:pPr>
                      <a:r>
                        <a:rPr lang="ru-RU" sz="1200" b="1" dirty="0">
                          <a:effectLst/>
                          <a:latin typeface="Times New Roman"/>
                          <a:ea typeface="Times New Roman"/>
                          <a:cs typeface="Times New Roman"/>
                        </a:rPr>
                        <a:t>801</a:t>
                      </a:r>
                      <a:endParaRPr lang="ru-RU" sz="11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60966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2890976" y="9000"/>
            <a:ext cx="9301025" cy="535999"/>
          </a:xfrm>
          <a:custGeom>
            <a:avLst/>
            <a:gdLst/>
            <a:ahLst/>
            <a:cxnLst/>
            <a:rect l="l" t="t" r="r" b="b"/>
            <a:pathLst>
              <a:path w="7557083" h="535999" extrusionOk="0">
                <a:moveTo>
                  <a:pt x="209725" y="0"/>
                </a:moveTo>
                <a:lnTo>
                  <a:pt x="7557083" y="0"/>
                </a:lnTo>
                <a:lnTo>
                  <a:pt x="7557083" y="535999"/>
                </a:lnTo>
                <a:lnTo>
                  <a:pt x="0" y="535999"/>
                </a:lnTo>
                <a:lnTo>
                  <a:pt x="209725" y="0"/>
                </a:lnTo>
                <a:close/>
              </a:path>
            </a:pathLst>
          </a:custGeom>
          <a:solidFill>
            <a:srgbClr val="0963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pitchFamily="18" charset="0"/>
              <a:ea typeface="Calibri"/>
              <a:cs typeface="Times New Roman" pitchFamily="18" charset="0"/>
              <a:sym typeface="Calibri"/>
            </a:endParaRPr>
          </a:p>
        </p:txBody>
      </p:sp>
      <p:sp>
        <p:nvSpPr>
          <p:cNvPr id="100" name="Google Shape;100;p2"/>
          <p:cNvSpPr/>
          <p:nvPr/>
        </p:nvSpPr>
        <p:spPr>
          <a:xfrm>
            <a:off x="-974" y="914028"/>
            <a:ext cx="114297" cy="284424"/>
          </a:xfrm>
          <a:prstGeom prst="rect">
            <a:avLst/>
          </a:prstGeom>
          <a:solidFill>
            <a:srgbClr val="A8C013">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2"/>
          <p:cNvSpPr/>
          <p:nvPr/>
        </p:nvSpPr>
        <p:spPr>
          <a:xfrm>
            <a:off x="-3" y="551018"/>
            <a:ext cx="12192004" cy="45719"/>
          </a:xfrm>
          <a:prstGeom prst="rect">
            <a:avLst/>
          </a:prstGeom>
          <a:solidFill>
            <a:srgbClr val="0963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2"/>
          <p:cNvSpPr/>
          <p:nvPr/>
        </p:nvSpPr>
        <p:spPr>
          <a:xfrm>
            <a:off x="4646815" y="95813"/>
            <a:ext cx="8346991" cy="346239"/>
          </a:xfrm>
          <a:prstGeom prst="rect">
            <a:avLst/>
          </a:prstGeom>
          <a:noFill/>
          <a:ln>
            <a:noFill/>
          </a:ln>
        </p:spPr>
        <p:txBody>
          <a:bodyPr spcFirstLastPara="1" wrap="square" lIns="99050" tIns="49525" rIns="99050" bIns="49525" anchor="t" anchorCtr="0">
            <a:spAutoFit/>
          </a:bodyPr>
          <a:lstStyle/>
          <a:p>
            <a:r>
              <a:rPr lang="ru-RU" sz="1600" b="1" dirty="0">
                <a:solidFill>
                  <a:schemeClr val="bg1"/>
                </a:solidFill>
              </a:rPr>
              <a:t>Оборот скота КРС молочного направления за период</a:t>
            </a:r>
          </a:p>
        </p:txBody>
      </p:sp>
      <p:sp>
        <p:nvSpPr>
          <p:cNvPr id="105" name="Google Shape;105;p2"/>
          <p:cNvSpPr/>
          <p:nvPr/>
        </p:nvSpPr>
        <p:spPr>
          <a:xfrm>
            <a:off x="12078480" y="6576222"/>
            <a:ext cx="113354" cy="107948"/>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06" name="Google Shape;106;p2"/>
          <p:cNvCxnSpPr/>
          <p:nvPr/>
        </p:nvCxnSpPr>
        <p:spPr>
          <a:xfrm>
            <a:off x="628357" y="6592889"/>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7" name="Google Shape;107;p2"/>
          <p:cNvCxnSpPr/>
          <p:nvPr/>
        </p:nvCxnSpPr>
        <p:spPr>
          <a:xfrm>
            <a:off x="628357" y="6619083"/>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8" name="Google Shape;108;p2"/>
          <p:cNvCxnSpPr/>
          <p:nvPr/>
        </p:nvCxnSpPr>
        <p:spPr>
          <a:xfrm>
            <a:off x="628357" y="6645277"/>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9" name="Google Shape;109;p2"/>
          <p:cNvCxnSpPr/>
          <p:nvPr/>
        </p:nvCxnSpPr>
        <p:spPr>
          <a:xfrm>
            <a:off x="628357" y="6669088"/>
            <a:ext cx="11409486" cy="0"/>
          </a:xfrm>
          <a:prstGeom prst="straightConnector1">
            <a:avLst/>
          </a:prstGeom>
          <a:noFill/>
          <a:ln w="12700" cap="flat" cmpd="sng">
            <a:solidFill>
              <a:srgbClr val="A8C013"/>
            </a:solidFill>
            <a:prstDash val="solid"/>
            <a:miter lim="800000"/>
            <a:headEnd type="none" w="sm" len="sm"/>
            <a:tailEnd type="none" w="sm" len="sm"/>
          </a:ln>
        </p:spPr>
      </p:cxnSp>
      <p:sp>
        <p:nvSpPr>
          <p:cNvPr id="111" name="Google Shape;111;p2"/>
          <p:cNvSpPr/>
          <p:nvPr/>
        </p:nvSpPr>
        <p:spPr>
          <a:xfrm>
            <a:off x="12078480" y="5776911"/>
            <a:ext cx="113354" cy="9663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2" name="Google Shape;112;p2"/>
          <p:cNvSpPr/>
          <p:nvPr/>
        </p:nvSpPr>
        <p:spPr>
          <a:xfrm>
            <a:off x="12078480" y="5920743"/>
            <a:ext cx="113354" cy="413382"/>
          </a:xfrm>
          <a:prstGeom prst="rect">
            <a:avLst/>
          </a:prstGeom>
          <a:solidFill>
            <a:srgbClr val="A8C01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13" name="Google Shape;113;p2"/>
          <p:cNvCxnSpPr/>
          <p:nvPr/>
        </p:nvCxnSpPr>
        <p:spPr>
          <a:xfrm>
            <a:off x="597044" y="6432830"/>
            <a:ext cx="0" cy="423996"/>
          </a:xfrm>
          <a:prstGeom prst="straightConnector1">
            <a:avLst/>
          </a:prstGeom>
          <a:noFill/>
          <a:ln w="9525" cap="flat" cmpd="sng">
            <a:solidFill>
              <a:srgbClr val="FFC000"/>
            </a:solidFill>
            <a:prstDash val="solid"/>
            <a:miter lim="800000"/>
            <a:headEnd type="none" w="sm" len="sm"/>
            <a:tailEnd type="none" w="sm" len="sm"/>
          </a:ln>
        </p:spPr>
      </p:cxnSp>
      <p:pic>
        <p:nvPicPr>
          <p:cNvPr id="114" name="Google Shape;114;p2"/>
          <p:cNvPicPr preferRelativeResize="0"/>
          <p:nvPr/>
        </p:nvPicPr>
        <p:blipFill rotWithShape="1">
          <a:blip r:embed="rId3" cstate="print">
            <a:alphaModFix/>
          </a:blip>
          <a:srcRect/>
          <a:stretch/>
        </p:blipFill>
        <p:spPr>
          <a:xfrm>
            <a:off x="169408" y="95813"/>
            <a:ext cx="2590770" cy="424396"/>
          </a:xfrm>
          <a:prstGeom prst="rect">
            <a:avLst/>
          </a:prstGeom>
          <a:noFill/>
          <a:ln>
            <a:noFill/>
          </a:ln>
        </p:spPr>
      </p:pic>
      <p:sp>
        <p:nvSpPr>
          <p:cNvPr id="18" name="Rectangle 2"/>
          <p:cNvSpPr>
            <a:spLocks noChangeArrowheads="1"/>
          </p:cNvSpPr>
          <p:nvPr/>
        </p:nvSpPr>
        <p:spPr bwMode="auto">
          <a:xfrm>
            <a:off x="4868487" y="724243"/>
            <a:ext cx="447642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Оборот КРС молочного направления на 9 год</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2"/>
          <p:cNvSpPr>
            <a:spLocks noChangeArrowheads="1"/>
          </p:cNvSpPr>
          <p:nvPr/>
        </p:nvSpPr>
        <p:spPr bwMode="auto">
          <a:xfrm>
            <a:off x="4782589" y="3630881"/>
            <a:ext cx="447642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Оборот КРС молочного направления на 10 год</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4040261914"/>
              </p:ext>
            </p:extLst>
          </p:nvPr>
        </p:nvGraphicFramePr>
        <p:xfrm>
          <a:off x="1464793" y="4074440"/>
          <a:ext cx="10238740" cy="2358390"/>
        </p:xfrm>
        <a:graphic>
          <a:graphicData uri="http://schemas.openxmlformats.org/drawingml/2006/table">
            <a:tbl>
              <a:tblPr firstRow="1" firstCol="1" lastRow="1" lastCol="1" bandRow="1" bandCol="1"/>
              <a:tblGrid>
                <a:gridCol w="930910"/>
                <a:gridCol w="1635125"/>
                <a:gridCol w="930910"/>
                <a:gridCol w="790575"/>
                <a:gridCol w="790575"/>
                <a:gridCol w="790575"/>
                <a:gridCol w="810260"/>
                <a:gridCol w="922020"/>
                <a:gridCol w="922020"/>
                <a:gridCol w="857885"/>
                <a:gridCol w="857885"/>
              </a:tblGrid>
              <a:tr h="567690">
                <a:tc rowSpan="3">
                  <a:txBody>
                    <a:bodyPr/>
                    <a:lstStyle/>
                    <a:p>
                      <a:pPr algn="l">
                        <a:spcAft>
                          <a:spcPts val="0"/>
                        </a:spcAft>
                      </a:pPr>
                      <a:r>
                        <a:rPr lang="ru-RU" sz="1300" b="1">
                          <a:effectLst/>
                          <a:latin typeface="Times New Roman"/>
                          <a:ea typeface="Times New Roman"/>
                          <a:cs typeface="Times New Roman"/>
                        </a:rPr>
                        <a:t> </a:t>
                      </a:r>
                      <a:endParaRPr lang="ru-RU" sz="1100">
                        <a:effectLst/>
                        <a:latin typeface="Times New Roman"/>
                        <a:ea typeface="Times New Roman"/>
                        <a:cs typeface="Times New Roman"/>
                      </a:endParaRPr>
                    </a:p>
                    <a:p>
                      <a:pPr algn="l">
                        <a:spcBef>
                          <a:spcPts val="40"/>
                        </a:spcBef>
                        <a:spcAft>
                          <a:spcPts val="0"/>
                        </a:spcAft>
                      </a:pPr>
                      <a:r>
                        <a:rPr lang="ru-RU" sz="1850" b="1">
                          <a:effectLst/>
                          <a:latin typeface="Times New Roman"/>
                          <a:ea typeface="Times New Roman"/>
                          <a:cs typeface="Times New Roman"/>
                        </a:rPr>
                        <a:t> </a:t>
                      </a:r>
                      <a:endParaRPr lang="ru-RU" sz="1100">
                        <a:effectLst/>
                        <a:latin typeface="Times New Roman"/>
                        <a:ea typeface="Times New Roman"/>
                        <a:cs typeface="Times New Roman"/>
                      </a:endParaRPr>
                    </a:p>
                    <a:p>
                      <a:pPr marL="33020" algn="l">
                        <a:spcAft>
                          <a:spcPts val="0"/>
                        </a:spcAft>
                      </a:pPr>
                      <a:r>
                        <a:rPr lang="ru-RU" sz="1200">
                          <a:effectLst/>
                          <a:latin typeface="Times New Roman"/>
                          <a:ea typeface="Times New Roman"/>
                          <a:cs typeface="Times New Roman"/>
                        </a:rPr>
                        <a:t>№</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spcBef>
                          <a:spcPts val="25"/>
                        </a:spcBef>
                        <a:spcAft>
                          <a:spcPts val="0"/>
                        </a:spcAft>
                      </a:pPr>
                      <a:r>
                        <a:rPr lang="ru-RU" sz="1850" b="1">
                          <a:effectLst/>
                          <a:latin typeface="Times New Roman"/>
                          <a:ea typeface="Times New Roman"/>
                          <a:cs typeface="Times New Roman"/>
                        </a:rPr>
                        <a:t> </a:t>
                      </a:r>
                      <a:endParaRPr lang="ru-RU" sz="1100">
                        <a:effectLst/>
                        <a:latin typeface="Times New Roman"/>
                        <a:ea typeface="Times New Roman"/>
                        <a:cs typeface="Times New Roman"/>
                      </a:endParaRPr>
                    </a:p>
                    <a:p>
                      <a:pPr marL="237490" marR="224155" algn="ctr">
                        <a:lnSpc>
                          <a:spcPct val="110000"/>
                        </a:lnSpc>
                        <a:spcAft>
                          <a:spcPts val="0"/>
                        </a:spcAft>
                      </a:pPr>
                      <a:r>
                        <a:rPr lang="ru-RU" sz="1200">
                          <a:effectLst/>
                          <a:latin typeface="Times New Roman"/>
                          <a:ea typeface="Times New Roman"/>
                          <a:cs typeface="Times New Roman"/>
                        </a:rPr>
                        <a:t>Вид животных по</a:t>
                      </a:r>
                      <a:r>
                        <a:rPr lang="ru-RU" sz="1200" spc="-285">
                          <a:effectLst/>
                          <a:latin typeface="Times New Roman"/>
                          <a:ea typeface="Times New Roman"/>
                          <a:cs typeface="Times New Roman"/>
                        </a:rPr>
                        <a:t> </a:t>
                      </a:r>
                      <a:r>
                        <a:rPr lang="ru-RU" sz="1200">
                          <a:effectLst/>
                          <a:latin typeface="Times New Roman"/>
                          <a:ea typeface="Times New Roman"/>
                          <a:cs typeface="Times New Roman"/>
                        </a:rPr>
                        <a:t>половозрастным</a:t>
                      </a:r>
                      <a:r>
                        <a:rPr lang="ru-RU" sz="1200" spc="5">
                          <a:effectLst/>
                          <a:latin typeface="Times New Roman"/>
                          <a:ea typeface="Times New Roman"/>
                          <a:cs typeface="Times New Roman"/>
                        </a:rPr>
                        <a:t> </a:t>
                      </a:r>
                      <a:r>
                        <a:rPr lang="ru-RU" sz="1200">
                          <a:effectLst/>
                          <a:latin typeface="Times New Roman"/>
                          <a:ea typeface="Times New Roman"/>
                          <a:cs typeface="Times New Roman"/>
                        </a:rPr>
                        <a:t>группам</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0645" marR="61595" indent="8890" algn="l">
                        <a:lnSpc>
                          <a:spcPct val="110000"/>
                        </a:lnSpc>
                        <a:spcBef>
                          <a:spcPts val="775"/>
                        </a:spcBef>
                        <a:spcAft>
                          <a:spcPts val="0"/>
                        </a:spcAft>
                      </a:pPr>
                      <a:r>
                        <a:rPr lang="ru-RU" sz="1200">
                          <a:effectLst/>
                          <a:latin typeface="Times New Roman"/>
                          <a:ea typeface="Times New Roman"/>
                          <a:cs typeface="Times New Roman"/>
                        </a:rPr>
                        <a:t>Наличие на</a:t>
                      </a:r>
                      <a:r>
                        <a:rPr lang="ru-RU" sz="1200" spc="-285">
                          <a:effectLst/>
                          <a:latin typeface="Times New Roman"/>
                          <a:ea typeface="Times New Roman"/>
                          <a:cs typeface="Times New Roman"/>
                        </a:rPr>
                        <a:t> </a:t>
                      </a:r>
                      <a:r>
                        <a:rPr lang="ru-RU" sz="1200">
                          <a:effectLst/>
                          <a:latin typeface="Times New Roman"/>
                          <a:ea typeface="Times New Roman"/>
                          <a:cs typeface="Times New Roman"/>
                        </a:rPr>
                        <a:t>начало</a:t>
                      </a:r>
                      <a:r>
                        <a:rPr lang="ru-RU" sz="1200" spc="-40">
                          <a:effectLst/>
                          <a:latin typeface="Times New Roman"/>
                          <a:ea typeface="Times New Roman"/>
                          <a:cs typeface="Times New Roman"/>
                        </a:rPr>
                        <a:t> </a:t>
                      </a:r>
                      <a:r>
                        <a:rPr lang="ru-RU" sz="1200">
                          <a:effectLst/>
                          <a:latin typeface="Times New Roman"/>
                          <a:ea typeface="Times New Roman"/>
                          <a:cs typeface="Times New Roman"/>
                        </a:rPr>
                        <a:t>года</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spcBef>
                          <a:spcPts val="40"/>
                        </a:spcBef>
                        <a:spcAft>
                          <a:spcPts val="0"/>
                        </a:spcAft>
                      </a:pPr>
                      <a:r>
                        <a:rPr lang="ru-RU" sz="1250" b="1">
                          <a:effectLst/>
                          <a:latin typeface="Times New Roman"/>
                          <a:ea typeface="Times New Roman"/>
                          <a:cs typeface="Times New Roman"/>
                        </a:rPr>
                        <a:t> </a:t>
                      </a:r>
                      <a:endParaRPr lang="ru-RU" sz="1100">
                        <a:effectLst/>
                        <a:latin typeface="Times New Roman"/>
                        <a:ea typeface="Times New Roman"/>
                        <a:cs typeface="Times New Roman"/>
                      </a:endParaRPr>
                    </a:p>
                    <a:p>
                      <a:pPr marL="883285" marR="869315" algn="ctr">
                        <a:spcBef>
                          <a:spcPts val="5"/>
                        </a:spcBef>
                        <a:spcAft>
                          <a:spcPts val="0"/>
                        </a:spcAft>
                      </a:pPr>
                      <a:r>
                        <a:rPr lang="ru-RU" sz="1200">
                          <a:effectLst/>
                          <a:latin typeface="Times New Roman"/>
                          <a:ea typeface="Times New Roman"/>
                          <a:cs typeface="Times New Roman"/>
                        </a:rPr>
                        <a:t>Приход</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4">
                  <a:txBody>
                    <a:bodyPr/>
                    <a:lstStyle/>
                    <a:p>
                      <a:pPr algn="l">
                        <a:spcBef>
                          <a:spcPts val="40"/>
                        </a:spcBef>
                        <a:spcAft>
                          <a:spcPts val="0"/>
                        </a:spcAft>
                      </a:pPr>
                      <a:r>
                        <a:rPr lang="ru-RU" sz="1250" b="1">
                          <a:effectLst/>
                          <a:latin typeface="Times New Roman"/>
                          <a:ea typeface="Times New Roman"/>
                          <a:cs typeface="Times New Roman"/>
                        </a:rPr>
                        <a:t> </a:t>
                      </a:r>
                      <a:endParaRPr lang="ru-RU" sz="1100">
                        <a:effectLst/>
                        <a:latin typeface="Times New Roman"/>
                        <a:ea typeface="Times New Roman"/>
                        <a:cs typeface="Times New Roman"/>
                      </a:endParaRPr>
                    </a:p>
                    <a:p>
                      <a:pPr marL="1347470" marR="1330960" algn="ctr">
                        <a:spcBef>
                          <a:spcPts val="5"/>
                        </a:spcBef>
                        <a:spcAft>
                          <a:spcPts val="0"/>
                        </a:spcAft>
                      </a:pPr>
                      <a:r>
                        <a:rPr lang="ru-RU" sz="1200">
                          <a:effectLst/>
                          <a:latin typeface="Times New Roman"/>
                          <a:ea typeface="Times New Roman"/>
                          <a:cs typeface="Times New Roman"/>
                        </a:rPr>
                        <a:t>Расход</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81280" marR="25400" indent="-22860" algn="l">
                        <a:lnSpc>
                          <a:spcPct val="110000"/>
                        </a:lnSpc>
                        <a:spcBef>
                          <a:spcPts val="775"/>
                        </a:spcBef>
                        <a:spcAft>
                          <a:spcPts val="0"/>
                        </a:spcAft>
                      </a:pPr>
                      <a:r>
                        <a:rPr lang="ru-RU" sz="1200">
                          <a:effectLst/>
                          <a:latin typeface="Times New Roman"/>
                          <a:ea typeface="Times New Roman"/>
                          <a:cs typeface="Times New Roman"/>
                        </a:rPr>
                        <a:t>Наличие на</a:t>
                      </a:r>
                      <a:r>
                        <a:rPr lang="ru-RU" sz="1200" spc="-285">
                          <a:effectLst/>
                          <a:latin typeface="Times New Roman"/>
                          <a:ea typeface="Times New Roman"/>
                          <a:cs typeface="Times New Roman"/>
                        </a:rPr>
                        <a:t> </a:t>
                      </a:r>
                      <a:r>
                        <a:rPr lang="ru-RU" sz="1200">
                          <a:effectLst/>
                          <a:latin typeface="Times New Roman"/>
                          <a:ea typeface="Times New Roman"/>
                          <a:cs typeface="Times New Roman"/>
                        </a:rPr>
                        <a:t>конец</a:t>
                      </a:r>
                      <a:r>
                        <a:rPr lang="ru-RU" sz="1200" spc="-15">
                          <a:effectLst/>
                          <a:latin typeface="Times New Roman"/>
                          <a:ea typeface="Times New Roman"/>
                          <a:cs typeface="Times New Roman"/>
                        </a:rPr>
                        <a:t> </a:t>
                      </a:r>
                      <a:r>
                        <a:rPr lang="ru-RU" sz="1200">
                          <a:effectLst/>
                          <a:latin typeface="Times New Roman"/>
                          <a:ea typeface="Times New Roman"/>
                          <a:cs typeface="Times New Roman"/>
                        </a:rPr>
                        <a:t>года</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235">
                <a:tc vMerge="1">
                  <a:txBody>
                    <a:bodyPr/>
                    <a:lstStyle/>
                    <a:p>
                      <a:endParaRPr lang="ru-RU"/>
                    </a:p>
                  </a:txBody>
                  <a:tcPr/>
                </a:tc>
                <a:tc vMerge="1">
                  <a:txBody>
                    <a:bodyPr/>
                    <a:lstStyle/>
                    <a:p>
                      <a:endParaRPr lang="ru-RU"/>
                    </a:p>
                  </a:txBody>
                  <a:tcPr/>
                </a:tc>
                <a:tc rowSpan="2">
                  <a:txBody>
                    <a:bodyPr/>
                    <a:lstStyle/>
                    <a:p>
                      <a:pPr algn="l">
                        <a:spcBef>
                          <a:spcPts val="50"/>
                        </a:spcBef>
                        <a:spcAft>
                          <a:spcPts val="0"/>
                        </a:spcAft>
                      </a:pPr>
                      <a:r>
                        <a:rPr lang="ru-RU" sz="1150" b="1">
                          <a:effectLst/>
                          <a:latin typeface="Times New Roman"/>
                          <a:ea typeface="Times New Roman"/>
                          <a:cs typeface="Times New Roman"/>
                        </a:rPr>
                        <a:t> </a:t>
                      </a:r>
                      <a:endParaRPr lang="ru-RU" sz="1100">
                        <a:effectLst/>
                        <a:latin typeface="Times New Roman"/>
                        <a:ea typeface="Times New Roman"/>
                        <a:cs typeface="Times New Roman"/>
                      </a:endParaRPr>
                    </a:p>
                    <a:p>
                      <a:pPr marL="343535" marR="333375" algn="ctr">
                        <a:spcBef>
                          <a:spcPts val="5"/>
                        </a:spcBef>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805" algn="l">
                        <a:spcBef>
                          <a:spcPts val="655"/>
                        </a:spcBef>
                        <a:spcAft>
                          <a:spcPts val="0"/>
                        </a:spcAft>
                      </a:pPr>
                      <a:r>
                        <a:rPr lang="ru-RU" sz="1200">
                          <a:effectLst/>
                          <a:latin typeface="Times New Roman"/>
                          <a:ea typeface="Times New Roman"/>
                          <a:cs typeface="Times New Roman"/>
                        </a:rPr>
                        <a:t>покупка</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1920" algn="l">
                        <a:spcBef>
                          <a:spcPts val="655"/>
                        </a:spcBef>
                        <a:spcAft>
                          <a:spcPts val="0"/>
                        </a:spcAft>
                      </a:pPr>
                      <a:r>
                        <a:rPr lang="ru-RU" sz="1200">
                          <a:effectLst/>
                          <a:latin typeface="Times New Roman"/>
                          <a:ea typeface="Times New Roman"/>
                          <a:cs typeface="Times New Roman"/>
                        </a:rPr>
                        <a:t>приплод</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8750" algn="l">
                        <a:spcBef>
                          <a:spcPts val="655"/>
                        </a:spcBef>
                        <a:spcAft>
                          <a:spcPts val="0"/>
                        </a:spcAft>
                      </a:pPr>
                      <a:r>
                        <a:rPr lang="ru-RU" sz="1200">
                          <a:effectLst/>
                          <a:latin typeface="Times New Roman"/>
                          <a:ea typeface="Times New Roman"/>
                          <a:cs typeface="Times New Roman"/>
                        </a:rPr>
                        <a:t>перевод</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9385" algn="l">
                        <a:spcBef>
                          <a:spcPts val="655"/>
                        </a:spcBef>
                        <a:spcAft>
                          <a:spcPts val="0"/>
                        </a:spcAft>
                      </a:pPr>
                      <a:r>
                        <a:rPr lang="ru-RU" sz="1200">
                          <a:effectLst/>
                          <a:latin typeface="Times New Roman"/>
                          <a:ea typeface="Times New Roman"/>
                          <a:cs typeface="Times New Roman"/>
                        </a:rPr>
                        <a:t>перевод</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985" algn="l">
                        <a:spcBef>
                          <a:spcPts val="655"/>
                        </a:spcBef>
                        <a:spcAft>
                          <a:spcPts val="0"/>
                        </a:spcAft>
                      </a:pPr>
                      <a:r>
                        <a:rPr lang="ru-RU" sz="1200">
                          <a:effectLst/>
                          <a:latin typeface="Times New Roman"/>
                          <a:ea typeface="Times New Roman"/>
                          <a:cs typeface="Times New Roman"/>
                        </a:rPr>
                        <a:t>продажа</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940" marR="6985" algn="ctr">
                        <a:lnSpc>
                          <a:spcPts val="1280"/>
                        </a:lnSpc>
                        <a:spcAft>
                          <a:spcPts val="0"/>
                        </a:spcAft>
                      </a:pPr>
                      <a:r>
                        <a:rPr lang="ru-RU" sz="1200">
                          <a:effectLst/>
                          <a:latin typeface="Times New Roman"/>
                          <a:ea typeface="Times New Roman"/>
                          <a:cs typeface="Times New Roman"/>
                        </a:rPr>
                        <a:t>выбраковка</a:t>
                      </a:r>
                      <a:endParaRPr lang="ru-RU" sz="1100">
                        <a:effectLst/>
                        <a:latin typeface="Times New Roman"/>
                        <a:ea typeface="Times New Roman"/>
                        <a:cs typeface="Times New Roman"/>
                      </a:endParaRPr>
                    </a:p>
                    <a:p>
                      <a:pPr marL="27940" marR="6985" algn="ctr">
                        <a:lnSpc>
                          <a:spcPts val="1295"/>
                        </a:lnSpc>
                        <a:spcBef>
                          <a:spcPts val="135"/>
                        </a:spcBef>
                        <a:spcAft>
                          <a:spcPts val="0"/>
                        </a:spcAft>
                      </a:pPr>
                      <a:r>
                        <a:rPr lang="ru-RU" sz="1200">
                          <a:effectLst/>
                          <a:latin typeface="Times New Roman"/>
                          <a:ea typeface="Times New Roman"/>
                          <a:cs typeface="Times New Roman"/>
                        </a:rPr>
                        <a:t>на</a:t>
                      </a:r>
                      <a:r>
                        <a:rPr lang="ru-RU" sz="1200" spc="-10">
                          <a:effectLst/>
                          <a:latin typeface="Times New Roman"/>
                          <a:ea typeface="Times New Roman"/>
                          <a:cs typeface="Times New Roman"/>
                        </a:rPr>
                        <a:t> </a:t>
                      </a:r>
                      <a:r>
                        <a:rPr lang="ru-RU" sz="1200">
                          <a:effectLst/>
                          <a:latin typeface="Times New Roman"/>
                          <a:ea typeface="Times New Roman"/>
                          <a:cs typeface="Times New Roman"/>
                        </a:rPr>
                        <a:t>забой</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algn="l">
                        <a:spcBef>
                          <a:spcPts val="655"/>
                        </a:spcBef>
                        <a:spcAft>
                          <a:spcPts val="0"/>
                        </a:spcAft>
                      </a:pPr>
                      <a:r>
                        <a:rPr lang="ru-RU" sz="1200">
                          <a:effectLst/>
                          <a:latin typeface="Times New Roman"/>
                          <a:ea typeface="Times New Roman"/>
                          <a:cs typeface="Times New Roman"/>
                        </a:rPr>
                        <a:t>падеж</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Bef>
                          <a:spcPts val="50"/>
                        </a:spcBef>
                        <a:spcAft>
                          <a:spcPts val="0"/>
                        </a:spcAft>
                      </a:pPr>
                      <a:r>
                        <a:rPr lang="ru-RU" sz="1150" b="1">
                          <a:effectLst/>
                          <a:latin typeface="Times New Roman"/>
                          <a:ea typeface="Times New Roman"/>
                          <a:cs typeface="Times New Roman"/>
                        </a:rPr>
                        <a:t> </a:t>
                      </a:r>
                      <a:endParaRPr lang="ru-RU" sz="1100">
                        <a:effectLst/>
                        <a:latin typeface="Times New Roman"/>
                        <a:ea typeface="Times New Roman"/>
                        <a:cs typeface="Times New Roman"/>
                      </a:endParaRPr>
                    </a:p>
                    <a:p>
                      <a:pPr marL="312420" marR="292100" algn="ctr">
                        <a:spcBef>
                          <a:spcPts val="5"/>
                        </a:spcBef>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234315" marR="219710" algn="ctr">
                        <a:lnSpc>
                          <a:spcPts val="1250"/>
                        </a:lnSpc>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6860" marR="257810" algn="ctr">
                        <a:lnSpc>
                          <a:spcPts val="1250"/>
                        </a:lnSpc>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7495" marR="257810" algn="ctr">
                        <a:lnSpc>
                          <a:spcPts val="1250"/>
                        </a:lnSpc>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8130" marR="257175" algn="ctr">
                        <a:lnSpc>
                          <a:spcPts val="1250"/>
                        </a:lnSpc>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8290" marR="267970" algn="ctr">
                        <a:lnSpc>
                          <a:spcPts val="1250"/>
                        </a:lnSpc>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845" marR="6985" algn="ctr">
                        <a:lnSpc>
                          <a:spcPts val="1250"/>
                        </a:lnSpc>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8440" algn="l">
                        <a:lnSpc>
                          <a:spcPts val="1250"/>
                        </a:lnSpc>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180340">
                <a:tc>
                  <a:txBody>
                    <a:bodyPr/>
                    <a:lstStyle/>
                    <a:p>
                      <a:pPr marL="15240" algn="ctr">
                        <a:lnSpc>
                          <a:spcPts val="1320"/>
                        </a:lnSpc>
                        <a:spcBef>
                          <a:spcPts val="5"/>
                        </a:spcBef>
                        <a:spcAft>
                          <a:spcPts val="0"/>
                        </a:spcAft>
                      </a:pPr>
                      <a:r>
                        <a:rPr lang="ru-RU" sz="1200">
                          <a:effectLst/>
                          <a:latin typeface="Times New Roman"/>
                          <a:ea typeface="Times New Roman"/>
                          <a:cs typeface="Times New Roman"/>
                        </a:rPr>
                        <a:t>1</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gn="l">
                        <a:lnSpc>
                          <a:spcPts val="1320"/>
                        </a:lnSpc>
                        <a:spcBef>
                          <a:spcPts val="5"/>
                        </a:spcBef>
                        <a:spcAft>
                          <a:spcPts val="0"/>
                        </a:spcAft>
                      </a:pPr>
                      <a:r>
                        <a:rPr lang="ru-RU" sz="1200">
                          <a:effectLst/>
                          <a:latin typeface="Times New Roman"/>
                          <a:ea typeface="Times New Roman"/>
                          <a:cs typeface="Times New Roman"/>
                        </a:rPr>
                        <a:t>КРС</a:t>
                      </a:r>
                      <a:r>
                        <a:rPr lang="ru-RU" sz="1200" spc="-5">
                          <a:effectLst/>
                          <a:latin typeface="Times New Roman"/>
                          <a:ea typeface="Times New Roman"/>
                          <a:cs typeface="Times New Roman"/>
                        </a:rPr>
                        <a:t> </a:t>
                      </a:r>
                      <a:r>
                        <a:rPr lang="ru-RU" sz="1200">
                          <a:effectLst/>
                          <a:latin typeface="Times New Roman"/>
                          <a:ea typeface="Times New Roman"/>
                          <a:cs typeface="Times New Roman"/>
                        </a:rPr>
                        <a:t>взрослый</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lnSpc>
                          <a:spcPts val="1320"/>
                        </a:lnSpc>
                        <a:spcBef>
                          <a:spcPts val="5"/>
                        </a:spcBef>
                        <a:spcAft>
                          <a:spcPts val="0"/>
                        </a:spcAft>
                      </a:pPr>
                      <a:r>
                        <a:rPr lang="ru-RU" sz="1200">
                          <a:effectLst/>
                          <a:latin typeface="Times New Roman"/>
                          <a:ea typeface="Times New Roman"/>
                          <a:cs typeface="Times New Roman"/>
                        </a:rPr>
                        <a:t>366</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lnSpc>
                          <a:spcPts val="1320"/>
                        </a:lnSpc>
                        <a:spcBef>
                          <a:spcPts val="5"/>
                        </a:spcBef>
                        <a:spcAft>
                          <a:spcPts val="0"/>
                        </a:spcAft>
                      </a:pPr>
                      <a:r>
                        <a:rPr lang="ru-RU" sz="1200">
                          <a:effectLst/>
                          <a:latin typeface="Times New Roman"/>
                          <a:ea typeface="Times New Roman"/>
                          <a:cs typeface="Times New Roman"/>
                        </a:rPr>
                        <a:t>108</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20" algn="r">
                        <a:lnSpc>
                          <a:spcPts val="1320"/>
                        </a:lnSpc>
                        <a:spcBef>
                          <a:spcPts val="5"/>
                        </a:spcBef>
                        <a:spcAft>
                          <a:spcPts val="0"/>
                        </a:spcAft>
                      </a:pPr>
                      <a:r>
                        <a:rPr lang="ru-RU" sz="1200">
                          <a:effectLst/>
                          <a:latin typeface="Times New Roman"/>
                          <a:ea typeface="Times New Roman"/>
                          <a:cs typeface="Times New Roman"/>
                        </a:rPr>
                        <a:t>14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lnSpc>
                          <a:spcPts val="1320"/>
                        </a:lnSpc>
                        <a:spcBef>
                          <a:spcPts val="5"/>
                        </a:spcBef>
                        <a:spcAft>
                          <a:spcPts val="0"/>
                        </a:spcAft>
                      </a:pPr>
                      <a:r>
                        <a:rPr lang="ru-RU" sz="1200">
                          <a:effectLst/>
                          <a:latin typeface="Times New Roman"/>
                          <a:ea typeface="Times New Roman"/>
                          <a:cs typeface="Times New Roman"/>
                        </a:rPr>
                        <a:t>459</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a:txBody>
                    <a:bodyPr/>
                    <a:lstStyle/>
                    <a:p>
                      <a:pPr marL="15240" algn="ctr">
                        <a:lnSpc>
                          <a:spcPts val="1320"/>
                        </a:lnSpc>
                        <a:spcBef>
                          <a:spcPts val="5"/>
                        </a:spcBef>
                        <a:spcAft>
                          <a:spcPts val="0"/>
                        </a:spcAft>
                      </a:pPr>
                      <a:r>
                        <a:rPr lang="ru-RU" sz="1200">
                          <a:effectLst/>
                          <a:latin typeface="Times New Roman"/>
                          <a:ea typeface="Times New Roman"/>
                          <a:cs typeface="Times New Roman"/>
                        </a:rPr>
                        <a:t>2</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gn="l">
                        <a:lnSpc>
                          <a:spcPts val="1320"/>
                        </a:lnSpc>
                        <a:spcBef>
                          <a:spcPts val="5"/>
                        </a:spcBef>
                        <a:spcAft>
                          <a:spcPts val="0"/>
                        </a:spcAft>
                      </a:pPr>
                      <a:r>
                        <a:rPr lang="ru-RU" sz="1200">
                          <a:effectLst/>
                          <a:latin typeface="Times New Roman"/>
                          <a:ea typeface="Times New Roman"/>
                          <a:cs typeface="Times New Roman"/>
                        </a:rPr>
                        <a:t>Телки</a:t>
                      </a:r>
                      <a:r>
                        <a:rPr lang="ru-RU" sz="1200" spc="-10">
                          <a:effectLst/>
                          <a:latin typeface="Times New Roman"/>
                          <a:ea typeface="Times New Roman"/>
                          <a:cs typeface="Times New Roman"/>
                        </a:rPr>
                        <a:t> </a:t>
                      </a:r>
                      <a:r>
                        <a:rPr lang="ru-RU" sz="1200">
                          <a:effectLst/>
                          <a:latin typeface="Times New Roman"/>
                          <a:ea typeface="Times New Roman"/>
                          <a:cs typeface="Times New Roman"/>
                        </a:rPr>
                        <a:t>до</a:t>
                      </a:r>
                      <a:r>
                        <a:rPr lang="ru-RU" sz="1200" spc="-5">
                          <a:effectLst/>
                          <a:latin typeface="Times New Roman"/>
                          <a:ea typeface="Times New Roman"/>
                          <a:cs typeface="Times New Roman"/>
                        </a:rPr>
                        <a:t> </a:t>
                      </a:r>
                      <a:r>
                        <a:rPr lang="ru-RU" sz="1200">
                          <a:effectLst/>
                          <a:latin typeface="Times New Roman"/>
                          <a:ea typeface="Times New Roman"/>
                          <a:cs typeface="Times New Roman"/>
                        </a:rPr>
                        <a:t>1</a:t>
                      </a:r>
                      <a:r>
                        <a:rPr lang="ru-RU" sz="1200" spc="-10">
                          <a:effectLst/>
                          <a:latin typeface="Times New Roman"/>
                          <a:ea typeface="Times New Roman"/>
                          <a:cs typeface="Times New Roman"/>
                        </a:rPr>
                        <a:t> </a:t>
                      </a:r>
                      <a:r>
                        <a:rPr lang="ru-RU" sz="1200">
                          <a:effectLst/>
                          <a:latin typeface="Times New Roman"/>
                          <a:ea typeface="Times New Roman"/>
                          <a:cs typeface="Times New Roman"/>
                        </a:rPr>
                        <a:t>года</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lnSpc>
                          <a:spcPts val="1320"/>
                        </a:lnSpc>
                        <a:spcBef>
                          <a:spcPts val="5"/>
                        </a:spcBef>
                        <a:spcAft>
                          <a:spcPts val="0"/>
                        </a:spcAft>
                      </a:pPr>
                      <a:r>
                        <a:rPr lang="ru-RU" sz="1200">
                          <a:effectLst/>
                          <a:latin typeface="Times New Roman"/>
                          <a:ea typeface="Times New Roman"/>
                          <a:cs typeface="Times New Roman"/>
                        </a:rPr>
                        <a:t>143</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0" algn="r">
                        <a:lnSpc>
                          <a:spcPts val="1320"/>
                        </a:lnSpc>
                        <a:spcBef>
                          <a:spcPts val="5"/>
                        </a:spcBef>
                        <a:spcAft>
                          <a:spcPts val="0"/>
                        </a:spcAft>
                      </a:pPr>
                      <a:r>
                        <a:rPr lang="ru-RU" sz="1200">
                          <a:effectLst/>
                          <a:latin typeface="Times New Roman"/>
                          <a:ea typeface="Times New Roman"/>
                          <a:cs typeface="Times New Roman"/>
                        </a:rPr>
                        <a:t>189</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lnSpc>
                          <a:spcPts val="1320"/>
                        </a:lnSpc>
                        <a:spcBef>
                          <a:spcPts val="5"/>
                        </a:spcBef>
                        <a:spcAft>
                          <a:spcPts val="0"/>
                        </a:spcAft>
                      </a:pPr>
                      <a:r>
                        <a:rPr lang="ru-RU" sz="1200">
                          <a:effectLst/>
                          <a:latin typeface="Times New Roman"/>
                          <a:ea typeface="Times New Roman"/>
                          <a:cs typeface="Times New Roman"/>
                        </a:rPr>
                        <a:t>143</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20" algn="r">
                        <a:lnSpc>
                          <a:spcPts val="1320"/>
                        </a:lnSpc>
                        <a:spcBef>
                          <a:spcPts val="5"/>
                        </a:spcBef>
                        <a:spcAft>
                          <a:spcPts val="0"/>
                        </a:spcAft>
                      </a:pPr>
                      <a:r>
                        <a:rPr lang="ru-RU" sz="1200">
                          <a:effectLst/>
                          <a:latin typeface="Times New Roman"/>
                          <a:ea typeface="Times New Roman"/>
                          <a:cs typeface="Times New Roman"/>
                        </a:rPr>
                        <a:t>10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lnSpc>
                          <a:spcPts val="1320"/>
                        </a:lnSpc>
                        <a:spcBef>
                          <a:spcPts val="5"/>
                        </a:spcBef>
                        <a:spcAft>
                          <a:spcPts val="0"/>
                        </a:spcAft>
                      </a:pPr>
                      <a:r>
                        <a:rPr lang="ru-RU" sz="1200">
                          <a:effectLst/>
                          <a:latin typeface="Times New Roman"/>
                          <a:ea typeface="Times New Roman"/>
                          <a:cs typeface="Times New Roman"/>
                        </a:rPr>
                        <a:t>179</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a:txBody>
                    <a:bodyPr/>
                    <a:lstStyle/>
                    <a:p>
                      <a:pPr marL="15240" algn="ctr">
                        <a:lnSpc>
                          <a:spcPts val="1320"/>
                        </a:lnSpc>
                        <a:spcBef>
                          <a:spcPts val="5"/>
                        </a:spcBef>
                        <a:spcAft>
                          <a:spcPts val="0"/>
                        </a:spcAft>
                      </a:pPr>
                      <a:r>
                        <a:rPr lang="ru-RU" sz="1200">
                          <a:effectLst/>
                          <a:latin typeface="Times New Roman"/>
                          <a:ea typeface="Times New Roman"/>
                          <a:cs typeface="Times New Roman"/>
                        </a:rPr>
                        <a:t>3</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gn="l">
                        <a:lnSpc>
                          <a:spcPts val="1320"/>
                        </a:lnSpc>
                        <a:spcBef>
                          <a:spcPts val="5"/>
                        </a:spcBef>
                        <a:spcAft>
                          <a:spcPts val="0"/>
                        </a:spcAft>
                      </a:pPr>
                      <a:r>
                        <a:rPr lang="ru-RU" sz="1200">
                          <a:effectLst/>
                          <a:latin typeface="Times New Roman"/>
                          <a:ea typeface="Times New Roman"/>
                          <a:cs typeface="Times New Roman"/>
                        </a:rPr>
                        <a:t>Бычки</a:t>
                      </a:r>
                      <a:r>
                        <a:rPr lang="ru-RU" sz="1200" spc="-10">
                          <a:effectLst/>
                          <a:latin typeface="Times New Roman"/>
                          <a:ea typeface="Times New Roman"/>
                          <a:cs typeface="Times New Roman"/>
                        </a:rPr>
                        <a:t> </a:t>
                      </a:r>
                      <a:r>
                        <a:rPr lang="ru-RU" sz="1200">
                          <a:effectLst/>
                          <a:latin typeface="Times New Roman"/>
                          <a:ea typeface="Times New Roman"/>
                          <a:cs typeface="Times New Roman"/>
                        </a:rPr>
                        <a:t>до</a:t>
                      </a:r>
                      <a:r>
                        <a:rPr lang="ru-RU" sz="1200" spc="-10">
                          <a:effectLst/>
                          <a:latin typeface="Times New Roman"/>
                          <a:ea typeface="Times New Roman"/>
                          <a:cs typeface="Times New Roman"/>
                        </a:rPr>
                        <a:t> </a:t>
                      </a:r>
                      <a:r>
                        <a:rPr lang="ru-RU" sz="1200">
                          <a:effectLst/>
                          <a:latin typeface="Times New Roman"/>
                          <a:ea typeface="Times New Roman"/>
                          <a:cs typeface="Times New Roman"/>
                        </a:rPr>
                        <a:t>1</a:t>
                      </a:r>
                      <a:r>
                        <a:rPr lang="ru-RU" sz="1200" spc="-10">
                          <a:effectLst/>
                          <a:latin typeface="Times New Roman"/>
                          <a:ea typeface="Times New Roman"/>
                          <a:cs typeface="Times New Roman"/>
                        </a:rPr>
                        <a:t> </a:t>
                      </a:r>
                      <a:r>
                        <a:rPr lang="ru-RU" sz="1200">
                          <a:effectLst/>
                          <a:latin typeface="Times New Roman"/>
                          <a:ea typeface="Times New Roman"/>
                          <a:cs typeface="Times New Roman"/>
                        </a:rPr>
                        <a:t>года</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lnSpc>
                          <a:spcPts val="1320"/>
                        </a:lnSpc>
                        <a:spcBef>
                          <a:spcPts val="5"/>
                        </a:spcBef>
                        <a:spcAft>
                          <a:spcPts val="0"/>
                        </a:spcAft>
                      </a:pPr>
                      <a:r>
                        <a:rPr lang="ru-RU" sz="1200">
                          <a:effectLst/>
                          <a:latin typeface="Times New Roman"/>
                          <a:ea typeface="Times New Roman"/>
                          <a:cs typeface="Times New Roman"/>
                        </a:rPr>
                        <a:t>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0" algn="r">
                        <a:lnSpc>
                          <a:spcPts val="1320"/>
                        </a:lnSpc>
                        <a:spcBef>
                          <a:spcPts val="5"/>
                        </a:spcBef>
                        <a:spcAft>
                          <a:spcPts val="0"/>
                        </a:spcAft>
                      </a:pPr>
                      <a:r>
                        <a:rPr lang="ru-RU" sz="1200">
                          <a:effectLst/>
                          <a:latin typeface="Times New Roman"/>
                          <a:ea typeface="Times New Roman"/>
                          <a:cs typeface="Times New Roman"/>
                        </a:rPr>
                        <a:t>189</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lnSpc>
                          <a:spcPts val="1320"/>
                        </a:lnSpc>
                        <a:spcBef>
                          <a:spcPts val="5"/>
                        </a:spcBef>
                        <a:spcAft>
                          <a:spcPts val="0"/>
                        </a:spcAft>
                      </a:pPr>
                      <a:r>
                        <a:rPr lang="ru-RU" sz="1200">
                          <a:effectLst/>
                          <a:latin typeface="Times New Roman"/>
                          <a:ea typeface="Times New Roman"/>
                          <a:cs typeface="Times New Roman"/>
                        </a:rPr>
                        <a:t>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lnSpc>
                          <a:spcPts val="1320"/>
                        </a:lnSpc>
                        <a:spcBef>
                          <a:spcPts val="5"/>
                        </a:spcBef>
                        <a:spcAft>
                          <a:spcPts val="0"/>
                        </a:spcAft>
                      </a:pPr>
                      <a:r>
                        <a:rPr lang="ru-RU" sz="1200">
                          <a:effectLst/>
                          <a:latin typeface="Times New Roman"/>
                          <a:ea typeface="Times New Roman"/>
                          <a:cs typeface="Times New Roman"/>
                        </a:rPr>
                        <a:t>185</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lnSpc>
                          <a:spcPts val="1320"/>
                        </a:lnSpc>
                        <a:spcBef>
                          <a:spcPts val="5"/>
                        </a:spcBef>
                        <a:spcAft>
                          <a:spcPts val="0"/>
                        </a:spcAft>
                      </a:pPr>
                      <a:r>
                        <a:rPr lang="ru-RU" sz="1200">
                          <a:effectLst/>
                          <a:latin typeface="Times New Roman"/>
                          <a:ea typeface="Times New Roman"/>
                          <a:cs typeface="Times New Roman"/>
                        </a:rPr>
                        <a:t>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a:txBody>
                    <a:bodyPr/>
                    <a:lstStyle/>
                    <a:p>
                      <a:pPr marL="15240" algn="ctr">
                        <a:lnSpc>
                          <a:spcPts val="1320"/>
                        </a:lnSpc>
                        <a:spcBef>
                          <a:spcPts val="5"/>
                        </a:spcBef>
                        <a:spcAft>
                          <a:spcPts val="0"/>
                        </a:spcAft>
                      </a:pPr>
                      <a:r>
                        <a:rPr lang="ru-RU" sz="1200">
                          <a:effectLst/>
                          <a:latin typeface="Times New Roman"/>
                          <a:ea typeface="Times New Roman"/>
                          <a:cs typeface="Times New Roman"/>
                        </a:rPr>
                        <a:t>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gn="l">
                        <a:lnSpc>
                          <a:spcPts val="1320"/>
                        </a:lnSpc>
                        <a:spcBef>
                          <a:spcPts val="5"/>
                        </a:spcBef>
                        <a:spcAft>
                          <a:spcPts val="0"/>
                        </a:spcAft>
                      </a:pPr>
                      <a:r>
                        <a:rPr lang="ru-RU" sz="1200">
                          <a:effectLst/>
                          <a:latin typeface="Times New Roman"/>
                          <a:ea typeface="Times New Roman"/>
                          <a:cs typeface="Times New Roman"/>
                        </a:rPr>
                        <a:t>Телки</a:t>
                      </a:r>
                      <a:r>
                        <a:rPr lang="ru-RU" sz="1200" spc="-5">
                          <a:effectLst/>
                          <a:latin typeface="Times New Roman"/>
                          <a:ea typeface="Times New Roman"/>
                          <a:cs typeface="Times New Roman"/>
                        </a:rPr>
                        <a:t> </a:t>
                      </a:r>
                      <a:r>
                        <a:rPr lang="ru-RU" sz="1200">
                          <a:effectLst/>
                          <a:latin typeface="Times New Roman"/>
                          <a:ea typeface="Times New Roman"/>
                          <a:cs typeface="Times New Roman"/>
                        </a:rPr>
                        <a:t>до</a:t>
                      </a:r>
                      <a:r>
                        <a:rPr lang="ru-RU" sz="1200" spc="-5">
                          <a:effectLst/>
                          <a:latin typeface="Times New Roman"/>
                          <a:ea typeface="Times New Roman"/>
                          <a:cs typeface="Times New Roman"/>
                        </a:rPr>
                        <a:t> </a:t>
                      </a:r>
                      <a:r>
                        <a:rPr lang="ru-RU" sz="1200">
                          <a:effectLst/>
                          <a:latin typeface="Times New Roman"/>
                          <a:ea typeface="Times New Roman"/>
                          <a:cs typeface="Times New Roman"/>
                        </a:rPr>
                        <a:t>2-х лет</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lnSpc>
                          <a:spcPts val="1320"/>
                        </a:lnSpc>
                        <a:spcBef>
                          <a:spcPts val="5"/>
                        </a:spcBef>
                        <a:spcAft>
                          <a:spcPts val="0"/>
                        </a:spcAft>
                      </a:pPr>
                      <a:r>
                        <a:rPr lang="ru-RU" sz="1200">
                          <a:effectLst/>
                          <a:latin typeface="Times New Roman"/>
                          <a:ea typeface="Times New Roman"/>
                          <a:cs typeface="Times New Roman"/>
                        </a:rPr>
                        <a:t>108</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lnSpc>
                          <a:spcPts val="1320"/>
                        </a:lnSpc>
                        <a:spcBef>
                          <a:spcPts val="5"/>
                        </a:spcBef>
                        <a:spcAft>
                          <a:spcPts val="0"/>
                        </a:spcAft>
                      </a:pPr>
                      <a:r>
                        <a:rPr lang="ru-RU" sz="1200">
                          <a:effectLst/>
                          <a:latin typeface="Times New Roman"/>
                          <a:ea typeface="Times New Roman"/>
                          <a:cs typeface="Times New Roman"/>
                        </a:rPr>
                        <a:t>143</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lnSpc>
                          <a:spcPts val="1320"/>
                        </a:lnSpc>
                        <a:spcBef>
                          <a:spcPts val="5"/>
                        </a:spcBef>
                        <a:spcAft>
                          <a:spcPts val="0"/>
                        </a:spcAft>
                      </a:pPr>
                      <a:r>
                        <a:rPr lang="ru-RU" sz="1200">
                          <a:effectLst/>
                          <a:latin typeface="Times New Roman"/>
                          <a:ea typeface="Times New Roman"/>
                          <a:cs typeface="Times New Roman"/>
                        </a:rPr>
                        <a:t>108</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20" algn="r">
                        <a:lnSpc>
                          <a:spcPts val="1320"/>
                        </a:lnSpc>
                        <a:spcBef>
                          <a:spcPts val="5"/>
                        </a:spcBef>
                        <a:spcAft>
                          <a:spcPts val="0"/>
                        </a:spcAft>
                      </a:pPr>
                      <a:r>
                        <a:rPr lang="ru-RU" sz="1200">
                          <a:effectLst/>
                          <a:latin typeface="Times New Roman"/>
                          <a:ea typeface="Times New Roman"/>
                          <a:cs typeface="Times New Roman"/>
                        </a:rPr>
                        <a:t>8</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lnSpc>
                          <a:spcPts val="1320"/>
                        </a:lnSpc>
                        <a:spcBef>
                          <a:spcPts val="5"/>
                        </a:spcBef>
                        <a:spcAft>
                          <a:spcPts val="0"/>
                        </a:spcAft>
                      </a:pPr>
                      <a:r>
                        <a:rPr lang="ru-RU" sz="1200">
                          <a:effectLst/>
                          <a:latin typeface="Times New Roman"/>
                          <a:ea typeface="Times New Roman"/>
                          <a:cs typeface="Times New Roman"/>
                        </a:rPr>
                        <a:t>135</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a:txBody>
                    <a:bodyPr/>
                    <a:lstStyle/>
                    <a:p>
                      <a:pPr marL="15240" algn="ctr">
                        <a:lnSpc>
                          <a:spcPts val="1320"/>
                        </a:lnSpc>
                        <a:spcBef>
                          <a:spcPts val="5"/>
                        </a:spcBef>
                        <a:spcAft>
                          <a:spcPts val="0"/>
                        </a:spcAft>
                      </a:pPr>
                      <a:r>
                        <a:rPr lang="ru-RU" sz="1200">
                          <a:effectLst/>
                          <a:latin typeface="Times New Roman"/>
                          <a:ea typeface="Times New Roman"/>
                          <a:cs typeface="Times New Roman"/>
                        </a:rPr>
                        <a:t>5</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gn="l">
                        <a:lnSpc>
                          <a:spcPts val="1320"/>
                        </a:lnSpc>
                        <a:spcBef>
                          <a:spcPts val="5"/>
                        </a:spcBef>
                        <a:spcAft>
                          <a:spcPts val="0"/>
                        </a:spcAft>
                      </a:pPr>
                      <a:r>
                        <a:rPr lang="ru-RU" sz="1200">
                          <a:effectLst/>
                          <a:latin typeface="Times New Roman"/>
                          <a:ea typeface="Times New Roman"/>
                          <a:cs typeface="Times New Roman"/>
                        </a:rPr>
                        <a:t>Бычки</a:t>
                      </a:r>
                      <a:r>
                        <a:rPr lang="ru-RU" sz="1200" spc="-10">
                          <a:effectLst/>
                          <a:latin typeface="Times New Roman"/>
                          <a:ea typeface="Times New Roman"/>
                          <a:cs typeface="Times New Roman"/>
                        </a:rPr>
                        <a:t> </a:t>
                      </a:r>
                      <a:r>
                        <a:rPr lang="ru-RU" sz="1200">
                          <a:effectLst/>
                          <a:latin typeface="Times New Roman"/>
                          <a:ea typeface="Times New Roman"/>
                          <a:cs typeface="Times New Roman"/>
                        </a:rPr>
                        <a:t>до</a:t>
                      </a:r>
                      <a:r>
                        <a:rPr lang="ru-RU" sz="1200" spc="-5">
                          <a:effectLst/>
                          <a:latin typeface="Times New Roman"/>
                          <a:ea typeface="Times New Roman"/>
                          <a:cs typeface="Times New Roman"/>
                        </a:rPr>
                        <a:t> </a:t>
                      </a:r>
                      <a:r>
                        <a:rPr lang="ru-RU" sz="1200">
                          <a:effectLst/>
                          <a:latin typeface="Times New Roman"/>
                          <a:ea typeface="Times New Roman"/>
                          <a:cs typeface="Times New Roman"/>
                        </a:rPr>
                        <a:t>2-х лет</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lnSpc>
                          <a:spcPts val="1320"/>
                        </a:lnSpc>
                        <a:spcBef>
                          <a:spcPts val="5"/>
                        </a:spcBef>
                        <a:spcAft>
                          <a:spcPts val="0"/>
                        </a:spcAft>
                      </a:pPr>
                      <a:r>
                        <a:rPr lang="ru-RU" sz="1200">
                          <a:effectLst/>
                          <a:latin typeface="Times New Roman"/>
                          <a:ea typeface="Times New Roman"/>
                          <a:cs typeface="Times New Roman"/>
                        </a:rPr>
                        <a:t>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lnSpc>
                          <a:spcPts val="1320"/>
                        </a:lnSpc>
                        <a:spcBef>
                          <a:spcPts val="5"/>
                        </a:spcBef>
                        <a:spcAft>
                          <a:spcPts val="0"/>
                        </a:spcAft>
                      </a:pPr>
                      <a:r>
                        <a:rPr lang="ru-RU" sz="1200">
                          <a:effectLst/>
                          <a:latin typeface="Times New Roman"/>
                          <a:ea typeface="Times New Roman"/>
                          <a:cs typeface="Times New Roman"/>
                        </a:rPr>
                        <a:t>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lnSpc>
                          <a:spcPts val="1320"/>
                        </a:lnSpc>
                        <a:spcBef>
                          <a:spcPts val="5"/>
                        </a:spcBef>
                        <a:spcAft>
                          <a:spcPts val="0"/>
                        </a:spcAft>
                      </a:pPr>
                      <a:r>
                        <a:rPr lang="ru-RU" sz="1200">
                          <a:effectLst/>
                          <a:latin typeface="Times New Roman"/>
                          <a:ea typeface="Times New Roman"/>
                          <a:cs typeface="Times New Roman"/>
                        </a:rPr>
                        <a:t>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lnSpc>
                          <a:spcPts val="1320"/>
                        </a:lnSpc>
                        <a:spcBef>
                          <a:spcPts val="5"/>
                        </a:spcBef>
                        <a:spcAft>
                          <a:spcPts val="0"/>
                        </a:spcAft>
                      </a:pPr>
                      <a:r>
                        <a:rPr lang="ru-RU" sz="1200">
                          <a:effectLst/>
                          <a:latin typeface="Times New Roman"/>
                          <a:ea typeface="Times New Roman"/>
                          <a:cs typeface="Times New Roman"/>
                        </a:rPr>
                        <a:t>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lnSpc>
                          <a:spcPts val="1320"/>
                        </a:lnSpc>
                        <a:spcBef>
                          <a:spcPts val="5"/>
                        </a:spcBef>
                        <a:spcAft>
                          <a:spcPts val="0"/>
                        </a:spcAft>
                      </a:pPr>
                      <a:r>
                        <a:rPr lang="ru-RU" sz="1200">
                          <a:effectLst/>
                          <a:latin typeface="Times New Roman"/>
                          <a:ea typeface="Times New Roman"/>
                          <a:cs typeface="Times New Roman"/>
                        </a:rPr>
                        <a:t>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a:txBody>
                    <a:bodyPr/>
                    <a:lstStyle/>
                    <a:p>
                      <a:pPr marL="15240" algn="ctr">
                        <a:lnSpc>
                          <a:spcPts val="1320"/>
                        </a:lnSpc>
                        <a:spcBef>
                          <a:spcPts val="5"/>
                        </a:spcBef>
                        <a:spcAft>
                          <a:spcPts val="0"/>
                        </a:spcAft>
                      </a:pPr>
                      <a:r>
                        <a:rPr lang="ru-RU" sz="1200">
                          <a:effectLst/>
                          <a:latin typeface="Times New Roman"/>
                          <a:ea typeface="Times New Roman"/>
                          <a:cs typeface="Times New Roman"/>
                        </a:rPr>
                        <a:t>6</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gn="l">
                        <a:lnSpc>
                          <a:spcPts val="1320"/>
                        </a:lnSpc>
                        <a:spcBef>
                          <a:spcPts val="5"/>
                        </a:spcBef>
                        <a:spcAft>
                          <a:spcPts val="0"/>
                        </a:spcAft>
                      </a:pPr>
                      <a:r>
                        <a:rPr lang="ru-RU" sz="1200">
                          <a:effectLst/>
                          <a:latin typeface="Times New Roman"/>
                          <a:ea typeface="Times New Roman"/>
                          <a:cs typeface="Times New Roman"/>
                        </a:rPr>
                        <a:t>Быки</a:t>
                      </a:r>
                      <a:r>
                        <a:rPr lang="ru-RU" sz="1200" spc="-10">
                          <a:effectLst/>
                          <a:latin typeface="Times New Roman"/>
                          <a:ea typeface="Times New Roman"/>
                          <a:cs typeface="Times New Roman"/>
                        </a:rPr>
                        <a:t> </a:t>
                      </a:r>
                      <a:r>
                        <a:rPr lang="ru-RU" sz="1200">
                          <a:effectLst/>
                          <a:latin typeface="Times New Roman"/>
                          <a:ea typeface="Times New Roman"/>
                          <a:cs typeface="Times New Roman"/>
                        </a:rPr>
                        <a:t>производители</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lnSpc>
                          <a:spcPts val="1320"/>
                        </a:lnSpc>
                        <a:spcBef>
                          <a:spcPts val="5"/>
                        </a:spcBef>
                        <a:spcAft>
                          <a:spcPts val="0"/>
                        </a:spcAft>
                      </a:pPr>
                      <a:r>
                        <a:rPr lang="ru-RU" sz="1200">
                          <a:effectLst/>
                          <a:latin typeface="Times New Roman"/>
                          <a:ea typeface="Times New Roman"/>
                          <a:cs typeface="Times New Roman"/>
                        </a:rPr>
                        <a:t>15</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lnSpc>
                          <a:spcPts val="1320"/>
                        </a:lnSpc>
                        <a:spcBef>
                          <a:spcPts val="5"/>
                        </a:spcBef>
                        <a:spcAft>
                          <a:spcPts val="0"/>
                        </a:spcAft>
                      </a:pPr>
                      <a:r>
                        <a:rPr lang="ru-RU" sz="1200">
                          <a:effectLst/>
                          <a:latin typeface="Times New Roman"/>
                          <a:ea typeface="Times New Roman"/>
                          <a:cs typeface="Times New Roman"/>
                        </a:rPr>
                        <a:t>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lnSpc>
                          <a:spcPts val="1320"/>
                        </a:lnSpc>
                        <a:spcBef>
                          <a:spcPts val="5"/>
                        </a:spcBef>
                        <a:spcAft>
                          <a:spcPts val="0"/>
                        </a:spcAft>
                      </a:pPr>
                      <a:r>
                        <a:rPr lang="ru-RU" sz="1200">
                          <a:effectLst/>
                          <a:latin typeface="Times New Roman"/>
                          <a:ea typeface="Times New Roman"/>
                          <a:cs typeface="Times New Roman"/>
                        </a:rPr>
                        <a:t>19</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975">
                <a:tc gridSpan="2">
                  <a:txBody>
                    <a:bodyPr/>
                    <a:lstStyle/>
                    <a:p>
                      <a:pPr marL="702310" marR="689610" algn="ctr">
                        <a:lnSpc>
                          <a:spcPts val="1295"/>
                        </a:lnSpc>
                        <a:spcBef>
                          <a:spcPts val="30"/>
                        </a:spcBef>
                        <a:spcAft>
                          <a:spcPts val="0"/>
                        </a:spcAft>
                      </a:pPr>
                      <a:r>
                        <a:rPr lang="ru-RU" sz="1200" b="1">
                          <a:effectLst/>
                          <a:latin typeface="Times New Roman"/>
                          <a:ea typeface="Times New Roman"/>
                          <a:cs typeface="Times New Roman"/>
                        </a:rPr>
                        <a:t>Итого</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marR="10795" algn="r">
                        <a:lnSpc>
                          <a:spcPts val="1295"/>
                        </a:lnSpc>
                        <a:spcBef>
                          <a:spcPts val="30"/>
                        </a:spcBef>
                        <a:spcAft>
                          <a:spcPts val="0"/>
                        </a:spcAft>
                      </a:pPr>
                      <a:r>
                        <a:rPr lang="ru-RU" sz="1200" b="1">
                          <a:effectLst/>
                          <a:latin typeface="Times New Roman"/>
                          <a:ea typeface="Times New Roman"/>
                          <a:cs typeface="Times New Roman"/>
                        </a:rPr>
                        <a:t>639</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985" algn="r">
                        <a:lnSpc>
                          <a:spcPts val="1295"/>
                        </a:lnSpc>
                        <a:spcBef>
                          <a:spcPts val="30"/>
                        </a:spcBef>
                        <a:spcAft>
                          <a:spcPts val="0"/>
                        </a:spcAft>
                      </a:pPr>
                      <a:r>
                        <a:rPr lang="ru-RU" sz="1200" b="1">
                          <a:effectLst/>
                          <a:latin typeface="Times New Roman"/>
                          <a:ea typeface="Times New Roman"/>
                          <a:cs typeface="Times New Roman"/>
                        </a:rPr>
                        <a:t>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0" algn="r">
                        <a:lnSpc>
                          <a:spcPts val="1295"/>
                        </a:lnSpc>
                        <a:spcBef>
                          <a:spcPts val="30"/>
                        </a:spcBef>
                        <a:spcAft>
                          <a:spcPts val="0"/>
                        </a:spcAft>
                      </a:pPr>
                      <a:r>
                        <a:rPr lang="ru-RU" sz="1200" b="1">
                          <a:effectLst/>
                          <a:latin typeface="Times New Roman"/>
                          <a:ea typeface="Times New Roman"/>
                          <a:cs typeface="Times New Roman"/>
                        </a:rPr>
                        <a:t>379</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lnSpc>
                          <a:spcPts val="1295"/>
                        </a:lnSpc>
                        <a:spcBef>
                          <a:spcPts val="30"/>
                        </a:spcBef>
                        <a:spcAft>
                          <a:spcPts val="0"/>
                        </a:spcAft>
                      </a:pPr>
                      <a:r>
                        <a:rPr lang="ru-RU" sz="1200" b="1">
                          <a:effectLst/>
                          <a:latin typeface="Times New Roman"/>
                          <a:ea typeface="Times New Roman"/>
                          <a:cs typeface="Times New Roman"/>
                        </a:rPr>
                        <a:t>259</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lnSpc>
                          <a:spcPts val="1295"/>
                        </a:lnSpc>
                        <a:spcBef>
                          <a:spcPts val="30"/>
                        </a:spcBef>
                        <a:spcAft>
                          <a:spcPts val="0"/>
                        </a:spcAft>
                      </a:pPr>
                      <a:r>
                        <a:rPr lang="ru-RU" sz="1200" b="1">
                          <a:effectLst/>
                          <a:latin typeface="Times New Roman"/>
                          <a:ea typeface="Times New Roman"/>
                          <a:cs typeface="Times New Roman"/>
                        </a:rPr>
                        <a:t>259</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lnSpc>
                          <a:spcPts val="1295"/>
                        </a:lnSpc>
                        <a:spcBef>
                          <a:spcPts val="30"/>
                        </a:spcBef>
                        <a:spcAft>
                          <a:spcPts val="0"/>
                        </a:spcAft>
                      </a:pPr>
                      <a:r>
                        <a:rPr lang="ru-RU" sz="1200" b="1">
                          <a:effectLst/>
                          <a:latin typeface="Times New Roman"/>
                          <a:ea typeface="Times New Roman"/>
                          <a:cs typeface="Times New Roman"/>
                        </a:rPr>
                        <a:t>185</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 algn="r">
                        <a:lnSpc>
                          <a:spcPts val="1295"/>
                        </a:lnSpc>
                        <a:spcBef>
                          <a:spcPts val="30"/>
                        </a:spcBef>
                        <a:spcAft>
                          <a:spcPts val="0"/>
                        </a:spcAft>
                      </a:pPr>
                      <a:r>
                        <a:rPr lang="ru-RU" sz="1200" b="1">
                          <a:effectLst/>
                          <a:latin typeface="Times New Roman"/>
                          <a:ea typeface="Times New Roman"/>
                          <a:cs typeface="Times New Roman"/>
                        </a:rPr>
                        <a:t>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20" algn="r">
                        <a:lnSpc>
                          <a:spcPts val="1295"/>
                        </a:lnSpc>
                        <a:spcBef>
                          <a:spcPts val="30"/>
                        </a:spcBef>
                        <a:spcAft>
                          <a:spcPts val="0"/>
                        </a:spcAft>
                      </a:pPr>
                      <a:r>
                        <a:rPr lang="ru-RU" sz="1200" b="1">
                          <a:effectLst/>
                          <a:latin typeface="Times New Roman"/>
                          <a:ea typeface="Times New Roman"/>
                          <a:cs typeface="Times New Roman"/>
                        </a:rPr>
                        <a:t>32</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lnSpc>
                          <a:spcPts val="1295"/>
                        </a:lnSpc>
                        <a:spcBef>
                          <a:spcPts val="30"/>
                        </a:spcBef>
                        <a:spcAft>
                          <a:spcPts val="0"/>
                        </a:spcAft>
                      </a:pPr>
                      <a:r>
                        <a:rPr lang="ru-RU" sz="1200" b="1" dirty="0">
                          <a:effectLst/>
                          <a:latin typeface="Times New Roman"/>
                          <a:ea typeface="Times New Roman"/>
                          <a:cs typeface="Times New Roman"/>
                        </a:rPr>
                        <a:t>801</a:t>
                      </a:r>
                      <a:endParaRPr lang="ru-RU" sz="11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2394626613"/>
              </p:ext>
            </p:extLst>
          </p:nvPr>
        </p:nvGraphicFramePr>
        <p:xfrm>
          <a:off x="1464793" y="1115912"/>
          <a:ext cx="10238740" cy="2312670"/>
        </p:xfrm>
        <a:graphic>
          <a:graphicData uri="http://schemas.openxmlformats.org/drawingml/2006/table">
            <a:tbl>
              <a:tblPr firstRow="1" firstCol="1" lastRow="1" lastCol="1" bandRow="1" bandCol="1"/>
              <a:tblGrid>
                <a:gridCol w="930910"/>
                <a:gridCol w="1635125"/>
                <a:gridCol w="930910"/>
                <a:gridCol w="790575"/>
                <a:gridCol w="790575"/>
                <a:gridCol w="790575"/>
                <a:gridCol w="810260"/>
                <a:gridCol w="922020"/>
                <a:gridCol w="922020"/>
                <a:gridCol w="857885"/>
                <a:gridCol w="857885"/>
              </a:tblGrid>
              <a:tr h="568325">
                <a:tc rowSpan="3">
                  <a:txBody>
                    <a:bodyPr/>
                    <a:lstStyle/>
                    <a:p>
                      <a:pPr algn="l">
                        <a:spcAft>
                          <a:spcPts val="0"/>
                        </a:spcAft>
                      </a:pPr>
                      <a:r>
                        <a:rPr lang="ru-RU" sz="1300" b="1">
                          <a:effectLst/>
                          <a:latin typeface="Times New Roman"/>
                          <a:ea typeface="Times New Roman"/>
                          <a:cs typeface="Times New Roman"/>
                        </a:rPr>
                        <a:t> </a:t>
                      </a:r>
                      <a:endParaRPr lang="ru-RU" sz="1100">
                        <a:effectLst/>
                        <a:latin typeface="Times New Roman"/>
                        <a:ea typeface="Times New Roman"/>
                        <a:cs typeface="Times New Roman"/>
                      </a:endParaRPr>
                    </a:p>
                    <a:p>
                      <a:pPr algn="l">
                        <a:spcBef>
                          <a:spcPts val="35"/>
                        </a:spcBef>
                        <a:spcAft>
                          <a:spcPts val="0"/>
                        </a:spcAft>
                      </a:pPr>
                      <a:r>
                        <a:rPr lang="ru-RU" sz="1700" b="1">
                          <a:effectLst/>
                          <a:latin typeface="Times New Roman"/>
                          <a:ea typeface="Times New Roman"/>
                          <a:cs typeface="Times New Roman"/>
                        </a:rPr>
                        <a:t> </a:t>
                      </a:r>
                      <a:endParaRPr lang="ru-RU" sz="1100">
                        <a:effectLst/>
                        <a:latin typeface="Times New Roman"/>
                        <a:ea typeface="Times New Roman"/>
                        <a:cs typeface="Times New Roman"/>
                      </a:endParaRPr>
                    </a:p>
                    <a:p>
                      <a:pPr marL="33020" algn="l">
                        <a:spcBef>
                          <a:spcPts val="5"/>
                        </a:spcBef>
                        <a:spcAft>
                          <a:spcPts val="0"/>
                        </a:spcAft>
                      </a:pPr>
                      <a:r>
                        <a:rPr lang="ru-RU" sz="1200">
                          <a:effectLst/>
                          <a:latin typeface="Times New Roman"/>
                          <a:ea typeface="Times New Roman"/>
                          <a:cs typeface="Times New Roman"/>
                        </a:rPr>
                        <a:t>№</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spcBef>
                          <a:spcPts val="15"/>
                        </a:spcBef>
                        <a:spcAft>
                          <a:spcPts val="0"/>
                        </a:spcAft>
                      </a:pPr>
                      <a:r>
                        <a:rPr lang="ru-RU" sz="1700" b="1">
                          <a:effectLst/>
                          <a:latin typeface="Times New Roman"/>
                          <a:ea typeface="Times New Roman"/>
                          <a:cs typeface="Times New Roman"/>
                        </a:rPr>
                        <a:t> </a:t>
                      </a:r>
                      <a:endParaRPr lang="ru-RU" sz="1100">
                        <a:effectLst/>
                        <a:latin typeface="Times New Roman"/>
                        <a:ea typeface="Times New Roman"/>
                        <a:cs typeface="Times New Roman"/>
                      </a:endParaRPr>
                    </a:p>
                    <a:p>
                      <a:pPr marL="237490" marR="224155" algn="ctr">
                        <a:lnSpc>
                          <a:spcPct val="110000"/>
                        </a:lnSpc>
                        <a:spcBef>
                          <a:spcPts val="5"/>
                        </a:spcBef>
                        <a:spcAft>
                          <a:spcPts val="0"/>
                        </a:spcAft>
                      </a:pPr>
                      <a:r>
                        <a:rPr lang="ru-RU" sz="1200">
                          <a:effectLst/>
                          <a:latin typeface="Times New Roman"/>
                          <a:ea typeface="Times New Roman"/>
                          <a:cs typeface="Times New Roman"/>
                        </a:rPr>
                        <a:t>Вид животных по</a:t>
                      </a:r>
                      <a:r>
                        <a:rPr lang="ru-RU" sz="1200" spc="-285">
                          <a:effectLst/>
                          <a:latin typeface="Times New Roman"/>
                          <a:ea typeface="Times New Roman"/>
                          <a:cs typeface="Times New Roman"/>
                        </a:rPr>
                        <a:t> </a:t>
                      </a:r>
                      <a:r>
                        <a:rPr lang="ru-RU" sz="1200">
                          <a:effectLst/>
                          <a:latin typeface="Times New Roman"/>
                          <a:ea typeface="Times New Roman"/>
                          <a:cs typeface="Times New Roman"/>
                        </a:rPr>
                        <a:t>половозрастным</a:t>
                      </a:r>
                      <a:r>
                        <a:rPr lang="ru-RU" sz="1200" spc="5">
                          <a:effectLst/>
                          <a:latin typeface="Times New Roman"/>
                          <a:ea typeface="Times New Roman"/>
                          <a:cs typeface="Times New Roman"/>
                        </a:rPr>
                        <a:t> </a:t>
                      </a:r>
                      <a:r>
                        <a:rPr lang="ru-RU" sz="1200">
                          <a:effectLst/>
                          <a:latin typeface="Times New Roman"/>
                          <a:ea typeface="Times New Roman"/>
                          <a:cs typeface="Times New Roman"/>
                        </a:rPr>
                        <a:t>группам</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0645" marR="61595" indent="8890" algn="l">
                        <a:lnSpc>
                          <a:spcPct val="110000"/>
                        </a:lnSpc>
                        <a:spcBef>
                          <a:spcPts val="775"/>
                        </a:spcBef>
                        <a:spcAft>
                          <a:spcPts val="0"/>
                        </a:spcAft>
                      </a:pPr>
                      <a:r>
                        <a:rPr lang="ru-RU" sz="1200">
                          <a:effectLst/>
                          <a:latin typeface="Times New Roman"/>
                          <a:ea typeface="Times New Roman"/>
                          <a:cs typeface="Times New Roman"/>
                        </a:rPr>
                        <a:t>Наличие на</a:t>
                      </a:r>
                      <a:r>
                        <a:rPr lang="ru-RU" sz="1200" spc="-285">
                          <a:effectLst/>
                          <a:latin typeface="Times New Roman"/>
                          <a:ea typeface="Times New Roman"/>
                          <a:cs typeface="Times New Roman"/>
                        </a:rPr>
                        <a:t> </a:t>
                      </a:r>
                      <a:r>
                        <a:rPr lang="ru-RU" sz="1200">
                          <a:effectLst/>
                          <a:latin typeface="Times New Roman"/>
                          <a:ea typeface="Times New Roman"/>
                          <a:cs typeface="Times New Roman"/>
                        </a:rPr>
                        <a:t>начало</a:t>
                      </a:r>
                      <a:r>
                        <a:rPr lang="ru-RU" sz="1200" spc="-40">
                          <a:effectLst/>
                          <a:latin typeface="Times New Roman"/>
                          <a:ea typeface="Times New Roman"/>
                          <a:cs typeface="Times New Roman"/>
                        </a:rPr>
                        <a:t> </a:t>
                      </a:r>
                      <a:r>
                        <a:rPr lang="ru-RU" sz="1200">
                          <a:effectLst/>
                          <a:latin typeface="Times New Roman"/>
                          <a:ea typeface="Times New Roman"/>
                          <a:cs typeface="Times New Roman"/>
                        </a:rPr>
                        <a:t>года</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spcBef>
                          <a:spcPts val="40"/>
                        </a:spcBef>
                        <a:spcAft>
                          <a:spcPts val="0"/>
                        </a:spcAft>
                      </a:pPr>
                      <a:r>
                        <a:rPr lang="ru-RU" sz="1250" b="1">
                          <a:effectLst/>
                          <a:latin typeface="Times New Roman"/>
                          <a:ea typeface="Times New Roman"/>
                          <a:cs typeface="Times New Roman"/>
                        </a:rPr>
                        <a:t> </a:t>
                      </a:r>
                      <a:endParaRPr lang="ru-RU" sz="1100">
                        <a:effectLst/>
                        <a:latin typeface="Times New Roman"/>
                        <a:ea typeface="Times New Roman"/>
                        <a:cs typeface="Times New Roman"/>
                      </a:endParaRPr>
                    </a:p>
                    <a:p>
                      <a:pPr marL="883285" marR="869315" algn="ctr">
                        <a:spcBef>
                          <a:spcPts val="5"/>
                        </a:spcBef>
                        <a:spcAft>
                          <a:spcPts val="0"/>
                        </a:spcAft>
                      </a:pPr>
                      <a:r>
                        <a:rPr lang="ru-RU" sz="1200">
                          <a:effectLst/>
                          <a:latin typeface="Times New Roman"/>
                          <a:ea typeface="Times New Roman"/>
                          <a:cs typeface="Times New Roman"/>
                        </a:rPr>
                        <a:t>Приход</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4">
                  <a:txBody>
                    <a:bodyPr/>
                    <a:lstStyle/>
                    <a:p>
                      <a:pPr algn="l">
                        <a:spcBef>
                          <a:spcPts val="40"/>
                        </a:spcBef>
                        <a:spcAft>
                          <a:spcPts val="0"/>
                        </a:spcAft>
                      </a:pPr>
                      <a:r>
                        <a:rPr lang="ru-RU" sz="1250" b="1">
                          <a:effectLst/>
                          <a:latin typeface="Times New Roman"/>
                          <a:ea typeface="Times New Roman"/>
                          <a:cs typeface="Times New Roman"/>
                        </a:rPr>
                        <a:t> </a:t>
                      </a:r>
                      <a:endParaRPr lang="ru-RU" sz="1100">
                        <a:effectLst/>
                        <a:latin typeface="Times New Roman"/>
                        <a:ea typeface="Times New Roman"/>
                        <a:cs typeface="Times New Roman"/>
                      </a:endParaRPr>
                    </a:p>
                    <a:p>
                      <a:pPr marL="1347470" marR="1330960" algn="ctr">
                        <a:spcBef>
                          <a:spcPts val="5"/>
                        </a:spcBef>
                        <a:spcAft>
                          <a:spcPts val="0"/>
                        </a:spcAft>
                      </a:pPr>
                      <a:r>
                        <a:rPr lang="ru-RU" sz="1200">
                          <a:effectLst/>
                          <a:latin typeface="Times New Roman"/>
                          <a:ea typeface="Times New Roman"/>
                          <a:cs typeface="Times New Roman"/>
                        </a:rPr>
                        <a:t>Расход</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81280" marR="25400" indent="-22860" algn="l">
                        <a:lnSpc>
                          <a:spcPct val="110000"/>
                        </a:lnSpc>
                        <a:spcBef>
                          <a:spcPts val="775"/>
                        </a:spcBef>
                        <a:spcAft>
                          <a:spcPts val="0"/>
                        </a:spcAft>
                      </a:pPr>
                      <a:r>
                        <a:rPr lang="ru-RU" sz="1200">
                          <a:effectLst/>
                          <a:latin typeface="Times New Roman"/>
                          <a:ea typeface="Times New Roman"/>
                          <a:cs typeface="Times New Roman"/>
                        </a:rPr>
                        <a:t>Наличие на</a:t>
                      </a:r>
                      <a:r>
                        <a:rPr lang="ru-RU" sz="1200" spc="-285">
                          <a:effectLst/>
                          <a:latin typeface="Times New Roman"/>
                          <a:ea typeface="Times New Roman"/>
                          <a:cs typeface="Times New Roman"/>
                        </a:rPr>
                        <a:t> </a:t>
                      </a:r>
                      <a:r>
                        <a:rPr lang="ru-RU" sz="1200">
                          <a:effectLst/>
                          <a:latin typeface="Times New Roman"/>
                          <a:ea typeface="Times New Roman"/>
                          <a:cs typeface="Times New Roman"/>
                        </a:rPr>
                        <a:t>конец</a:t>
                      </a:r>
                      <a:r>
                        <a:rPr lang="ru-RU" sz="1200" spc="-15">
                          <a:effectLst/>
                          <a:latin typeface="Times New Roman"/>
                          <a:ea typeface="Times New Roman"/>
                          <a:cs typeface="Times New Roman"/>
                        </a:rPr>
                        <a:t> </a:t>
                      </a:r>
                      <a:r>
                        <a:rPr lang="ru-RU" sz="1200">
                          <a:effectLst/>
                          <a:latin typeface="Times New Roman"/>
                          <a:ea typeface="Times New Roman"/>
                          <a:cs typeface="Times New Roman"/>
                        </a:rPr>
                        <a:t>года</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990">
                <a:tc vMerge="1">
                  <a:txBody>
                    <a:bodyPr/>
                    <a:lstStyle/>
                    <a:p>
                      <a:endParaRPr lang="ru-RU"/>
                    </a:p>
                  </a:txBody>
                  <a:tcPr/>
                </a:tc>
                <a:tc vMerge="1">
                  <a:txBody>
                    <a:bodyPr/>
                    <a:lstStyle/>
                    <a:p>
                      <a:endParaRPr lang="ru-RU"/>
                    </a:p>
                  </a:txBody>
                  <a:tcPr/>
                </a:tc>
                <a:tc rowSpan="2">
                  <a:txBody>
                    <a:bodyPr/>
                    <a:lstStyle/>
                    <a:p>
                      <a:pPr algn="l">
                        <a:spcBef>
                          <a:spcPts val="40"/>
                        </a:spcBef>
                        <a:spcAft>
                          <a:spcPts val="0"/>
                        </a:spcAft>
                      </a:pPr>
                      <a:r>
                        <a:rPr lang="ru-RU" sz="1000" b="1">
                          <a:effectLst/>
                          <a:latin typeface="Times New Roman"/>
                          <a:ea typeface="Times New Roman"/>
                          <a:cs typeface="Times New Roman"/>
                        </a:rPr>
                        <a:t> </a:t>
                      </a:r>
                      <a:endParaRPr lang="ru-RU" sz="1100">
                        <a:effectLst/>
                        <a:latin typeface="Times New Roman"/>
                        <a:ea typeface="Times New Roman"/>
                        <a:cs typeface="Times New Roman"/>
                      </a:endParaRPr>
                    </a:p>
                    <a:p>
                      <a:pPr marL="343535" marR="333375" algn="ctr">
                        <a:spcBef>
                          <a:spcPts val="5"/>
                        </a:spcBef>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805" algn="l">
                        <a:spcBef>
                          <a:spcPts val="435"/>
                        </a:spcBef>
                        <a:spcAft>
                          <a:spcPts val="0"/>
                        </a:spcAft>
                      </a:pPr>
                      <a:r>
                        <a:rPr lang="ru-RU" sz="1200">
                          <a:effectLst/>
                          <a:latin typeface="Times New Roman"/>
                          <a:ea typeface="Times New Roman"/>
                          <a:cs typeface="Times New Roman"/>
                        </a:rPr>
                        <a:t>покупка</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1920" algn="l">
                        <a:spcBef>
                          <a:spcPts val="435"/>
                        </a:spcBef>
                        <a:spcAft>
                          <a:spcPts val="0"/>
                        </a:spcAft>
                      </a:pPr>
                      <a:r>
                        <a:rPr lang="ru-RU" sz="1200">
                          <a:effectLst/>
                          <a:latin typeface="Times New Roman"/>
                          <a:ea typeface="Times New Roman"/>
                          <a:cs typeface="Times New Roman"/>
                        </a:rPr>
                        <a:t>приплод</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8750" algn="l">
                        <a:spcBef>
                          <a:spcPts val="435"/>
                        </a:spcBef>
                        <a:spcAft>
                          <a:spcPts val="0"/>
                        </a:spcAft>
                      </a:pPr>
                      <a:r>
                        <a:rPr lang="ru-RU" sz="1200">
                          <a:effectLst/>
                          <a:latin typeface="Times New Roman"/>
                          <a:ea typeface="Times New Roman"/>
                          <a:cs typeface="Times New Roman"/>
                        </a:rPr>
                        <a:t>перевод</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9385" algn="l">
                        <a:spcBef>
                          <a:spcPts val="435"/>
                        </a:spcBef>
                        <a:spcAft>
                          <a:spcPts val="0"/>
                        </a:spcAft>
                      </a:pPr>
                      <a:r>
                        <a:rPr lang="ru-RU" sz="1200">
                          <a:effectLst/>
                          <a:latin typeface="Times New Roman"/>
                          <a:ea typeface="Times New Roman"/>
                          <a:cs typeface="Times New Roman"/>
                        </a:rPr>
                        <a:t>перевод</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985" algn="l">
                        <a:spcBef>
                          <a:spcPts val="435"/>
                        </a:spcBef>
                        <a:spcAft>
                          <a:spcPts val="0"/>
                        </a:spcAft>
                      </a:pPr>
                      <a:r>
                        <a:rPr lang="ru-RU" sz="1200">
                          <a:effectLst/>
                          <a:latin typeface="Times New Roman"/>
                          <a:ea typeface="Times New Roman"/>
                          <a:cs typeface="Times New Roman"/>
                        </a:rPr>
                        <a:t>продажа</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940" marR="6985" algn="ctr">
                        <a:lnSpc>
                          <a:spcPts val="1060"/>
                        </a:lnSpc>
                        <a:spcAft>
                          <a:spcPts val="0"/>
                        </a:spcAft>
                      </a:pPr>
                      <a:r>
                        <a:rPr lang="ru-RU" sz="1200">
                          <a:effectLst/>
                          <a:latin typeface="Times New Roman"/>
                          <a:ea typeface="Times New Roman"/>
                          <a:cs typeface="Times New Roman"/>
                        </a:rPr>
                        <a:t>выбраковка</a:t>
                      </a:r>
                      <a:endParaRPr lang="ru-RU" sz="1100">
                        <a:effectLst/>
                        <a:latin typeface="Times New Roman"/>
                        <a:ea typeface="Times New Roman"/>
                        <a:cs typeface="Times New Roman"/>
                      </a:endParaRPr>
                    </a:p>
                    <a:p>
                      <a:pPr marL="27940" marR="6985" algn="ctr">
                        <a:lnSpc>
                          <a:spcPts val="1080"/>
                        </a:lnSpc>
                        <a:spcBef>
                          <a:spcPts val="130"/>
                        </a:spcBef>
                        <a:spcAft>
                          <a:spcPts val="0"/>
                        </a:spcAft>
                      </a:pPr>
                      <a:r>
                        <a:rPr lang="ru-RU" sz="1200">
                          <a:effectLst/>
                          <a:latin typeface="Times New Roman"/>
                          <a:ea typeface="Times New Roman"/>
                          <a:cs typeface="Times New Roman"/>
                        </a:rPr>
                        <a:t>на</a:t>
                      </a:r>
                      <a:r>
                        <a:rPr lang="ru-RU" sz="1200" spc="-10">
                          <a:effectLst/>
                          <a:latin typeface="Times New Roman"/>
                          <a:ea typeface="Times New Roman"/>
                          <a:cs typeface="Times New Roman"/>
                        </a:rPr>
                        <a:t> </a:t>
                      </a:r>
                      <a:r>
                        <a:rPr lang="ru-RU" sz="1200">
                          <a:effectLst/>
                          <a:latin typeface="Times New Roman"/>
                          <a:ea typeface="Times New Roman"/>
                          <a:cs typeface="Times New Roman"/>
                        </a:rPr>
                        <a:t>забой</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730" algn="l">
                        <a:spcBef>
                          <a:spcPts val="435"/>
                        </a:spcBef>
                        <a:spcAft>
                          <a:spcPts val="0"/>
                        </a:spcAft>
                      </a:pPr>
                      <a:r>
                        <a:rPr lang="ru-RU" sz="1200">
                          <a:effectLst/>
                          <a:latin typeface="Times New Roman"/>
                          <a:ea typeface="Times New Roman"/>
                          <a:cs typeface="Times New Roman"/>
                        </a:rPr>
                        <a:t>падеж</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Bef>
                          <a:spcPts val="40"/>
                        </a:spcBef>
                        <a:spcAft>
                          <a:spcPts val="0"/>
                        </a:spcAft>
                      </a:pPr>
                      <a:r>
                        <a:rPr lang="ru-RU" sz="1000" b="1">
                          <a:effectLst/>
                          <a:latin typeface="Times New Roman"/>
                          <a:ea typeface="Times New Roman"/>
                          <a:cs typeface="Times New Roman"/>
                        </a:rPr>
                        <a:t> </a:t>
                      </a:r>
                      <a:endParaRPr lang="ru-RU" sz="1100">
                        <a:effectLst/>
                        <a:latin typeface="Times New Roman"/>
                        <a:ea typeface="Times New Roman"/>
                        <a:cs typeface="Times New Roman"/>
                      </a:endParaRPr>
                    </a:p>
                    <a:p>
                      <a:pPr marL="312420" marR="292100" algn="ctr">
                        <a:spcBef>
                          <a:spcPts val="5"/>
                        </a:spcBef>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234315" marR="219710" algn="ctr">
                        <a:lnSpc>
                          <a:spcPts val="1320"/>
                        </a:lnSpc>
                        <a:spcBef>
                          <a:spcPts val="5"/>
                        </a:spcBef>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6860" marR="257810" algn="ctr">
                        <a:lnSpc>
                          <a:spcPts val="1320"/>
                        </a:lnSpc>
                        <a:spcBef>
                          <a:spcPts val="5"/>
                        </a:spcBef>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7495" marR="257810" algn="ctr">
                        <a:lnSpc>
                          <a:spcPts val="1320"/>
                        </a:lnSpc>
                        <a:spcBef>
                          <a:spcPts val="5"/>
                        </a:spcBef>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8130" marR="257175" algn="ctr">
                        <a:lnSpc>
                          <a:spcPts val="1320"/>
                        </a:lnSpc>
                        <a:spcBef>
                          <a:spcPts val="5"/>
                        </a:spcBef>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8290" marR="267970" algn="ctr">
                        <a:lnSpc>
                          <a:spcPts val="1320"/>
                        </a:lnSpc>
                        <a:spcBef>
                          <a:spcPts val="5"/>
                        </a:spcBef>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845" marR="6985" algn="ctr">
                        <a:lnSpc>
                          <a:spcPts val="1320"/>
                        </a:lnSpc>
                        <a:spcBef>
                          <a:spcPts val="5"/>
                        </a:spcBef>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8440" algn="l">
                        <a:lnSpc>
                          <a:spcPts val="1320"/>
                        </a:lnSpc>
                        <a:spcBef>
                          <a:spcPts val="5"/>
                        </a:spcBef>
                        <a:spcAft>
                          <a:spcPts val="0"/>
                        </a:spcAft>
                      </a:pPr>
                      <a:r>
                        <a:rPr lang="ru-RU" sz="1200">
                          <a:effectLst/>
                          <a:latin typeface="Times New Roman"/>
                          <a:ea typeface="Times New Roman"/>
                          <a:cs typeface="Times New Roman"/>
                        </a:rPr>
                        <a:t>гол</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180340">
                <a:tc>
                  <a:txBody>
                    <a:bodyPr/>
                    <a:lstStyle/>
                    <a:p>
                      <a:pPr marL="15240" algn="ctr">
                        <a:lnSpc>
                          <a:spcPts val="1320"/>
                        </a:lnSpc>
                        <a:spcBef>
                          <a:spcPts val="5"/>
                        </a:spcBef>
                        <a:spcAft>
                          <a:spcPts val="0"/>
                        </a:spcAft>
                      </a:pPr>
                      <a:r>
                        <a:rPr lang="ru-RU" sz="1200">
                          <a:effectLst/>
                          <a:latin typeface="Times New Roman"/>
                          <a:ea typeface="Times New Roman"/>
                          <a:cs typeface="Times New Roman"/>
                        </a:rPr>
                        <a:t>1</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gn="l">
                        <a:lnSpc>
                          <a:spcPts val="1320"/>
                        </a:lnSpc>
                        <a:spcBef>
                          <a:spcPts val="5"/>
                        </a:spcBef>
                        <a:spcAft>
                          <a:spcPts val="0"/>
                        </a:spcAft>
                      </a:pPr>
                      <a:r>
                        <a:rPr lang="ru-RU" sz="1200">
                          <a:effectLst/>
                          <a:latin typeface="Times New Roman"/>
                          <a:ea typeface="Times New Roman"/>
                          <a:cs typeface="Times New Roman"/>
                        </a:rPr>
                        <a:t>КРС</a:t>
                      </a:r>
                      <a:r>
                        <a:rPr lang="ru-RU" sz="1200" spc="-5">
                          <a:effectLst/>
                          <a:latin typeface="Times New Roman"/>
                          <a:ea typeface="Times New Roman"/>
                          <a:cs typeface="Times New Roman"/>
                        </a:rPr>
                        <a:t> </a:t>
                      </a:r>
                      <a:r>
                        <a:rPr lang="ru-RU" sz="1200">
                          <a:effectLst/>
                          <a:latin typeface="Times New Roman"/>
                          <a:ea typeface="Times New Roman"/>
                          <a:cs typeface="Times New Roman"/>
                        </a:rPr>
                        <a:t>взрослый</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lnSpc>
                          <a:spcPts val="1320"/>
                        </a:lnSpc>
                        <a:spcBef>
                          <a:spcPts val="5"/>
                        </a:spcBef>
                        <a:spcAft>
                          <a:spcPts val="0"/>
                        </a:spcAft>
                      </a:pPr>
                      <a:r>
                        <a:rPr lang="ru-RU" sz="1200">
                          <a:effectLst/>
                          <a:latin typeface="Times New Roman"/>
                          <a:ea typeface="Times New Roman"/>
                          <a:cs typeface="Times New Roman"/>
                        </a:rPr>
                        <a:t>459</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lnSpc>
                          <a:spcPts val="1320"/>
                        </a:lnSpc>
                        <a:spcBef>
                          <a:spcPts val="5"/>
                        </a:spcBef>
                        <a:spcAft>
                          <a:spcPts val="0"/>
                        </a:spcAft>
                      </a:pPr>
                      <a:r>
                        <a:rPr lang="ru-RU" sz="1200">
                          <a:effectLst/>
                          <a:latin typeface="Times New Roman"/>
                          <a:ea typeface="Times New Roman"/>
                          <a:cs typeface="Times New Roman"/>
                        </a:rPr>
                        <a:t>135</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20" algn="r">
                        <a:lnSpc>
                          <a:spcPts val="1320"/>
                        </a:lnSpc>
                        <a:spcBef>
                          <a:spcPts val="5"/>
                        </a:spcBef>
                        <a:spcAft>
                          <a:spcPts val="0"/>
                        </a:spcAft>
                      </a:pPr>
                      <a:r>
                        <a:rPr lang="ru-RU" sz="1200">
                          <a:effectLst/>
                          <a:latin typeface="Times New Roman"/>
                          <a:ea typeface="Times New Roman"/>
                          <a:cs typeface="Times New Roman"/>
                        </a:rPr>
                        <a:t>18</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lnSpc>
                          <a:spcPts val="1320"/>
                        </a:lnSpc>
                        <a:spcBef>
                          <a:spcPts val="5"/>
                        </a:spcBef>
                        <a:spcAft>
                          <a:spcPts val="0"/>
                        </a:spcAft>
                      </a:pPr>
                      <a:r>
                        <a:rPr lang="ru-RU" sz="1200">
                          <a:effectLst/>
                          <a:latin typeface="Times New Roman"/>
                          <a:ea typeface="Times New Roman"/>
                          <a:cs typeface="Times New Roman"/>
                        </a:rPr>
                        <a:t>577</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a:txBody>
                    <a:bodyPr/>
                    <a:lstStyle/>
                    <a:p>
                      <a:pPr marL="15240" algn="ctr">
                        <a:lnSpc>
                          <a:spcPts val="1320"/>
                        </a:lnSpc>
                        <a:spcBef>
                          <a:spcPts val="5"/>
                        </a:spcBef>
                        <a:spcAft>
                          <a:spcPts val="0"/>
                        </a:spcAft>
                      </a:pPr>
                      <a:r>
                        <a:rPr lang="ru-RU" sz="1200">
                          <a:effectLst/>
                          <a:latin typeface="Times New Roman"/>
                          <a:ea typeface="Times New Roman"/>
                          <a:cs typeface="Times New Roman"/>
                        </a:rPr>
                        <a:t>2</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gn="l">
                        <a:lnSpc>
                          <a:spcPts val="1320"/>
                        </a:lnSpc>
                        <a:spcBef>
                          <a:spcPts val="5"/>
                        </a:spcBef>
                        <a:spcAft>
                          <a:spcPts val="0"/>
                        </a:spcAft>
                      </a:pPr>
                      <a:r>
                        <a:rPr lang="ru-RU" sz="1200">
                          <a:effectLst/>
                          <a:latin typeface="Times New Roman"/>
                          <a:ea typeface="Times New Roman"/>
                          <a:cs typeface="Times New Roman"/>
                        </a:rPr>
                        <a:t>Телки</a:t>
                      </a:r>
                      <a:r>
                        <a:rPr lang="ru-RU" sz="1200" spc="-10">
                          <a:effectLst/>
                          <a:latin typeface="Times New Roman"/>
                          <a:ea typeface="Times New Roman"/>
                          <a:cs typeface="Times New Roman"/>
                        </a:rPr>
                        <a:t> </a:t>
                      </a:r>
                      <a:r>
                        <a:rPr lang="ru-RU" sz="1200">
                          <a:effectLst/>
                          <a:latin typeface="Times New Roman"/>
                          <a:ea typeface="Times New Roman"/>
                          <a:cs typeface="Times New Roman"/>
                        </a:rPr>
                        <a:t>до</a:t>
                      </a:r>
                      <a:r>
                        <a:rPr lang="ru-RU" sz="1200" spc="-5">
                          <a:effectLst/>
                          <a:latin typeface="Times New Roman"/>
                          <a:ea typeface="Times New Roman"/>
                          <a:cs typeface="Times New Roman"/>
                        </a:rPr>
                        <a:t> </a:t>
                      </a:r>
                      <a:r>
                        <a:rPr lang="ru-RU" sz="1200">
                          <a:effectLst/>
                          <a:latin typeface="Times New Roman"/>
                          <a:ea typeface="Times New Roman"/>
                          <a:cs typeface="Times New Roman"/>
                        </a:rPr>
                        <a:t>1</a:t>
                      </a:r>
                      <a:r>
                        <a:rPr lang="ru-RU" sz="1200" spc="-10">
                          <a:effectLst/>
                          <a:latin typeface="Times New Roman"/>
                          <a:ea typeface="Times New Roman"/>
                          <a:cs typeface="Times New Roman"/>
                        </a:rPr>
                        <a:t> </a:t>
                      </a:r>
                      <a:r>
                        <a:rPr lang="ru-RU" sz="1200">
                          <a:effectLst/>
                          <a:latin typeface="Times New Roman"/>
                          <a:ea typeface="Times New Roman"/>
                          <a:cs typeface="Times New Roman"/>
                        </a:rPr>
                        <a:t>года</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lnSpc>
                          <a:spcPts val="1320"/>
                        </a:lnSpc>
                        <a:spcBef>
                          <a:spcPts val="5"/>
                        </a:spcBef>
                        <a:spcAft>
                          <a:spcPts val="0"/>
                        </a:spcAft>
                      </a:pPr>
                      <a:r>
                        <a:rPr lang="ru-RU" sz="1200">
                          <a:effectLst/>
                          <a:latin typeface="Times New Roman"/>
                          <a:ea typeface="Times New Roman"/>
                          <a:cs typeface="Times New Roman"/>
                        </a:rPr>
                        <a:t>179</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0" algn="r">
                        <a:lnSpc>
                          <a:spcPts val="1320"/>
                        </a:lnSpc>
                        <a:spcBef>
                          <a:spcPts val="5"/>
                        </a:spcBef>
                        <a:spcAft>
                          <a:spcPts val="0"/>
                        </a:spcAft>
                      </a:pPr>
                      <a:r>
                        <a:rPr lang="ru-RU" sz="1200">
                          <a:effectLst/>
                          <a:latin typeface="Times New Roman"/>
                          <a:ea typeface="Times New Roman"/>
                          <a:cs typeface="Times New Roman"/>
                        </a:rPr>
                        <a:t>238</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lnSpc>
                          <a:spcPts val="1320"/>
                        </a:lnSpc>
                        <a:spcBef>
                          <a:spcPts val="5"/>
                        </a:spcBef>
                        <a:spcAft>
                          <a:spcPts val="0"/>
                        </a:spcAft>
                      </a:pPr>
                      <a:r>
                        <a:rPr lang="ru-RU" sz="1200">
                          <a:effectLst/>
                          <a:latin typeface="Times New Roman"/>
                          <a:ea typeface="Times New Roman"/>
                          <a:cs typeface="Times New Roman"/>
                        </a:rPr>
                        <a:t>179</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20" algn="r">
                        <a:lnSpc>
                          <a:spcPts val="1320"/>
                        </a:lnSpc>
                        <a:spcBef>
                          <a:spcPts val="5"/>
                        </a:spcBef>
                        <a:spcAft>
                          <a:spcPts val="0"/>
                        </a:spcAft>
                      </a:pPr>
                      <a:r>
                        <a:rPr lang="ru-RU" sz="1200">
                          <a:effectLst/>
                          <a:latin typeface="Times New Roman"/>
                          <a:ea typeface="Times New Roman"/>
                          <a:cs typeface="Times New Roman"/>
                        </a:rPr>
                        <a:t>13</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lnSpc>
                          <a:spcPts val="1320"/>
                        </a:lnSpc>
                        <a:spcBef>
                          <a:spcPts val="5"/>
                        </a:spcBef>
                        <a:spcAft>
                          <a:spcPts val="0"/>
                        </a:spcAft>
                      </a:pPr>
                      <a:r>
                        <a:rPr lang="ru-RU" sz="1200">
                          <a:effectLst/>
                          <a:latin typeface="Times New Roman"/>
                          <a:ea typeface="Times New Roman"/>
                          <a:cs typeface="Times New Roman"/>
                        </a:rPr>
                        <a:t>225</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a:txBody>
                    <a:bodyPr/>
                    <a:lstStyle/>
                    <a:p>
                      <a:pPr marL="15240" algn="ctr">
                        <a:lnSpc>
                          <a:spcPts val="1320"/>
                        </a:lnSpc>
                        <a:spcBef>
                          <a:spcPts val="5"/>
                        </a:spcBef>
                        <a:spcAft>
                          <a:spcPts val="0"/>
                        </a:spcAft>
                      </a:pPr>
                      <a:r>
                        <a:rPr lang="ru-RU" sz="1200">
                          <a:effectLst/>
                          <a:latin typeface="Times New Roman"/>
                          <a:ea typeface="Times New Roman"/>
                          <a:cs typeface="Times New Roman"/>
                        </a:rPr>
                        <a:t>3</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gn="l">
                        <a:lnSpc>
                          <a:spcPts val="1320"/>
                        </a:lnSpc>
                        <a:spcBef>
                          <a:spcPts val="5"/>
                        </a:spcBef>
                        <a:spcAft>
                          <a:spcPts val="0"/>
                        </a:spcAft>
                      </a:pPr>
                      <a:r>
                        <a:rPr lang="ru-RU" sz="1200">
                          <a:effectLst/>
                          <a:latin typeface="Times New Roman"/>
                          <a:ea typeface="Times New Roman"/>
                          <a:cs typeface="Times New Roman"/>
                        </a:rPr>
                        <a:t>Бычки</a:t>
                      </a:r>
                      <a:r>
                        <a:rPr lang="ru-RU" sz="1200" spc="-10">
                          <a:effectLst/>
                          <a:latin typeface="Times New Roman"/>
                          <a:ea typeface="Times New Roman"/>
                          <a:cs typeface="Times New Roman"/>
                        </a:rPr>
                        <a:t> </a:t>
                      </a:r>
                      <a:r>
                        <a:rPr lang="ru-RU" sz="1200">
                          <a:effectLst/>
                          <a:latin typeface="Times New Roman"/>
                          <a:ea typeface="Times New Roman"/>
                          <a:cs typeface="Times New Roman"/>
                        </a:rPr>
                        <a:t>до</a:t>
                      </a:r>
                      <a:r>
                        <a:rPr lang="ru-RU" sz="1200" spc="-10">
                          <a:effectLst/>
                          <a:latin typeface="Times New Roman"/>
                          <a:ea typeface="Times New Roman"/>
                          <a:cs typeface="Times New Roman"/>
                        </a:rPr>
                        <a:t> </a:t>
                      </a:r>
                      <a:r>
                        <a:rPr lang="ru-RU" sz="1200">
                          <a:effectLst/>
                          <a:latin typeface="Times New Roman"/>
                          <a:ea typeface="Times New Roman"/>
                          <a:cs typeface="Times New Roman"/>
                        </a:rPr>
                        <a:t>1</a:t>
                      </a:r>
                      <a:r>
                        <a:rPr lang="ru-RU" sz="1200" spc="-10">
                          <a:effectLst/>
                          <a:latin typeface="Times New Roman"/>
                          <a:ea typeface="Times New Roman"/>
                          <a:cs typeface="Times New Roman"/>
                        </a:rPr>
                        <a:t> </a:t>
                      </a:r>
                      <a:r>
                        <a:rPr lang="ru-RU" sz="1200">
                          <a:effectLst/>
                          <a:latin typeface="Times New Roman"/>
                          <a:ea typeface="Times New Roman"/>
                          <a:cs typeface="Times New Roman"/>
                        </a:rPr>
                        <a:t>года</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lnSpc>
                          <a:spcPts val="1320"/>
                        </a:lnSpc>
                        <a:spcBef>
                          <a:spcPts val="5"/>
                        </a:spcBef>
                        <a:spcAft>
                          <a:spcPts val="0"/>
                        </a:spcAft>
                      </a:pPr>
                      <a:r>
                        <a:rPr lang="ru-RU" sz="1200">
                          <a:effectLst/>
                          <a:latin typeface="Times New Roman"/>
                          <a:ea typeface="Times New Roman"/>
                          <a:cs typeface="Times New Roman"/>
                        </a:rPr>
                        <a:t>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0" algn="r">
                        <a:lnSpc>
                          <a:spcPts val="1320"/>
                        </a:lnSpc>
                        <a:spcBef>
                          <a:spcPts val="5"/>
                        </a:spcBef>
                        <a:spcAft>
                          <a:spcPts val="0"/>
                        </a:spcAft>
                      </a:pPr>
                      <a:r>
                        <a:rPr lang="ru-RU" sz="1200">
                          <a:effectLst/>
                          <a:latin typeface="Times New Roman"/>
                          <a:ea typeface="Times New Roman"/>
                          <a:cs typeface="Times New Roman"/>
                        </a:rPr>
                        <a:t>238</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lnSpc>
                          <a:spcPts val="1320"/>
                        </a:lnSpc>
                        <a:spcBef>
                          <a:spcPts val="5"/>
                        </a:spcBef>
                        <a:spcAft>
                          <a:spcPts val="0"/>
                        </a:spcAft>
                      </a:pPr>
                      <a:r>
                        <a:rPr lang="ru-RU" sz="1200">
                          <a:effectLst/>
                          <a:latin typeface="Times New Roman"/>
                          <a:ea typeface="Times New Roman"/>
                          <a:cs typeface="Times New Roman"/>
                        </a:rPr>
                        <a:t>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lnSpc>
                          <a:spcPts val="1320"/>
                        </a:lnSpc>
                        <a:spcBef>
                          <a:spcPts val="5"/>
                        </a:spcBef>
                        <a:spcAft>
                          <a:spcPts val="0"/>
                        </a:spcAft>
                      </a:pPr>
                      <a:r>
                        <a:rPr lang="ru-RU" sz="1200">
                          <a:effectLst/>
                          <a:latin typeface="Times New Roman"/>
                          <a:ea typeface="Times New Roman"/>
                          <a:cs typeface="Times New Roman"/>
                        </a:rPr>
                        <a:t>234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lnSpc>
                          <a:spcPts val="1320"/>
                        </a:lnSpc>
                        <a:spcBef>
                          <a:spcPts val="5"/>
                        </a:spcBef>
                        <a:spcAft>
                          <a:spcPts val="0"/>
                        </a:spcAft>
                      </a:pPr>
                      <a:r>
                        <a:rPr lang="ru-RU" sz="1200">
                          <a:effectLst/>
                          <a:latin typeface="Times New Roman"/>
                          <a:ea typeface="Times New Roman"/>
                          <a:cs typeface="Times New Roman"/>
                        </a:rPr>
                        <a:t>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a:txBody>
                    <a:bodyPr/>
                    <a:lstStyle/>
                    <a:p>
                      <a:pPr marL="15240" algn="ctr">
                        <a:lnSpc>
                          <a:spcPts val="1320"/>
                        </a:lnSpc>
                        <a:spcBef>
                          <a:spcPts val="5"/>
                        </a:spcBef>
                        <a:spcAft>
                          <a:spcPts val="0"/>
                        </a:spcAft>
                      </a:pPr>
                      <a:r>
                        <a:rPr lang="ru-RU" sz="1200">
                          <a:effectLst/>
                          <a:latin typeface="Times New Roman"/>
                          <a:ea typeface="Times New Roman"/>
                          <a:cs typeface="Times New Roman"/>
                        </a:rPr>
                        <a:t>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gn="l">
                        <a:lnSpc>
                          <a:spcPts val="1320"/>
                        </a:lnSpc>
                        <a:spcBef>
                          <a:spcPts val="5"/>
                        </a:spcBef>
                        <a:spcAft>
                          <a:spcPts val="0"/>
                        </a:spcAft>
                      </a:pPr>
                      <a:r>
                        <a:rPr lang="ru-RU" sz="1200">
                          <a:effectLst/>
                          <a:latin typeface="Times New Roman"/>
                          <a:ea typeface="Times New Roman"/>
                          <a:cs typeface="Times New Roman"/>
                        </a:rPr>
                        <a:t>Телки</a:t>
                      </a:r>
                      <a:r>
                        <a:rPr lang="ru-RU" sz="1200" spc="-5">
                          <a:effectLst/>
                          <a:latin typeface="Times New Roman"/>
                          <a:ea typeface="Times New Roman"/>
                          <a:cs typeface="Times New Roman"/>
                        </a:rPr>
                        <a:t> </a:t>
                      </a:r>
                      <a:r>
                        <a:rPr lang="ru-RU" sz="1200">
                          <a:effectLst/>
                          <a:latin typeface="Times New Roman"/>
                          <a:ea typeface="Times New Roman"/>
                          <a:cs typeface="Times New Roman"/>
                        </a:rPr>
                        <a:t>до</a:t>
                      </a:r>
                      <a:r>
                        <a:rPr lang="ru-RU" sz="1200" spc="-5">
                          <a:effectLst/>
                          <a:latin typeface="Times New Roman"/>
                          <a:ea typeface="Times New Roman"/>
                          <a:cs typeface="Times New Roman"/>
                        </a:rPr>
                        <a:t> </a:t>
                      </a:r>
                      <a:r>
                        <a:rPr lang="ru-RU" sz="1200">
                          <a:effectLst/>
                          <a:latin typeface="Times New Roman"/>
                          <a:ea typeface="Times New Roman"/>
                          <a:cs typeface="Times New Roman"/>
                        </a:rPr>
                        <a:t>2-х лет</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lnSpc>
                          <a:spcPts val="1320"/>
                        </a:lnSpc>
                        <a:spcBef>
                          <a:spcPts val="5"/>
                        </a:spcBef>
                        <a:spcAft>
                          <a:spcPts val="0"/>
                        </a:spcAft>
                      </a:pPr>
                      <a:r>
                        <a:rPr lang="ru-RU" sz="1200">
                          <a:effectLst/>
                          <a:latin typeface="Times New Roman"/>
                          <a:ea typeface="Times New Roman"/>
                          <a:cs typeface="Times New Roman"/>
                        </a:rPr>
                        <a:t>135</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lnSpc>
                          <a:spcPts val="1320"/>
                        </a:lnSpc>
                        <a:spcBef>
                          <a:spcPts val="5"/>
                        </a:spcBef>
                        <a:spcAft>
                          <a:spcPts val="0"/>
                        </a:spcAft>
                      </a:pPr>
                      <a:r>
                        <a:rPr lang="ru-RU" sz="1200">
                          <a:effectLst/>
                          <a:latin typeface="Times New Roman"/>
                          <a:ea typeface="Times New Roman"/>
                          <a:cs typeface="Times New Roman"/>
                        </a:rPr>
                        <a:t>179</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lnSpc>
                          <a:spcPts val="1320"/>
                        </a:lnSpc>
                        <a:spcBef>
                          <a:spcPts val="5"/>
                        </a:spcBef>
                        <a:spcAft>
                          <a:spcPts val="0"/>
                        </a:spcAft>
                      </a:pPr>
                      <a:r>
                        <a:rPr lang="ru-RU" sz="1200">
                          <a:effectLst/>
                          <a:latin typeface="Times New Roman"/>
                          <a:ea typeface="Times New Roman"/>
                          <a:cs typeface="Times New Roman"/>
                        </a:rPr>
                        <a:t>135</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20" algn="r">
                        <a:lnSpc>
                          <a:spcPts val="1320"/>
                        </a:lnSpc>
                        <a:spcBef>
                          <a:spcPts val="5"/>
                        </a:spcBef>
                        <a:spcAft>
                          <a:spcPts val="0"/>
                        </a:spcAft>
                      </a:pPr>
                      <a:r>
                        <a:rPr lang="ru-RU" sz="1200">
                          <a:effectLst/>
                          <a:latin typeface="Times New Roman"/>
                          <a:ea typeface="Times New Roman"/>
                          <a:cs typeface="Times New Roman"/>
                        </a:rPr>
                        <a:t>9</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lnSpc>
                          <a:spcPts val="1320"/>
                        </a:lnSpc>
                        <a:spcBef>
                          <a:spcPts val="5"/>
                        </a:spcBef>
                        <a:spcAft>
                          <a:spcPts val="0"/>
                        </a:spcAft>
                      </a:pPr>
                      <a:r>
                        <a:rPr lang="ru-RU" sz="1200">
                          <a:effectLst/>
                          <a:latin typeface="Times New Roman"/>
                          <a:ea typeface="Times New Roman"/>
                          <a:cs typeface="Times New Roman"/>
                        </a:rPr>
                        <a:t>170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a:txBody>
                    <a:bodyPr/>
                    <a:lstStyle/>
                    <a:p>
                      <a:pPr marL="15240" algn="ctr">
                        <a:lnSpc>
                          <a:spcPts val="1320"/>
                        </a:lnSpc>
                        <a:spcBef>
                          <a:spcPts val="5"/>
                        </a:spcBef>
                        <a:spcAft>
                          <a:spcPts val="0"/>
                        </a:spcAft>
                      </a:pPr>
                      <a:r>
                        <a:rPr lang="ru-RU" sz="1200">
                          <a:effectLst/>
                          <a:latin typeface="Times New Roman"/>
                          <a:ea typeface="Times New Roman"/>
                          <a:cs typeface="Times New Roman"/>
                        </a:rPr>
                        <a:t>5</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gn="l">
                        <a:lnSpc>
                          <a:spcPts val="1320"/>
                        </a:lnSpc>
                        <a:spcBef>
                          <a:spcPts val="5"/>
                        </a:spcBef>
                        <a:spcAft>
                          <a:spcPts val="0"/>
                        </a:spcAft>
                      </a:pPr>
                      <a:r>
                        <a:rPr lang="ru-RU" sz="1200">
                          <a:effectLst/>
                          <a:latin typeface="Times New Roman"/>
                          <a:ea typeface="Times New Roman"/>
                          <a:cs typeface="Times New Roman"/>
                        </a:rPr>
                        <a:t>Бычки</a:t>
                      </a:r>
                      <a:r>
                        <a:rPr lang="ru-RU" sz="1200" spc="-10">
                          <a:effectLst/>
                          <a:latin typeface="Times New Roman"/>
                          <a:ea typeface="Times New Roman"/>
                          <a:cs typeface="Times New Roman"/>
                        </a:rPr>
                        <a:t> </a:t>
                      </a:r>
                      <a:r>
                        <a:rPr lang="ru-RU" sz="1200">
                          <a:effectLst/>
                          <a:latin typeface="Times New Roman"/>
                          <a:ea typeface="Times New Roman"/>
                          <a:cs typeface="Times New Roman"/>
                        </a:rPr>
                        <a:t>до</a:t>
                      </a:r>
                      <a:r>
                        <a:rPr lang="ru-RU" sz="1200" spc="-5">
                          <a:effectLst/>
                          <a:latin typeface="Times New Roman"/>
                          <a:ea typeface="Times New Roman"/>
                          <a:cs typeface="Times New Roman"/>
                        </a:rPr>
                        <a:t> </a:t>
                      </a:r>
                      <a:r>
                        <a:rPr lang="ru-RU" sz="1200">
                          <a:effectLst/>
                          <a:latin typeface="Times New Roman"/>
                          <a:ea typeface="Times New Roman"/>
                          <a:cs typeface="Times New Roman"/>
                        </a:rPr>
                        <a:t>2-х лет</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lnSpc>
                          <a:spcPts val="1320"/>
                        </a:lnSpc>
                        <a:spcBef>
                          <a:spcPts val="5"/>
                        </a:spcBef>
                        <a:spcAft>
                          <a:spcPts val="0"/>
                        </a:spcAft>
                      </a:pPr>
                      <a:r>
                        <a:rPr lang="ru-RU" sz="1200">
                          <a:effectLst/>
                          <a:latin typeface="Times New Roman"/>
                          <a:ea typeface="Times New Roman"/>
                          <a:cs typeface="Times New Roman"/>
                        </a:rPr>
                        <a:t>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lnSpc>
                          <a:spcPts val="1320"/>
                        </a:lnSpc>
                        <a:spcBef>
                          <a:spcPts val="5"/>
                        </a:spcBef>
                        <a:spcAft>
                          <a:spcPts val="0"/>
                        </a:spcAft>
                      </a:pPr>
                      <a:r>
                        <a:rPr lang="ru-RU" sz="1200">
                          <a:effectLst/>
                          <a:latin typeface="Times New Roman"/>
                          <a:ea typeface="Times New Roman"/>
                          <a:cs typeface="Times New Roman"/>
                        </a:rPr>
                        <a:t>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lnSpc>
                          <a:spcPts val="1320"/>
                        </a:lnSpc>
                        <a:spcBef>
                          <a:spcPts val="5"/>
                        </a:spcBef>
                        <a:spcAft>
                          <a:spcPts val="0"/>
                        </a:spcAft>
                      </a:pPr>
                      <a:r>
                        <a:rPr lang="ru-RU" sz="1200">
                          <a:effectLst/>
                          <a:latin typeface="Times New Roman"/>
                          <a:ea typeface="Times New Roman"/>
                          <a:cs typeface="Times New Roman"/>
                        </a:rPr>
                        <a:t>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lnSpc>
                          <a:spcPts val="1320"/>
                        </a:lnSpc>
                        <a:spcBef>
                          <a:spcPts val="5"/>
                        </a:spcBef>
                        <a:spcAft>
                          <a:spcPts val="0"/>
                        </a:spcAft>
                      </a:pPr>
                      <a:r>
                        <a:rPr lang="ru-RU" sz="1200">
                          <a:effectLst/>
                          <a:latin typeface="Times New Roman"/>
                          <a:ea typeface="Times New Roman"/>
                          <a:cs typeface="Times New Roman"/>
                        </a:rPr>
                        <a:t>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lnSpc>
                          <a:spcPts val="1320"/>
                        </a:lnSpc>
                        <a:spcBef>
                          <a:spcPts val="5"/>
                        </a:spcBef>
                        <a:spcAft>
                          <a:spcPts val="0"/>
                        </a:spcAft>
                      </a:pPr>
                      <a:r>
                        <a:rPr lang="ru-RU" sz="1200">
                          <a:effectLst/>
                          <a:latin typeface="Times New Roman"/>
                          <a:ea typeface="Times New Roman"/>
                          <a:cs typeface="Times New Roman"/>
                        </a:rPr>
                        <a:t>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975">
                <a:tc>
                  <a:txBody>
                    <a:bodyPr/>
                    <a:lstStyle/>
                    <a:p>
                      <a:pPr marL="15240" algn="ctr">
                        <a:lnSpc>
                          <a:spcPts val="1320"/>
                        </a:lnSpc>
                        <a:spcBef>
                          <a:spcPts val="5"/>
                        </a:spcBef>
                        <a:spcAft>
                          <a:spcPts val="0"/>
                        </a:spcAft>
                      </a:pPr>
                      <a:r>
                        <a:rPr lang="ru-RU" sz="1200">
                          <a:effectLst/>
                          <a:latin typeface="Times New Roman"/>
                          <a:ea typeface="Times New Roman"/>
                          <a:cs typeface="Times New Roman"/>
                        </a:rPr>
                        <a:t>6</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algn="l">
                        <a:lnSpc>
                          <a:spcPts val="1320"/>
                        </a:lnSpc>
                        <a:spcBef>
                          <a:spcPts val="5"/>
                        </a:spcBef>
                        <a:spcAft>
                          <a:spcPts val="0"/>
                        </a:spcAft>
                      </a:pPr>
                      <a:r>
                        <a:rPr lang="ru-RU" sz="1200">
                          <a:effectLst/>
                          <a:latin typeface="Times New Roman"/>
                          <a:ea typeface="Times New Roman"/>
                          <a:cs typeface="Times New Roman"/>
                        </a:rPr>
                        <a:t>Быки</a:t>
                      </a:r>
                      <a:r>
                        <a:rPr lang="ru-RU" sz="1200" spc="-10">
                          <a:effectLst/>
                          <a:latin typeface="Times New Roman"/>
                          <a:ea typeface="Times New Roman"/>
                          <a:cs typeface="Times New Roman"/>
                        </a:rPr>
                        <a:t> </a:t>
                      </a:r>
                      <a:r>
                        <a:rPr lang="ru-RU" sz="1200">
                          <a:effectLst/>
                          <a:latin typeface="Times New Roman"/>
                          <a:ea typeface="Times New Roman"/>
                          <a:cs typeface="Times New Roman"/>
                        </a:rPr>
                        <a:t>производители</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lnSpc>
                          <a:spcPts val="1320"/>
                        </a:lnSpc>
                        <a:spcBef>
                          <a:spcPts val="5"/>
                        </a:spcBef>
                        <a:spcAft>
                          <a:spcPts val="0"/>
                        </a:spcAft>
                      </a:pPr>
                      <a:r>
                        <a:rPr lang="ru-RU" sz="1200">
                          <a:effectLst/>
                          <a:latin typeface="Times New Roman"/>
                          <a:ea typeface="Times New Roman"/>
                          <a:cs typeface="Times New Roman"/>
                        </a:rPr>
                        <a:t>19</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lnSpc>
                          <a:spcPts val="1320"/>
                        </a:lnSpc>
                        <a:spcBef>
                          <a:spcPts val="5"/>
                        </a:spcBef>
                        <a:spcAft>
                          <a:spcPts val="0"/>
                        </a:spcAft>
                      </a:pPr>
                      <a:r>
                        <a:rPr lang="ru-RU" sz="1200">
                          <a:effectLst/>
                          <a:latin typeface="Times New Roman"/>
                          <a:ea typeface="Times New Roman"/>
                          <a:cs typeface="Times New Roman"/>
                        </a:rPr>
                        <a:t>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000">
                          <a:effectLst/>
                          <a:latin typeface="Times New Roman"/>
                          <a:ea typeface="Times New Roman"/>
                          <a:cs typeface="Times New Roman"/>
                        </a:rPr>
                        <a:t> </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lnSpc>
                          <a:spcPts val="1320"/>
                        </a:lnSpc>
                        <a:spcBef>
                          <a:spcPts val="5"/>
                        </a:spcBef>
                        <a:spcAft>
                          <a:spcPts val="0"/>
                        </a:spcAft>
                      </a:pPr>
                      <a:r>
                        <a:rPr lang="ru-RU" sz="1200">
                          <a:effectLst/>
                          <a:latin typeface="Times New Roman"/>
                          <a:ea typeface="Times New Roman"/>
                          <a:cs typeface="Times New Roman"/>
                        </a:rPr>
                        <a:t>23</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40">
                <a:tc gridSpan="2">
                  <a:txBody>
                    <a:bodyPr/>
                    <a:lstStyle/>
                    <a:p>
                      <a:pPr marL="702310" marR="689610" algn="ctr">
                        <a:lnSpc>
                          <a:spcPts val="1295"/>
                        </a:lnSpc>
                        <a:spcBef>
                          <a:spcPts val="30"/>
                        </a:spcBef>
                        <a:spcAft>
                          <a:spcPts val="0"/>
                        </a:spcAft>
                      </a:pPr>
                      <a:r>
                        <a:rPr lang="ru-RU" sz="1200" b="1">
                          <a:effectLst/>
                          <a:latin typeface="Times New Roman"/>
                          <a:ea typeface="Times New Roman"/>
                          <a:cs typeface="Times New Roman"/>
                        </a:rPr>
                        <a:t>Итого</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marR="10795" algn="r">
                        <a:lnSpc>
                          <a:spcPts val="1295"/>
                        </a:lnSpc>
                        <a:spcBef>
                          <a:spcPts val="30"/>
                        </a:spcBef>
                        <a:spcAft>
                          <a:spcPts val="0"/>
                        </a:spcAft>
                      </a:pPr>
                      <a:r>
                        <a:rPr lang="ru-RU" sz="1200" b="1">
                          <a:effectLst/>
                          <a:latin typeface="Times New Roman"/>
                          <a:ea typeface="Times New Roman"/>
                          <a:cs typeface="Times New Roman"/>
                        </a:rPr>
                        <a:t>801</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985" algn="r">
                        <a:lnSpc>
                          <a:spcPts val="1295"/>
                        </a:lnSpc>
                        <a:spcBef>
                          <a:spcPts val="30"/>
                        </a:spcBef>
                        <a:spcAft>
                          <a:spcPts val="0"/>
                        </a:spcAft>
                      </a:pPr>
                      <a:r>
                        <a:rPr lang="ru-RU" sz="1200" b="1">
                          <a:effectLst/>
                          <a:latin typeface="Times New Roman"/>
                          <a:ea typeface="Times New Roman"/>
                          <a:cs typeface="Times New Roman"/>
                        </a:rPr>
                        <a:t>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0" algn="r">
                        <a:lnSpc>
                          <a:spcPts val="1295"/>
                        </a:lnSpc>
                        <a:spcBef>
                          <a:spcPts val="30"/>
                        </a:spcBef>
                        <a:spcAft>
                          <a:spcPts val="0"/>
                        </a:spcAft>
                      </a:pPr>
                      <a:r>
                        <a:rPr lang="ru-RU" sz="1200" b="1">
                          <a:effectLst/>
                          <a:latin typeface="Times New Roman"/>
                          <a:ea typeface="Times New Roman"/>
                          <a:cs typeface="Times New Roman"/>
                        </a:rPr>
                        <a:t>476</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lnSpc>
                          <a:spcPts val="1295"/>
                        </a:lnSpc>
                        <a:spcBef>
                          <a:spcPts val="30"/>
                        </a:spcBef>
                        <a:spcAft>
                          <a:spcPts val="0"/>
                        </a:spcAft>
                      </a:pPr>
                      <a:r>
                        <a:rPr lang="ru-RU" sz="1200" b="1">
                          <a:effectLst/>
                          <a:latin typeface="Times New Roman"/>
                          <a:ea typeface="Times New Roman"/>
                          <a:cs typeface="Times New Roman"/>
                        </a:rPr>
                        <a:t>323</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715" algn="r">
                        <a:lnSpc>
                          <a:spcPts val="1295"/>
                        </a:lnSpc>
                        <a:spcBef>
                          <a:spcPts val="30"/>
                        </a:spcBef>
                        <a:spcAft>
                          <a:spcPts val="0"/>
                        </a:spcAft>
                      </a:pPr>
                      <a:r>
                        <a:rPr lang="ru-RU" sz="1200" b="1">
                          <a:effectLst/>
                          <a:latin typeface="Times New Roman"/>
                          <a:ea typeface="Times New Roman"/>
                          <a:cs typeface="Times New Roman"/>
                        </a:rPr>
                        <a:t>323</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 algn="r">
                        <a:lnSpc>
                          <a:spcPts val="1295"/>
                        </a:lnSpc>
                        <a:spcBef>
                          <a:spcPts val="30"/>
                        </a:spcBef>
                        <a:spcAft>
                          <a:spcPts val="0"/>
                        </a:spcAft>
                      </a:pPr>
                      <a:r>
                        <a:rPr lang="ru-RU" sz="1200" b="1">
                          <a:effectLst/>
                          <a:latin typeface="Times New Roman"/>
                          <a:ea typeface="Times New Roman"/>
                          <a:cs typeface="Times New Roman"/>
                        </a:rPr>
                        <a:t>234</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 algn="r">
                        <a:lnSpc>
                          <a:spcPts val="1295"/>
                        </a:lnSpc>
                        <a:spcBef>
                          <a:spcPts val="30"/>
                        </a:spcBef>
                        <a:spcAft>
                          <a:spcPts val="0"/>
                        </a:spcAft>
                      </a:pPr>
                      <a:r>
                        <a:rPr lang="ru-RU" sz="1200" b="1">
                          <a:effectLst/>
                          <a:latin typeface="Times New Roman"/>
                          <a:ea typeface="Times New Roman"/>
                          <a:cs typeface="Times New Roman"/>
                        </a:rPr>
                        <a:t>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20" algn="r">
                        <a:lnSpc>
                          <a:spcPts val="1295"/>
                        </a:lnSpc>
                        <a:spcBef>
                          <a:spcPts val="30"/>
                        </a:spcBef>
                        <a:spcAft>
                          <a:spcPts val="0"/>
                        </a:spcAft>
                      </a:pPr>
                      <a:r>
                        <a:rPr lang="ru-RU" sz="1200" b="1">
                          <a:effectLst/>
                          <a:latin typeface="Times New Roman"/>
                          <a:ea typeface="Times New Roman"/>
                          <a:cs typeface="Times New Roman"/>
                        </a:rPr>
                        <a:t>40</a:t>
                      </a: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 algn="r">
                        <a:lnSpc>
                          <a:spcPts val="1295"/>
                        </a:lnSpc>
                        <a:spcBef>
                          <a:spcPts val="30"/>
                        </a:spcBef>
                        <a:spcAft>
                          <a:spcPts val="0"/>
                        </a:spcAft>
                      </a:pPr>
                      <a:r>
                        <a:rPr lang="ru-RU" sz="1200" b="1" dirty="0">
                          <a:effectLst/>
                          <a:latin typeface="Times New Roman"/>
                          <a:ea typeface="Times New Roman"/>
                          <a:cs typeface="Times New Roman"/>
                        </a:rPr>
                        <a:t>1 003</a:t>
                      </a:r>
                      <a:endParaRPr lang="ru-RU" sz="11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23025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2868641" y="37878"/>
            <a:ext cx="9301025" cy="535999"/>
          </a:xfrm>
          <a:custGeom>
            <a:avLst/>
            <a:gdLst/>
            <a:ahLst/>
            <a:cxnLst/>
            <a:rect l="l" t="t" r="r" b="b"/>
            <a:pathLst>
              <a:path w="7557083" h="535999" extrusionOk="0">
                <a:moveTo>
                  <a:pt x="209725" y="0"/>
                </a:moveTo>
                <a:lnTo>
                  <a:pt x="7557083" y="0"/>
                </a:lnTo>
                <a:lnTo>
                  <a:pt x="7557083" y="535999"/>
                </a:lnTo>
                <a:lnTo>
                  <a:pt x="0" y="535999"/>
                </a:lnTo>
                <a:lnTo>
                  <a:pt x="209725" y="0"/>
                </a:lnTo>
                <a:close/>
              </a:path>
            </a:pathLst>
          </a:custGeom>
          <a:solidFill>
            <a:srgbClr val="0963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pitchFamily="18" charset="0"/>
              <a:ea typeface="Calibri"/>
              <a:cs typeface="Times New Roman" pitchFamily="18" charset="0"/>
              <a:sym typeface="Calibri"/>
            </a:endParaRPr>
          </a:p>
        </p:txBody>
      </p:sp>
      <p:sp>
        <p:nvSpPr>
          <p:cNvPr id="100" name="Google Shape;100;p2"/>
          <p:cNvSpPr/>
          <p:nvPr/>
        </p:nvSpPr>
        <p:spPr>
          <a:xfrm>
            <a:off x="-974" y="914028"/>
            <a:ext cx="114297" cy="284424"/>
          </a:xfrm>
          <a:prstGeom prst="rect">
            <a:avLst/>
          </a:prstGeom>
          <a:solidFill>
            <a:srgbClr val="A8C013">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2"/>
          <p:cNvSpPr/>
          <p:nvPr/>
        </p:nvSpPr>
        <p:spPr>
          <a:xfrm>
            <a:off x="-3" y="551018"/>
            <a:ext cx="12192004" cy="45719"/>
          </a:xfrm>
          <a:prstGeom prst="rect">
            <a:avLst/>
          </a:prstGeom>
          <a:solidFill>
            <a:srgbClr val="0963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2"/>
          <p:cNvSpPr/>
          <p:nvPr/>
        </p:nvSpPr>
        <p:spPr>
          <a:xfrm>
            <a:off x="5220393" y="71415"/>
            <a:ext cx="7532344" cy="346239"/>
          </a:xfrm>
          <a:prstGeom prst="rect">
            <a:avLst/>
          </a:prstGeom>
          <a:noFill/>
          <a:ln>
            <a:noFill/>
          </a:ln>
        </p:spPr>
        <p:txBody>
          <a:bodyPr spcFirstLastPara="1" wrap="square" lIns="99050" tIns="49525" rIns="99050" bIns="49525" anchor="t" anchorCtr="0">
            <a:spAutoFit/>
          </a:bodyPr>
          <a:lstStyle/>
          <a:p>
            <a:r>
              <a:rPr lang="ru-RU" sz="1600" b="1" dirty="0">
                <a:solidFill>
                  <a:schemeClr val="bg1"/>
                </a:solidFill>
                <a:latin typeface="Times New Roman" pitchFamily="18" charset="0"/>
                <a:cs typeface="Times New Roman" pitchFamily="18" charset="0"/>
              </a:rPr>
              <a:t>Затраты корма за вес период для КРС</a:t>
            </a:r>
            <a:endParaRPr lang="ru-RU" sz="1600" dirty="0">
              <a:solidFill>
                <a:schemeClr val="bg1"/>
              </a:solidFill>
              <a:latin typeface="Times New Roman" pitchFamily="18" charset="0"/>
              <a:cs typeface="Times New Roman" pitchFamily="18" charset="0"/>
            </a:endParaRPr>
          </a:p>
        </p:txBody>
      </p:sp>
      <p:sp>
        <p:nvSpPr>
          <p:cNvPr id="105" name="Google Shape;105;p2"/>
          <p:cNvSpPr/>
          <p:nvPr/>
        </p:nvSpPr>
        <p:spPr>
          <a:xfrm>
            <a:off x="12078480" y="6576222"/>
            <a:ext cx="113354" cy="107948"/>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06" name="Google Shape;106;p2"/>
          <p:cNvCxnSpPr/>
          <p:nvPr/>
        </p:nvCxnSpPr>
        <p:spPr>
          <a:xfrm>
            <a:off x="628357" y="6592889"/>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7" name="Google Shape;107;p2"/>
          <p:cNvCxnSpPr/>
          <p:nvPr/>
        </p:nvCxnSpPr>
        <p:spPr>
          <a:xfrm>
            <a:off x="628357" y="6619083"/>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8" name="Google Shape;108;p2"/>
          <p:cNvCxnSpPr/>
          <p:nvPr/>
        </p:nvCxnSpPr>
        <p:spPr>
          <a:xfrm>
            <a:off x="628357" y="6645277"/>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9" name="Google Shape;109;p2"/>
          <p:cNvCxnSpPr/>
          <p:nvPr/>
        </p:nvCxnSpPr>
        <p:spPr>
          <a:xfrm>
            <a:off x="628357" y="6669088"/>
            <a:ext cx="11409486" cy="0"/>
          </a:xfrm>
          <a:prstGeom prst="straightConnector1">
            <a:avLst/>
          </a:prstGeom>
          <a:noFill/>
          <a:ln w="12700" cap="flat" cmpd="sng">
            <a:solidFill>
              <a:srgbClr val="A8C013"/>
            </a:solidFill>
            <a:prstDash val="solid"/>
            <a:miter lim="800000"/>
            <a:headEnd type="none" w="sm" len="sm"/>
            <a:tailEnd type="none" w="sm" len="sm"/>
          </a:ln>
        </p:spPr>
      </p:cxnSp>
      <p:sp>
        <p:nvSpPr>
          <p:cNvPr id="111" name="Google Shape;111;p2"/>
          <p:cNvSpPr/>
          <p:nvPr/>
        </p:nvSpPr>
        <p:spPr>
          <a:xfrm>
            <a:off x="12078480" y="5776911"/>
            <a:ext cx="113354" cy="9663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2" name="Google Shape;112;p2"/>
          <p:cNvSpPr/>
          <p:nvPr/>
        </p:nvSpPr>
        <p:spPr>
          <a:xfrm>
            <a:off x="12078480" y="5920743"/>
            <a:ext cx="113354" cy="413382"/>
          </a:xfrm>
          <a:prstGeom prst="rect">
            <a:avLst/>
          </a:prstGeom>
          <a:solidFill>
            <a:srgbClr val="A8C01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13" name="Google Shape;113;p2"/>
          <p:cNvCxnSpPr/>
          <p:nvPr/>
        </p:nvCxnSpPr>
        <p:spPr>
          <a:xfrm>
            <a:off x="597044" y="6432830"/>
            <a:ext cx="0" cy="423996"/>
          </a:xfrm>
          <a:prstGeom prst="straightConnector1">
            <a:avLst/>
          </a:prstGeom>
          <a:noFill/>
          <a:ln w="9525" cap="flat" cmpd="sng">
            <a:solidFill>
              <a:srgbClr val="FFC000"/>
            </a:solidFill>
            <a:prstDash val="solid"/>
            <a:miter lim="800000"/>
            <a:headEnd type="none" w="sm" len="sm"/>
            <a:tailEnd type="none" w="sm" len="sm"/>
          </a:ln>
        </p:spPr>
      </p:cxnSp>
      <p:pic>
        <p:nvPicPr>
          <p:cNvPr id="114" name="Google Shape;114;p2"/>
          <p:cNvPicPr preferRelativeResize="0"/>
          <p:nvPr/>
        </p:nvPicPr>
        <p:blipFill rotWithShape="1">
          <a:blip r:embed="rId3" cstate="print">
            <a:alphaModFix/>
          </a:blip>
          <a:srcRect/>
          <a:stretch/>
        </p:blipFill>
        <p:spPr>
          <a:xfrm>
            <a:off x="169408" y="95813"/>
            <a:ext cx="2590770" cy="424396"/>
          </a:xfrm>
          <a:prstGeom prst="rect">
            <a:avLst/>
          </a:prstGeom>
          <a:noFill/>
          <a:ln>
            <a:noFill/>
          </a:ln>
        </p:spPr>
      </p:pic>
      <p:graphicFrame>
        <p:nvGraphicFramePr>
          <p:cNvPr id="3" name="Таблица 2"/>
          <p:cNvGraphicFramePr>
            <a:graphicFrameLocks noGrp="1"/>
          </p:cNvGraphicFramePr>
          <p:nvPr>
            <p:extLst>
              <p:ext uri="{D42A27DB-BD31-4B8C-83A1-F6EECF244321}">
                <p14:modId xmlns:p14="http://schemas.microsoft.com/office/powerpoint/2010/main" val="3898004110"/>
              </p:ext>
            </p:extLst>
          </p:nvPr>
        </p:nvGraphicFramePr>
        <p:xfrm>
          <a:off x="628357" y="705838"/>
          <a:ext cx="11350285" cy="5856142"/>
        </p:xfrm>
        <a:graphic>
          <a:graphicData uri="http://schemas.openxmlformats.org/drawingml/2006/table">
            <a:tbl>
              <a:tblPr firstRow="1" firstCol="1" lastRow="1" lastCol="1" bandRow="1" bandCol="1"/>
              <a:tblGrid>
                <a:gridCol w="2733918"/>
                <a:gridCol w="662659"/>
                <a:gridCol w="1399645"/>
                <a:gridCol w="1399645"/>
                <a:gridCol w="1399645"/>
                <a:gridCol w="1399645"/>
                <a:gridCol w="1407703"/>
                <a:gridCol w="947425"/>
              </a:tblGrid>
              <a:tr h="232582">
                <a:tc>
                  <a:txBody>
                    <a:bodyPr/>
                    <a:lstStyle/>
                    <a:p>
                      <a:pPr marL="618490" algn="l">
                        <a:spcBef>
                          <a:spcPts val="530"/>
                        </a:spcBef>
                        <a:spcAft>
                          <a:spcPts val="0"/>
                        </a:spcAft>
                      </a:pPr>
                      <a:r>
                        <a:rPr lang="ru-RU" sz="900" b="1" dirty="0">
                          <a:effectLst/>
                          <a:latin typeface="Times New Roman"/>
                          <a:ea typeface="Times New Roman"/>
                          <a:cs typeface="Times New Roman"/>
                        </a:rPr>
                        <a:t>Виды</a:t>
                      </a:r>
                      <a:r>
                        <a:rPr lang="ru-RU" sz="900" b="1" spc="-30" dirty="0">
                          <a:effectLst/>
                          <a:latin typeface="Times New Roman"/>
                          <a:ea typeface="Times New Roman"/>
                          <a:cs typeface="Times New Roman"/>
                        </a:rPr>
                        <a:t> </a:t>
                      </a:r>
                      <a:r>
                        <a:rPr lang="ru-RU" sz="900" b="1" dirty="0">
                          <a:effectLst/>
                          <a:latin typeface="Times New Roman"/>
                          <a:ea typeface="Times New Roman"/>
                          <a:cs typeface="Times New Roman"/>
                        </a:rPr>
                        <a:t>кормов</a:t>
                      </a:r>
                      <a:endParaRPr lang="ru-RU" sz="9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marR="19685" algn="ctr">
                        <a:spcBef>
                          <a:spcPts val="530"/>
                        </a:spcBef>
                        <a:spcAft>
                          <a:spcPts val="0"/>
                        </a:spcAft>
                      </a:pPr>
                      <a:r>
                        <a:rPr lang="ru-RU" sz="900" b="1">
                          <a:effectLst/>
                          <a:latin typeface="Times New Roman"/>
                          <a:ea typeface="Times New Roman"/>
                          <a:cs typeface="Times New Roman"/>
                        </a:rPr>
                        <a:t>Ед.</a:t>
                      </a:r>
                      <a:r>
                        <a:rPr lang="ru-RU" sz="900" b="1" spc="-5">
                          <a:effectLst/>
                          <a:latin typeface="Times New Roman"/>
                          <a:ea typeface="Times New Roman"/>
                          <a:cs typeface="Times New Roman"/>
                        </a:rPr>
                        <a:t> </a:t>
                      </a:r>
                      <a:r>
                        <a:rPr lang="ru-RU" sz="900" b="1">
                          <a:effectLst/>
                          <a:latin typeface="Times New Roman"/>
                          <a:ea typeface="Times New Roman"/>
                          <a:cs typeface="Times New Roman"/>
                        </a:rPr>
                        <a:t>изм</a:t>
                      </a:r>
                      <a:endParaRPr lang="ru-RU" sz="9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35255" algn="ctr">
                        <a:spcBef>
                          <a:spcPts val="530"/>
                        </a:spcBef>
                        <a:spcAft>
                          <a:spcPts val="0"/>
                        </a:spcAft>
                      </a:pPr>
                      <a:r>
                        <a:rPr lang="ru-RU" sz="900" b="1">
                          <a:effectLst/>
                          <a:latin typeface="Times New Roman"/>
                          <a:ea typeface="Times New Roman"/>
                          <a:cs typeface="Times New Roman"/>
                        </a:rPr>
                        <a:t>Потребление</a:t>
                      </a:r>
                      <a:endParaRPr lang="ru-RU" sz="9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4780" marR="135255" algn="ctr">
                        <a:spcBef>
                          <a:spcPts val="530"/>
                        </a:spcBef>
                        <a:spcAft>
                          <a:spcPts val="0"/>
                        </a:spcAft>
                      </a:pPr>
                      <a:r>
                        <a:rPr lang="ru-RU" sz="900" b="1">
                          <a:effectLst/>
                          <a:latin typeface="Times New Roman"/>
                          <a:ea typeface="Times New Roman"/>
                          <a:cs typeface="Times New Roman"/>
                        </a:rPr>
                        <a:t>Собственное</a:t>
                      </a:r>
                      <a:endParaRPr lang="ru-RU" sz="9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4145" marR="135255" algn="ctr">
                        <a:spcBef>
                          <a:spcPts val="530"/>
                        </a:spcBef>
                        <a:spcAft>
                          <a:spcPts val="0"/>
                        </a:spcAft>
                      </a:pPr>
                      <a:r>
                        <a:rPr lang="ru-RU" sz="900" b="1">
                          <a:effectLst/>
                          <a:latin typeface="Times New Roman"/>
                          <a:ea typeface="Times New Roman"/>
                          <a:cs typeface="Times New Roman"/>
                        </a:rPr>
                        <a:t>Покупное</a:t>
                      </a:r>
                      <a:endParaRPr lang="ru-RU" sz="9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2875" marR="135255" algn="ctr">
                        <a:spcBef>
                          <a:spcPts val="530"/>
                        </a:spcBef>
                        <a:spcAft>
                          <a:spcPts val="0"/>
                        </a:spcAft>
                      </a:pPr>
                      <a:r>
                        <a:rPr lang="ru-RU" sz="900" b="1">
                          <a:effectLst/>
                          <a:latin typeface="Times New Roman"/>
                          <a:ea typeface="Times New Roman"/>
                          <a:cs typeface="Times New Roman"/>
                        </a:rPr>
                        <a:t>Цена,</a:t>
                      </a:r>
                      <a:r>
                        <a:rPr lang="ru-RU" sz="900" b="1" spc="-25">
                          <a:effectLst/>
                          <a:latin typeface="Times New Roman"/>
                          <a:ea typeface="Times New Roman"/>
                          <a:cs typeface="Times New Roman"/>
                        </a:rPr>
                        <a:t> </a:t>
                      </a:r>
                      <a:r>
                        <a:rPr lang="ru-RU" sz="900" b="1">
                          <a:effectLst/>
                          <a:latin typeface="Times New Roman"/>
                          <a:ea typeface="Times New Roman"/>
                          <a:cs typeface="Times New Roman"/>
                        </a:rPr>
                        <a:t>тг.</a:t>
                      </a:r>
                      <a:endParaRPr lang="ru-RU" sz="9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075" marR="215900" algn="ctr">
                        <a:spcBef>
                          <a:spcPts val="530"/>
                        </a:spcBef>
                        <a:spcAft>
                          <a:spcPts val="0"/>
                        </a:spcAft>
                      </a:pPr>
                      <a:r>
                        <a:rPr lang="ru-RU" sz="900" b="1">
                          <a:effectLst/>
                          <a:latin typeface="Times New Roman"/>
                          <a:ea typeface="Times New Roman"/>
                          <a:cs typeface="Times New Roman"/>
                        </a:rPr>
                        <a:t>Итого,</a:t>
                      </a:r>
                      <a:r>
                        <a:rPr lang="ru-RU" sz="900" b="1" spc="-30">
                          <a:effectLst/>
                          <a:latin typeface="Times New Roman"/>
                          <a:ea typeface="Times New Roman"/>
                          <a:cs typeface="Times New Roman"/>
                        </a:rPr>
                        <a:t> </a:t>
                      </a:r>
                      <a:r>
                        <a:rPr lang="ru-RU" sz="900" b="1">
                          <a:effectLst/>
                          <a:latin typeface="Times New Roman"/>
                          <a:ea typeface="Times New Roman"/>
                          <a:cs typeface="Times New Roman"/>
                        </a:rPr>
                        <a:t>тг.</a:t>
                      </a:r>
                      <a:endParaRPr lang="ru-RU" sz="9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0335" algn="l">
                        <a:spcBef>
                          <a:spcPts val="530"/>
                        </a:spcBef>
                        <a:spcAft>
                          <a:spcPts val="0"/>
                        </a:spcAft>
                      </a:pPr>
                      <a:r>
                        <a:rPr lang="ru-RU" sz="900" b="1">
                          <a:effectLst/>
                          <a:latin typeface="Times New Roman"/>
                          <a:ea typeface="Times New Roman"/>
                          <a:cs typeface="Times New Roman"/>
                        </a:rPr>
                        <a:t>Период</a:t>
                      </a:r>
                      <a:endParaRPr lang="ru-RU" sz="9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932">
                <a:tc>
                  <a:txBody>
                    <a:bodyPr/>
                    <a:lstStyle/>
                    <a:p>
                      <a:pPr marL="19050" algn="l">
                        <a:lnSpc>
                          <a:spcPts val="915"/>
                        </a:lnSpc>
                        <a:spcAft>
                          <a:spcPts val="0"/>
                        </a:spcAft>
                      </a:pPr>
                      <a:r>
                        <a:rPr lang="ru-RU" sz="900" dirty="0">
                          <a:effectLst/>
                          <a:latin typeface="Times New Roman"/>
                          <a:ea typeface="Times New Roman"/>
                          <a:cs typeface="Times New Roman"/>
                        </a:rPr>
                        <a:t>Сено</a:t>
                      </a:r>
                      <a:r>
                        <a:rPr lang="ru-RU" sz="900" spc="-15" dirty="0">
                          <a:effectLst/>
                          <a:latin typeface="Times New Roman"/>
                          <a:ea typeface="Times New Roman"/>
                          <a:cs typeface="Times New Roman"/>
                        </a:rPr>
                        <a:t> </a:t>
                      </a:r>
                      <a:r>
                        <a:rPr lang="ru-RU" sz="900" dirty="0">
                          <a:effectLst/>
                          <a:latin typeface="Times New Roman"/>
                          <a:ea typeface="Times New Roman"/>
                          <a:cs typeface="Times New Roman"/>
                        </a:rPr>
                        <a:t>(люцерна)</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marR="10795" algn="ctr">
                        <a:lnSpc>
                          <a:spcPts val="915"/>
                        </a:lnSpc>
                        <a:spcAft>
                          <a:spcPts val="0"/>
                        </a:spcAft>
                      </a:pPr>
                      <a:r>
                        <a:rPr lang="ru-RU" sz="900">
                          <a:effectLst/>
                          <a:latin typeface="Times New Roman"/>
                          <a:ea typeface="Times New Roman"/>
                          <a:cs typeface="Times New Roman"/>
                        </a:rPr>
                        <a:t>кг.</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28270" algn="ctr">
                        <a:lnSpc>
                          <a:spcPts val="915"/>
                        </a:lnSpc>
                        <a:spcAft>
                          <a:spcPts val="0"/>
                        </a:spcAft>
                      </a:pPr>
                      <a:r>
                        <a:rPr lang="ru-RU" sz="900">
                          <a:effectLst/>
                          <a:latin typeface="Times New Roman"/>
                          <a:ea typeface="Times New Roman"/>
                          <a:cs typeface="Times New Roman"/>
                        </a:rPr>
                        <a:t>237</a:t>
                      </a:r>
                      <a:r>
                        <a:rPr lang="ru-RU" sz="900" spc="10">
                          <a:effectLst/>
                          <a:latin typeface="Times New Roman"/>
                          <a:ea typeface="Times New Roman"/>
                          <a:cs typeface="Times New Roman"/>
                        </a:rPr>
                        <a:t> </a:t>
                      </a:r>
                      <a:r>
                        <a:rPr lang="ru-RU" sz="900">
                          <a:effectLst/>
                          <a:latin typeface="Times New Roman"/>
                          <a:ea typeface="Times New Roman"/>
                          <a:cs typeface="Times New Roman"/>
                        </a:rPr>
                        <a:t>250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28905" algn="ctr">
                        <a:lnSpc>
                          <a:spcPts val="915"/>
                        </a:lnSpc>
                        <a:spcAft>
                          <a:spcPts val="0"/>
                        </a:spcAft>
                      </a:pPr>
                      <a:r>
                        <a:rPr lang="ru-RU" sz="900">
                          <a:effectLst/>
                          <a:latin typeface="Times New Roman"/>
                          <a:ea typeface="Times New Roman"/>
                          <a:cs typeface="Times New Roman"/>
                        </a:rPr>
                        <a:t>237</a:t>
                      </a:r>
                      <a:r>
                        <a:rPr lang="ru-RU" sz="900" spc="10">
                          <a:effectLst/>
                          <a:latin typeface="Times New Roman"/>
                          <a:ea typeface="Times New Roman"/>
                          <a:cs typeface="Times New Roman"/>
                        </a:rPr>
                        <a:t> </a:t>
                      </a:r>
                      <a:r>
                        <a:rPr lang="ru-RU" sz="900">
                          <a:effectLst/>
                          <a:latin typeface="Times New Roman"/>
                          <a:ea typeface="Times New Roman"/>
                          <a:cs typeface="Times New Roman"/>
                        </a:rPr>
                        <a:t>250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9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30175" algn="ctr">
                        <a:lnSpc>
                          <a:spcPts val="915"/>
                        </a:lnSpc>
                        <a:spcAft>
                          <a:spcPts val="0"/>
                        </a:spcAft>
                      </a:pPr>
                      <a:r>
                        <a:rPr lang="ru-RU" sz="900">
                          <a:effectLst/>
                          <a:latin typeface="Times New Roman"/>
                          <a:ea typeface="Times New Roman"/>
                          <a:cs typeface="Times New Roman"/>
                        </a:rPr>
                        <a:t>50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 algn="ctr">
                        <a:lnSpc>
                          <a:spcPts val="915"/>
                        </a:lnSpc>
                        <a:spcAft>
                          <a:spcPts val="0"/>
                        </a:spcAft>
                      </a:pPr>
                      <a:r>
                        <a:rPr lang="ru-RU" sz="900">
                          <a:effectLst/>
                          <a:latin typeface="Times New Roman"/>
                          <a:ea typeface="Times New Roman"/>
                          <a:cs typeface="Times New Roman"/>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a:spcBef>
                          <a:spcPts val="10"/>
                        </a:spcBef>
                        <a:spcAft>
                          <a:spcPts val="0"/>
                        </a:spcAft>
                      </a:pPr>
                      <a:r>
                        <a:rPr lang="ru-RU" sz="900" b="1">
                          <a:effectLst/>
                          <a:latin typeface="Times New Roman"/>
                          <a:ea typeface="Times New Roman"/>
                          <a:cs typeface="Times New Roman"/>
                        </a:rPr>
                        <a:t> </a:t>
                      </a:r>
                      <a:endParaRPr lang="ru-RU" sz="900">
                        <a:effectLst/>
                        <a:latin typeface="Times New Roman"/>
                        <a:ea typeface="Times New Roman"/>
                        <a:cs typeface="Times New Roman"/>
                      </a:endParaRPr>
                    </a:p>
                    <a:p>
                      <a:pPr marL="208915" algn="l">
                        <a:spcAft>
                          <a:spcPts val="0"/>
                        </a:spcAft>
                      </a:pPr>
                      <a:r>
                        <a:rPr lang="ru-RU" sz="900" b="1">
                          <a:effectLst/>
                          <a:latin typeface="Times New Roman"/>
                          <a:ea typeface="Times New Roman"/>
                          <a:cs typeface="Times New Roman"/>
                        </a:rPr>
                        <a:t>1</a:t>
                      </a:r>
                      <a:r>
                        <a:rPr lang="ru-RU" sz="900" b="1" spc="-5">
                          <a:effectLst/>
                          <a:latin typeface="Times New Roman"/>
                          <a:ea typeface="Times New Roman"/>
                          <a:cs typeface="Times New Roman"/>
                        </a:rPr>
                        <a:t> </a:t>
                      </a:r>
                      <a:r>
                        <a:rPr lang="ru-RU" sz="900" b="1">
                          <a:effectLst/>
                          <a:latin typeface="Times New Roman"/>
                          <a:ea typeface="Times New Roman"/>
                          <a:cs typeface="Times New Roman"/>
                        </a:rPr>
                        <a:t>год</a:t>
                      </a:r>
                      <a:endParaRPr lang="ru-RU" sz="9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932">
                <a:tc>
                  <a:txBody>
                    <a:bodyPr/>
                    <a:lstStyle/>
                    <a:p>
                      <a:pPr marL="19050" algn="l">
                        <a:lnSpc>
                          <a:spcPts val="915"/>
                        </a:lnSpc>
                        <a:spcAft>
                          <a:spcPts val="0"/>
                        </a:spcAft>
                      </a:pPr>
                      <a:r>
                        <a:rPr lang="ru-RU" sz="900">
                          <a:effectLst/>
                          <a:latin typeface="Times New Roman"/>
                          <a:ea typeface="Times New Roman"/>
                          <a:cs typeface="Times New Roman"/>
                        </a:rPr>
                        <a:t>Кукурузный</a:t>
                      </a:r>
                      <a:r>
                        <a:rPr lang="ru-RU" sz="900" spc="-45">
                          <a:effectLst/>
                          <a:latin typeface="Times New Roman"/>
                          <a:ea typeface="Times New Roman"/>
                          <a:cs typeface="Times New Roman"/>
                        </a:rPr>
                        <a:t> </a:t>
                      </a:r>
                      <a:r>
                        <a:rPr lang="ru-RU" sz="900">
                          <a:effectLst/>
                          <a:latin typeface="Times New Roman"/>
                          <a:ea typeface="Times New Roman"/>
                          <a:cs typeface="Times New Roman"/>
                        </a:rPr>
                        <a:t>силос</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marR="10795" algn="ctr">
                        <a:lnSpc>
                          <a:spcPts val="915"/>
                        </a:lnSpc>
                        <a:spcAft>
                          <a:spcPts val="0"/>
                        </a:spcAft>
                      </a:pPr>
                      <a:r>
                        <a:rPr lang="ru-RU" sz="900">
                          <a:effectLst/>
                          <a:latin typeface="Times New Roman"/>
                          <a:ea typeface="Times New Roman"/>
                          <a:cs typeface="Times New Roman"/>
                        </a:rPr>
                        <a:t>кг.</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28270" algn="ctr">
                        <a:lnSpc>
                          <a:spcPts val="915"/>
                        </a:lnSpc>
                        <a:spcAft>
                          <a:spcPts val="0"/>
                        </a:spcAft>
                      </a:pPr>
                      <a:r>
                        <a:rPr lang="ru-RU" sz="900">
                          <a:effectLst/>
                          <a:latin typeface="Times New Roman"/>
                          <a:ea typeface="Times New Roman"/>
                          <a:cs typeface="Times New Roman"/>
                        </a:rPr>
                        <a:t>949</a:t>
                      </a:r>
                      <a:r>
                        <a:rPr lang="ru-RU" sz="900" spc="10">
                          <a:effectLst/>
                          <a:latin typeface="Times New Roman"/>
                          <a:ea typeface="Times New Roman"/>
                          <a:cs typeface="Times New Roman"/>
                        </a:rPr>
                        <a:t> </a:t>
                      </a:r>
                      <a:r>
                        <a:rPr lang="ru-RU" sz="9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28905" algn="ctr">
                        <a:lnSpc>
                          <a:spcPts val="915"/>
                        </a:lnSpc>
                        <a:spcAft>
                          <a:spcPts val="0"/>
                        </a:spcAft>
                      </a:pPr>
                      <a:r>
                        <a:rPr lang="ru-RU" sz="900">
                          <a:effectLst/>
                          <a:latin typeface="Times New Roman"/>
                          <a:ea typeface="Times New Roman"/>
                          <a:cs typeface="Times New Roman"/>
                        </a:rPr>
                        <a:t>949</a:t>
                      </a:r>
                      <a:r>
                        <a:rPr lang="ru-RU" sz="900" spc="10">
                          <a:effectLst/>
                          <a:latin typeface="Times New Roman"/>
                          <a:ea typeface="Times New Roman"/>
                          <a:cs typeface="Times New Roman"/>
                        </a:rPr>
                        <a:t> </a:t>
                      </a:r>
                      <a:r>
                        <a:rPr lang="ru-RU" sz="9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9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30175" algn="ctr">
                        <a:lnSpc>
                          <a:spcPts val="915"/>
                        </a:lnSpc>
                        <a:spcAft>
                          <a:spcPts val="0"/>
                        </a:spcAft>
                      </a:pPr>
                      <a:r>
                        <a:rPr lang="ru-RU" sz="900">
                          <a:effectLst/>
                          <a:latin typeface="Times New Roman"/>
                          <a:ea typeface="Times New Roman"/>
                          <a:cs typeface="Times New Roman"/>
                        </a:rPr>
                        <a:t>80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 algn="ctr">
                        <a:lnSpc>
                          <a:spcPts val="915"/>
                        </a:lnSpc>
                        <a:spcAft>
                          <a:spcPts val="0"/>
                        </a:spcAft>
                      </a:pPr>
                      <a:r>
                        <a:rPr lang="ru-RU" sz="900">
                          <a:effectLst/>
                          <a:latin typeface="Times New Roman"/>
                          <a:ea typeface="Times New Roman"/>
                          <a:cs typeface="Times New Roman"/>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128932">
                <a:tc>
                  <a:txBody>
                    <a:bodyPr/>
                    <a:lstStyle/>
                    <a:p>
                      <a:pPr marL="19050" algn="l">
                        <a:lnSpc>
                          <a:spcPts val="920"/>
                        </a:lnSpc>
                        <a:spcAft>
                          <a:spcPts val="0"/>
                        </a:spcAft>
                      </a:pPr>
                      <a:r>
                        <a:rPr lang="ru-RU" sz="900" dirty="0">
                          <a:effectLst/>
                          <a:latin typeface="Times New Roman"/>
                          <a:ea typeface="Times New Roman"/>
                          <a:cs typeface="Times New Roman"/>
                        </a:rPr>
                        <a:t>Концентрат</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marR="10795" algn="ctr">
                        <a:lnSpc>
                          <a:spcPts val="920"/>
                        </a:lnSpc>
                        <a:spcAft>
                          <a:spcPts val="0"/>
                        </a:spcAft>
                      </a:pPr>
                      <a:r>
                        <a:rPr lang="ru-RU" sz="900">
                          <a:effectLst/>
                          <a:latin typeface="Times New Roman"/>
                          <a:ea typeface="Times New Roman"/>
                          <a:cs typeface="Times New Roman"/>
                        </a:rPr>
                        <a:t>кг.</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27635" algn="ctr">
                        <a:lnSpc>
                          <a:spcPts val="920"/>
                        </a:lnSpc>
                        <a:spcAft>
                          <a:spcPts val="0"/>
                        </a:spcAft>
                      </a:pPr>
                      <a:r>
                        <a:rPr lang="ru-RU" sz="900">
                          <a:effectLst/>
                          <a:latin typeface="Times New Roman"/>
                          <a:ea typeface="Times New Roman"/>
                          <a:cs typeface="Times New Roman"/>
                        </a:rPr>
                        <a:t>4</a:t>
                      </a:r>
                      <a:r>
                        <a:rPr lang="ru-RU" sz="900" spc="5">
                          <a:effectLst/>
                          <a:latin typeface="Times New Roman"/>
                          <a:ea typeface="Times New Roman"/>
                          <a:cs typeface="Times New Roman"/>
                        </a:rPr>
                        <a:t> </a:t>
                      </a:r>
                      <a:r>
                        <a:rPr lang="ru-RU" sz="900">
                          <a:effectLst/>
                          <a:latin typeface="Times New Roman"/>
                          <a:ea typeface="Times New Roman"/>
                          <a:cs typeface="Times New Roman"/>
                        </a:rPr>
                        <a:t>745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9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28905" algn="ctr">
                        <a:lnSpc>
                          <a:spcPts val="920"/>
                        </a:lnSpc>
                        <a:spcAft>
                          <a:spcPts val="0"/>
                        </a:spcAft>
                      </a:pPr>
                      <a:r>
                        <a:rPr lang="ru-RU" sz="900">
                          <a:effectLst/>
                          <a:latin typeface="Times New Roman"/>
                          <a:ea typeface="Times New Roman"/>
                          <a:cs typeface="Times New Roman"/>
                        </a:rPr>
                        <a:t>4</a:t>
                      </a:r>
                      <a:r>
                        <a:rPr lang="ru-RU" sz="900" spc="5">
                          <a:effectLst/>
                          <a:latin typeface="Times New Roman"/>
                          <a:ea typeface="Times New Roman"/>
                          <a:cs typeface="Times New Roman"/>
                        </a:rPr>
                        <a:t> </a:t>
                      </a:r>
                      <a:r>
                        <a:rPr lang="ru-RU" sz="900">
                          <a:effectLst/>
                          <a:latin typeface="Times New Roman"/>
                          <a:ea typeface="Times New Roman"/>
                          <a:cs typeface="Times New Roman"/>
                        </a:rPr>
                        <a:t>745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30175" algn="ctr">
                        <a:lnSpc>
                          <a:spcPts val="920"/>
                        </a:lnSpc>
                        <a:spcAft>
                          <a:spcPts val="0"/>
                        </a:spcAft>
                      </a:pPr>
                      <a:r>
                        <a:rPr lang="ru-RU" sz="900">
                          <a:effectLst/>
                          <a:latin typeface="Times New Roman"/>
                          <a:ea typeface="Times New Roman"/>
                          <a:cs typeface="Times New Roman"/>
                        </a:rPr>
                        <a:t>150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060" marR="213995" algn="ctr">
                        <a:lnSpc>
                          <a:spcPts val="920"/>
                        </a:lnSpc>
                        <a:spcAft>
                          <a:spcPts val="0"/>
                        </a:spcAft>
                      </a:pPr>
                      <a:r>
                        <a:rPr lang="ru-RU" sz="900">
                          <a:effectLst/>
                          <a:latin typeface="Times New Roman"/>
                          <a:ea typeface="Times New Roman"/>
                          <a:cs typeface="Times New Roman"/>
                        </a:rPr>
                        <a:t>711</a:t>
                      </a:r>
                      <a:r>
                        <a:rPr lang="ru-RU" sz="900" spc="10">
                          <a:effectLst/>
                          <a:latin typeface="Times New Roman"/>
                          <a:ea typeface="Times New Roman"/>
                          <a:cs typeface="Times New Roman"/>
                        </a:rPr>
                        <a:t> </a:t>
                      </a:r>
                      <a:r>
                        <a:rPr lang="ru-RU" sz="900">
                          <a:effectLst/>
                          <a:latin typeface="Times New Roman"/>
                          <a:ea typeface="Times New Roman"/>
                          <a:cs typeface="Times New Roman"/>
                        </a:rPr>
                        <a:t>750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128932">
                <a:tc>
                  <a:txBody>
                    <a:bodyPr/>
                    <a:lstStyle/>
                    <a:p>
                      <a:pPr marL="791210" marR="797560" algn="ctr">
                        <a:lnSpc>
                          <a:spcPts val="915"/>
                        </a:lnSpc>
                        <a:spcAft>
                          <a:spcPts val="0"/>
                        </a:spcAft>
                      </a:pPr>
                      <a:r>
                        <a:rPr lang="ru-RU" sz="900" b="1">
                          <a:effectLst/>
                          <a:latin typeface="Times New Roman"/>
                          <a:ea typeface="Times New Roman"/>
                          <a:cs typeface="Times New Roman"/>
                        </a:rPr>
                        <a:t>Итого</a:t>
                      </a:r>
                      <a:endParaRPr lang="ru-RU" sz="9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l">
                        <a:spcAft>
                          <a:spcPts val="0"/>
                        </a:spcAft>
                      </a:pPr>
                      <a:r>
                        <a:rPr lang="ru-RU" sz="900" dirty="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l">
                        <a:spcAft>
                          <a:spcPts val="0"/>
                        </a:spcAft>
                      </a:pPr>
                      <a:r>
                        <a:rPr lang="ru-RU" sz="9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47320" marR="130175" algn="ctr">
                        <a:lnSpc>
                          <a:spcPts val="915"/>
                        </a:lnSpc>
                        <a:spcAft>
                          <a:spcPts val="0"/>
                        </a:spcAft>
                      </a:pPr>
                      <a:r>
                        <a:rPr lang="ru-RU" sz="900" b="1">
                          <a:effectLst/>
                          <a:latin typeface="Times New Roman"/>
                          <a:ea typeface="Times New Roman"/>
                          <a:cs typeface="Times New Roman"/>
                        </a:rPr>
                        <a:t>1</a:t>
                      </a:r>
                      <a:r>
                        <a:rPr lang="ru-RU" sz="900" b="1" spc="10">
                          <a:effectLst/>
                          <a:latin typeface="Times New Roman"/>
                          <a:ea typeface="Times New Roman"/>
                          <a:cs typeface="Times New Roman"/>
                        </a:rPr>
                        <a:t> </a:t>
                      </a:r>
                      <a:r>
                        <a:rPr lang="ru-RU" sz="900" b="1">
                          <a:effectLst/>
                          <a:latin typeface="Times New Roman"/>
                          <a:ea typeface="Times New Roman"/>
                          <a:cs typeface="Times New Roman"/>
                        </a:rPr>
                        <a:t>186</a:t>
                      </a:r>
                      <a:r>
                        <a:rPr lang="ru-RU" sz="900" b="1" spc="10">
                          <a:effectLst/>
                          <a:latin typeface="Times New Roman"/>
                          <a:ea typeface="Times New Roman"/>
                          <a:cs typeface="Times New Roman"/>
                        </a:rPr>
                        <a:t> </a:t>
                      </a:r>
                      <a:r>
                        <a:rPr lang="ru-RU" sz="900" b="1">
                          <a:effectLst/>
                          <a:latin typeface="Times New Roman"/>
                          <a:ea typeface="Times New Roman"/>
                          <a:cs typeface="Times New Roman"/>
                        </a:rPr>
                        <a:t>250</a:t>
                      </a:r>
                      <a:endParaRPr lang="ru-RU" sz="9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47320" marR="128905" algn="ctr">
                        <a:lnSpc>
                          <a:spcPts val="915"/>
                        </a:lnSpc>
                        <a:spcAft>
                          <a:spcPts val="0"/>
                        </a:spcAft>
                      </a:pPr>
                      <a:r>
                        <a:rPr lang="ru-RU" sz="900" b="1">
                          <a:effectLst/>
                          <a:latin typeface="Times New Roman"/>
                          <a:ea typeface="Times New Roman"/>
                          <a:cs typeface="Times New Roman"/>
                        </a:rPr>
                        <a:t>4</a:t>
                      </a:r>
                      <a:r>
                        <a:rPr lang="ru-RU" sz="900" b="1" spc="5">
                          <a:effectLst/>
                          <a:latin typeface="Times New Roman"/>
                          <a:ea typeface="Times New Roman"/>
                          <a:cs typeface="Times New Roman"/>
                        </a:rPr>
                        <a:t> </a:t>
                      </a:r>
                      <a:r>
                        <a:rPr lang="ru-RU" sz="900" b="1">
                          <a:effectLst/>
                          <a:latin typeface="Times New Roman"/>
                          <a:ea typeface="Times New Roman"/>
                          <a:cs typeface="Times New Roman"/>
                        </a:rPr>
                        <a:t>745</a:t>
                      </a:r>
                      <a:endParaRPr lang="ru-RU" sz="9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l">
                        <a:spcAft>
                          <a:spcPts val="0"/>
                        </a:spcAft>
                      </a:pPr>
                      <a:r>
                        <a:rPr lang="ru-RU" sz="9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226060" marR="213995" algn="ctr">
                        <a:lnSpc>
                          <a:spcPts val="915"/>
                        </a:lnSpc>
                        <a:spcAft>
                          <a:spcPts val="0"/>
                        </a:spcAft>
                      </a:pPr>
                      <a:r>
                        <a:rPr lang="ru-RU" sz="900" b="1">
                          <a:effectLst/>
                          <a:latin typeface="Times New Roman"/>
                          <a:ea typeface="Times New Roman"/>
                          <a:cs typeface="Times New Roman"/>
                        </a:rPr>
                        <a:t>711</a:t>
                      </a:r>
                      <a:r>
                        <a:rPr lang="ru-RU" sz="900" b="1" spc="10">
                          <a:effectLst/>
                          <a:latin typeface="Times New Roman"/>
                          <a:ea typeface="Times New Roman"/>
                          <a:cs typeface="Times New Roman"/>
                        </a:rPr>
                        <a:t> </a:t>
                      </a:r>
                      <a:r>
                        <a:rPr lang="ru-RU" sz="900" b="1">
                          <a:effectLst/>
                          <a:latin typeface="Times New Roman"/>
                          <a:ea typeface="Times New Roman"/>
                          <a:cs typeface="Times New Roman"/>
                        </a:rPr>
                        <a:t>750</a:t>
                      </a:r>
                      <a:endParaRPr lang="ru-RU" sz="9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vMerge="1">
                  <a:txBody>
                    <a:bodyPr/>
                    <a:lstStyle/>
                    <a:p>
                      <a:endParaRPr lang="ru-RU"/>
                    </a:p>
                  </a:txBody>
                  <a:tcPr/>
                </a:tc>
              </a:tr>
              <a:tr h="128932">
                <a:tc>
                  <a:txBody>
                    <a:bodyPr/>
                    <a:lstStyle/>
                    <a:p>
                      <a:pPr marL="19050" algn="l">
                        <a:lnSpc>
                          <a:spcPts val="915"/>
                        </a:lnSpc>
                        <a:spcAft>
                          <a:spcPts val="0"/>
                        </a:spcAft>
                      </a:pPr>
                      <a:r>
                        <a:rPr lang="ru-RU" sz="900">
                          <a:effectLst/>
                          <a:latin typeface="Times New Roman"/>
                          <a:ea typeface="Times New Roman"/>
                          <a:cs typeface="Times New Roman"/>
                        </a:rPr>
                        <a:t>Сено</a:t>
                      </a:r>
                      <a:r>
                        <a:rPr lang="ru-RU" sz="900" spc="-15">
                          <a:effectLst/>
                          <a:latin typeface="Times New Roman"/>
                          <a:ea typeface="Times New Roman"/>
                          <a:cs typeface="Times New Roman"/>
                        </a:rPr>
                        <a:t> </a:t>
                      </a:r>
                      <a:r>
                        <a:rPr lang="ru-RU" sz="900">
                          <a:effectLst/>
                          <a:latin typeface="Times New Roman"/>
                          <a:ea typeface="Times New Roman"/>
                          <a:cs typeface="Times New Roman"/>
                        </a:rPr>
                        <a:t>(люцерна)</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marR="10795" algn="ctr">
                        <a:lnSpc>
                          <a:spcPts val="915"/>
                        </a:lnSpc>
                        <a:spcAft>
                          <a:spcPts val="0"/>
                        </a:spcAft>
                      </a:pPr>
                      <a:r>
                        <a:rPr lang="ru-RU" sz="900">
                          <a:effectLst/>
                          <a:latin typeface="Times New Roman"/>
                          <a:ea typeface="Times New Roman"/>
                          <a:cs typeface="Times New Roman"/>
                        </a:rPr>
                        <a:t>кг.</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28270" algn="ctr">
                        <a:lnSpc>
                          <a:spcPts val="915"/>
                        </a:lnSpc>
                        <a:spcAft>
                          <a:spcPts val="0"/>
                        </a:spcAft>
                      </a:pPr>
                      <a:r>
                        <a:rPr lang="ru-RU" sz="900">
                          <a:effectLst/>
                          <a:latin typeface="Times New Roman"/>
                          <a:ea typeface="Times New Roman"/>
                          <a:cs typeface="Times New Roman"/>
                        </a:rPr>
                        <a:t>335</a:t>
                      </a:r>
                      <a:r>
                        <a:rPr lang="ru-RU" sz="900" spc="10">
                          <a:effectLst/>
                          <a:latin typeface="Times New Roman"/>
                          <a:ea typeface="Times New Roman"/>
                          <a:cs typeface="Times New Roman"/>
                        </a:rPr>
                        <a:t> </a:t>
                      </a:r>
                      <a:r>
                        <a:rPr lang="ru-RU" sz="900">
                          <a:effectLst/>
                          <a:latin typeface="Times New Roman"/>
                          <a:ea typeface="Times New Roman"/>
                          <a:cs typeface="Times New Roman"/>
                        </a:rPr>
                        <a:t>800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28905" algn="ctr">
                        <a:lnSpc>
                          <a:spcPts val="915"/>
                        </a:lnSpc>
                        <a:spcAft>
                          <a:spcPts val="0"/>
                        </a:spcAft>
                      </a:pPr>
                      <a:r>
                        <a:rPr lang="ru-RU" sz="900">
                          <a:effectLst/>
                          <a:latin typeface="Times New Roman"/>
                          <a:ea typeface="Times New Roman"/>
                          <a:cs typeface="Times New Roman"/>
                        </a:rPr>
                        <a:t>335</a:t>
                      </a:r>
                      <a:r>
                        <a:rPr lang="ru-RU" sz="900" spc="10">
                          <a:effectLst/>
                          <a:latin typeface="Times New Roman"/>
                          <a:ea typeface="Times New Roman"/>
                          <a:cs typeface="Times New Roman"/>
                        </a:rPr>
                        <a:t> </a:t>
                      </a:r>
                      <a:r>
                        <a:rPr lang="ru-RU" sz="900">
                          <a:effectLst/>
                          <a:latin typeface="Times New Roman"/>
                          <a:ea typeface="Times New Roman"/>
                          <a:cs typeface="Times New Roman"/>
                        </a:rPr>
                        <a:t>800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9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30175" algn="ctr">
                        <a:lnSpc>
                          <a:spcPts val="915"/>
                        </a:lnSpc>
                        <a:spcAft>
                          <a:spcPts val="0"/>
                        </a:spcAft>
                      </a:pPr>
                      <a:r>
                        <a:rPr lang="ru-RU" sz="900">
                          <a:effectLst/>
                          <a:latin typeface="Times New Roman"/>
                          <a:ea typeface="Times New Roman"/>
                          <a:cs typeface="Times New Roman"/>
                        </a:rPr>
                        <a:t>50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 algn="ctr">
                        <a:lnSpc>
                          <a:spcPts val="915"/>
                        </a:lnSpc>
                        <a:spcAft>
                          <a:spcPts val="0"/>
                        </a:spcAft>
                      </a:pPr>
                      <a:r>
                        <a:rPr lang="ru-RU" sz="900">
                          <a:effectLst/>
                          <a:latin typeface="Times New Roman"/>
                          <a:ea typeface="Times New Roman"/>
                          <a:cs typeface="Times New Roman"/>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a:spcBef>
                          <a:spcPts val="10"/>
                        </a:spcBef>
                        <a:spcAft>
                          <a:spcPts val="0"/>
                        </a:spcAft>
                      </a:pPr>
                      <a:r>
                        <a:rPr lang="ru-RU" sz="900" b="1">
                          <a:effectLst/>
                          <a:latin typeface="Times New Roman"/>
                          <a:ea typeface="Times New Roman"/>
                          <a:cs typeface="Times New Roman"/>
                        </a:rPr>
                        <a:t> </a:t>
                      </a:r>
                      <a:endParaRPr lang="ru-RU" sz="900">
                        <a:effectLst/>
                        <a:latin typeface="Times New Roman"/>
                        <a:ea typeface="Times New Roman"/>
                        <a:cs typeface="Times New Roman"/>
                      </a:endParaRPr>
                    </a:p>
                    <a:p>
                      <a:pPr marL="208915" algn="l">
                        <a:spcAft>
                          <a:spcPts val="0"/>
                        </a:spcAft>
                      </a:pPr>
                      <a:r>
                        <a:rPr lang="ru-RU" sz="900" b="1">
                          <a:effectLst/>
                          <a:latin typeface="Times New Roman"/>
                          <a:ea typeface="Times New Roman"/>
                          <a:cs typeface="Times New Roman"/>
                        </a:rPr>
                        <a:t>2</a:t>
                      </a:r>
                      <a:r>
                        <a:rPr lang="ru-RU" sz="900" b="1" spc="-5">
                          <a:effectLst/>
                          <a:latin typeface="Times New Roman"/>
                          <a:ea typeface="Times New Roman"/>
                          <a:cs typeface="Times New Roman"/>
                        </a:rPr>
                        <a:t> </a:t>
                      </a:r>
                      <a:r>
                        <a:rPr lang="ru-RU" sz="900" b="1">
                          <a:effectLst/>
                          <a:latin typeface="Times New Roman"/>
                          <a:ea typeface="Times New Roman"/>
                          <a:cs typeface="Times New Roman"/>
                        </a:rPr>
                        <a:t>год</a:t>
                      </a:r>
                      <a:endParaRPr lang="ru-RU" sz="9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932">
                <a:tc>
                  <a:txBody>
                    <a:bodyPr/>
                    <a:lstStyle/>
                    <a:p>
                      <a:pPr marL="19050" algn="l">
                        <a:lnSpc>
                          <a:spcPts val="915"/>
                        </a:lnSpc>
                        <a:spcAft>
                          <a:spcPts val="0"/>
                        </a:spcAft>
                      </a:pPr>
                      <a:r>
                        <a:rPr lang="ru-RU" sz="900">
                          <a:effectLst/>
                          <a:latin typeface="Times New Roman"/>
                          <a:ea typeface="Times New Roman"/>
                          <a:cs typeface="Times New Roman"/>
                        </a:rPr>
                        <a:t>Кукурузный</a:t>
                      </a:r>
                      <a:r>
                        <a:rPr lang="ru-RU" sz="900" spc="-45">
                          <a:effectLst/>
                          <a:latin typeface="Times New Roman"/>
                          <a:ea typeface="Times New Roman"/>
                          <a:cs typeface="Times New Roman"/>
                        </a:rPr>
                        <a:t> </a:t>
                      </a:r>
                      <a:r>
                        <a:rPr lang="ru-RU" sz="900">
                          <a:effectLst/>
                          <a:latin typeface="Times New Roman"/>
                          <a:ea typeface="Times New Roman"/>
                          <a:cs typeface="Times New Roman"/>
                        </a:rPr>
                        <a:t>силос</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marR="10795" algn="ctr">
                        <a:lnSpc>
                          <a:spcPts val="915"/>
                        </a:lnSpc>
                        <a:spcAft>
                          <a:spcPts val="0"/>
                        </a:spcAft>
                      </a:pPr>
                      <a:r>
                        <a:rPr lang="ru-RU" sz="900">
                          <a:effectLst/>
                          <a:latin typeface="Times New Roman"/>
                          <a:ea typeface="Times New Roman"/>
                          <a:cs typeface="Times New Roman"/>
                        </a:rPr>
                        <a:t>кг.</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29540" algn="ctr">
                        <a:lnSpc>
                          <a:spcPts val="915"/>
                        </a:lnSpc>
                        <a:spcAft>
                          <a:spcPts val="0"/>
                        </a:spcAft>
                      </a:pPr>
                      <a:r>
                        <a:rPr lang="ru-RU" sz="900">
                          <a:effectLst/>
                          <a:latin typeface="Times New Roman"/>
                          <a:ea typeface="Times New Roman"/>
                          <a:cs typeface="Times New Roman"/>
                        </a:rPr>
                        <a:t>1</a:t>
                      </a:r>
                      <a:r>
                        <a:rPr lang="ru-RU" sz="900" spc="10">
                          <a:effectLst/>
                          <a:latin typeface="Times New Roman"/>
                          <a:ea typeface="Times New Roman"/>
                          <a:cs typeface="Times New Roman"/>
                        </a:rPr>
                        <a:t> </a:t>
                      </a:r>
                      <a:r>
                        <a:rPr lang="ru-RU" sz="900">
                          <a:effectLst/>
                          <a:latin typeface="Times New Roman"/>
                          <a:ea typeface="Times New Roman"/>
                          <a:cs typeface="Times New Roman"/>
                        </a:rPr>
                        <a:t>343</a:t>
                      </a:r>
                      <a:r>
                        <a:rPr lang="ru-RU" sz="900" spc="10">
                          <a:effectLst/>
                          <a:latin typeface="Times New Roman"/>
                          <a:ea typeface="Times New Roman"/>
                          <a:cs typeface="Times New Roman"/>
                        </a:rPr>
                        <a:t> </a:t>
                      </a:r>
                      <a:r>
                        <a:rPr lang="ru-RU" sz="900">
                          <a:effectLst/>
                          <a:latin typeface="Times New Roman"/>
                          <a:ea typeface="Times New Roman"/>
                          <a:cs typeface="Times New Roman"/>
                        </a:rPr>
                        <a:t>200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30175" algn="ctr">
                        <a:lnSpc>
                          <a:spcPts val="915"/>
                        </a:lnSpc>
                        <a:spcAft>
                          <a:spcPts val="0"/>
                        </a:spcAft>
                      </a:pPr>
                      <a:r>
                        <a:rPr lang="ru-RU" sz="900">
                          <a:effectLst/>
                          <a:latin typeface="Times New Roman"/>
                          <a:ea typeface="Times New Roman"/>
                          <a:cs typeface="Times New Roman"/>
                        </a:rPr>
                        <a:t>1</a:t>
                      </a:r>
                      <a:r>
                        <a:rPr lang="ru-RU" sz="900" spc="10">
                          <a:effectLst/>
                          <a:latin typeface="Times New Roman"/>
                          <a:ea typeface="Times New Roman"/>
                          <a:cs typeface="Times New Roman"/>
                        </a:rPr>
                        <a:t> </a:t>
                      </a:r>
                      <a:r>
                        <a:rPr lang="ru-RU" sz="900">
                          <a:effectLst/>
                          <a:latin typeface="Times New Roman"/>
                          <a:ea typeface="Times New Roman"/>
                          <a:cs typeface="Times New Roman"/>
                        </a:rPr>
                        <a:t>343</a:t>
                      </a:r>
                      <a:r>
                        <a:rPr lang="ru-RU" sz="900" spc="10">
                          <a:effectLst/>
                          <a:latin typeface="Times New Roman"/>
                          <a:ea typeface="Times New Roman"/>
                          <a:cs typeface="Times New Roman"/>
                        </a:rPr>
                        <a:t> </a:t>
                      </a:r>
                      <a:r>
                        <a:rPr lang="ru-RU" sz="900">
                          <a:effectLst/>
                          <a:latin typeface="Times New Roman"/>
                          <a:ea typeface="Times New Roman"/>
                          <a:cs typeface="Times New Roman"/>
                        </a:rPr>
                        <a:t>200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9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30175" algn="ctr">
                        <a:lnSpc>
                          <a:spcPts val="915"/>
                        </a:lnSpc>
                        <a:spcAft>
                          <a:spcPts val="0"/>
                        </a:spcAft>
                      </a:pPr>
                      <a:r>
                        <a:rPr lang="ru-RU" sz="900">
                          <a:effectLst/>
                          <a:latin typeface="Times New Roman"/>
                          <a:ea typeface="Times New Roman"/>
                          <a:cs typeface="Times New Roman"/>
                        </a:rPr>
                        <a:t>80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 algn="ctr">
                        <a:lnSpc>
                          <a:spcPts val="915"/>
                        </a:lnSpc>
                        <a:spcAft>
                          <a:spcPts val="0"/>
                        </a:spcAft>
                      </a:pPr>
                      <a:r>
                        <a:rPr lang="ru-RU" sz="900">
                          <a:effectLst/>
                          <a:latin typeface="Times New Roman"/>
                          <a:ea typeface="Times New Roman"/>
                          <a:cs typeface="Times New Roman"/>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128932">
                <a:tc>
                  <a:txBody>
                    <a:bodyPr/>
                    <a:lstStyle/>
                    <a:p>
                      <a:pPr marL="19050" algn="l">
                        <a:lnSpc>
                          <a:spcPts val="915"/>
                        </a:lnSpc>
                        <a:spcAft>
                          <a:spcPts val="0"/>
                        </a:spcAft>
                      </a:pPr>
                      <a:r>
                        <a:rPr lang="ru-RU" sz="900">
                          <a:effectLst/>
                          <a:latin typeface="Times New Roman"/>
                          <a:ea typeface="Times New Roman"/>
                          <a:cs typeface="Times New Roman"/>
                        </a:rPr>
                        <a:t>Концентрат</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marR="10795" algn="ctr">
                        <a:lnSpc>
                          <a:spcPts val="915"/>
                        </a:lnSpc>
                        <a:spcAft>
                          <a:spcPts val="0"/>
                        </a:spcAft>
                      </a:pPr>
                      <a:r>
                        <a:rPr lang="ru-RU" sz="900">
                          <a:effectLst/>
                          <a:latin typeface="Times New Roman"/>
                          <a:ea typeface="Times New Roman"/>
                          <a:cs typeface="Times New Roman"/>
                        </a:rPr>
                        <a:t>кг.</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27635" algn="ctr">
                        <a:lnSpc>
                          <a:spcPts val="915"/>
                        </a:lnSpc>
                        <a:spcAft>
                          <a:spcPts val="0"/>
                        </a:spcAft>
                      </a:pPr>
                      <a:r>
                        <a:rPr lang="ru-RU" sz="900">
                          <a:effectLst/>
                          <a:latin typeface="Times New Roman"/>
                          <a:ea typeface="Times New Roman"/>
                          <a:cs typeface="Times New Roman"/>
                        </a:rPr>
                        <a:t>6</a:t>
                      </a:r>
                      <a:r>
                        <a:rPr lang="ru-RU" sz="900" spc="5">
                          <a:effectLst/>
                          <a:latin typeface="Times New Roman"/>
                          <a:ea typeface="Times New Roman"/>
                          <a:cs typeface="Times New Roman"/>
                        </a:rPr>
                        <a:t> </a:t>
                      </a:r>
                      <a:r>
                        <a:rPr lang="ru-RU" sz="900">
                          <a:effectLst/>
                          <a:latin typeface="Times New Roman"/>
                          <a:ea typeface="Times New Roman"/>
                          <a:cs typeface="Times New Roman"/>
                        </a:rPr>
                        <a:t>716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9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28905" algn="ctr">
                        <a:lnSpc>
                          <a:spcPts val="915"/>
                        </a:lnSpc>
                        <a:spcAft>
                          <a:spcPts val="0"/>
                        </a:spcAft>
                      </a:pPr>
                      <a:r>
                        <a:rPr lang="ru-RU" sz="900">
                          <a:effectLst/>
                          <a:latin typeface="Times New Roman"/>
                          <a:ea typeface="Times New Roman"/>
                          <a:cs typeface="Times New Roman"/>
                        </a:rPr>
                        <a:t>6</a:t>
                      </a:r>
                      <a:r>
                        <a:rPr lang="ru-RU" sz="900" spc="5">
                          <a:effectLst/>
                          <a:latin typeface="Times New Roman"/>
                          <a:ea typeface="Times New Roman"/>
                          <a:cs typeface="Times New Roman"/>
                        </a:rPr>
                        <a:t> </a:t>
                      </a:r>
                      <a:r>
                        <a:rPr lang="ru-RU" sz="900">
                          <a:effectLst/>
                          <a:latin typeface="Times New Roman"/>
                          <a:ea typeface="Times New Roman"/>
                          <a:cs typeface="Times New Roman"/>
                        </a:rPr>
                        <a:t>716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30175" algn="ctr">
                        <a:lnSpc>
                          <a:spcPts val="915"/>
                        </a:lnSpc>
                        <a:spcAft>
                          <a:spcPts val="0"/>
                        </a:spcAft>
                      </a:pPr>
                      <a:r>
                        <a:rPr lang="ru-RU" sz="900">
                          <a:effectLst/>
                          <a:latin typeface="Times New Roman"/>
                          <a:ea typeface="Times New Roman"/>
                          <a:cs typeface="Times New Roman"/>
                        </a:rPr>
                        <a:t>150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060" marR="215900" algn="ctr">
                        <a:lnSpc>
                          <a:spcPts val="915"/>
                        </a:lnSpc>
                        <a:spcAft>
                          <a:spcPts val="0"/>
                        </a:spcAft>
                      </a:pPr>
                      <a:r>
                        <a:rPr lang="ru-RU" sz="900">
                          <a:effectLst/>
                          <a:latin typeface="Times New Roman"/>
                          <a:ea typeface="Times New Roman"/>
                          <a:cs typeface="Times New Roman"/>
                        </a:rPr>
                        <a:t>1</a:t>
                      </a:r>
                      <a:r>
                        <a:rPr lang="ru-RU" sz="900" spc="10">
                          <a:effectLst/>
                          <a:latin typeface="Times New Roman"/>
                          <a:ea typeface="Times New Roman"/>
                          <a:cs typeface="Times New Roman"/>
                        </a:rPr>
                        <a:t> </a:t>
                      </a:r>
                      <a:r>
                        <a:rPr lang="ru-RU" sz="900">
                          <a:effectLst/>
                          <a:latin typeface="Times New Roman"/>
                          <a:ea typeface="Times New Roman"/>
                          <a:cs typeface="Times New Roman"/>
                        </a:rPr>
                        <a:t>007</a:t>
                      </a:r>
                      <a:r>
                        <a:rPr lang="ru-RU" sz="900" spc="10">
                          <a:effectLst/>
                          <a:latin typeface="Times New Roman"/>
                          <a:ea typeface="Times New Roman"/>
                          <a:cs typeface="Times New Roman"/>
                        </a:rPr>
                        <a:t> </a:t>
                      </a:r>
                      <a:r>
                        <a:rPr lang="ru-RU" sz="900">
                          <a:effectLst/>
                          <a:latin typeface="Times New Roman"/>
                          <a:ea typeface="Times New Roman"/>
                          <a:cs typeface="Times New Roman"/>
                        </a:rPr>
                        <a:t>400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128932">
                <a:tc>
                  <a:txBody>
                    <a:bodyPr/>
                    <a:lstStyle/>
                    <a:p>
                      <a:pPr marL="791210" marR="797560" algn="ctr">
                        <a:lnSpc>
                          <a:spcPts val="915"/>
                        </a:lnSpc>
                        <a:spcAft>
                          <a:spcPts val="0"/>
                        </a:spcAft>
                      </a:pPr>
                      <a:r>
                        <a:rPr lang="ru-RU" sz="900" b="1">
                          <a:effectLst/>
                          <a:latin typeface="Times New Roman"/>
                          <a:ea typeface="Times New Roman"/>
                          <a:cs typeface="Times New Roman"/>
                        </a:rPr>
                        <a:t>Итого</a:t>
                      </a:r>
                      <a:endParaRPr lang="ru-RU" sz="9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l">
                        <a:spcAft>
                          <a:spcPts val="0"/>
                        </a:spcAft>
                      </a:pPr>
                      <a:r>
                        <a:rPr lang="ru-RU" sz="9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l">
                        <a:spcAft>
                          <a:spcPts val="0"/>
                        </a:spcAft>
                      </a:pPr>
                      <a:r>
                        <a:rPr lang="ru-RU" sz="9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47320" marR="130175" algn="ctr">
                        <a:lnSpc>
                          <a:spcPts val="915"/>
                        </a:lnSpc>
                        <a:spcAft>
                          <a:spcPts val="0"/>
                        </a:spcAft>
                      </a:pPr>
                      <a:r>
                        <a:rPr lang="ru-RU" sz="900" b="1" dirty="0">
                          <a:effectLst/>
                          <a:latin typeface="Times New Roman"/>
                          <a:ea typeface="Times New Roman"/>
                          <a:cs typeface="Times New Roman"/>
                        </a:rPr>
                        <a:t>1</a:t>
                      </a:r>
                      <a:r>
                        <a:rPr lang="ru-RU" sz="900" b="1" spc="10" dirty="0">
                          <a:effectLst/>
                          <a:latin typeface="Times New Roman"/>
                          <a:ea typeface="Times New Roman"/>
                          <a:cs typeface="Times New Roman"/>
                        </a:rPr>
                        <a:t> </a:t>
                      </a:r>
                      <a:r>
                        <a:rPr lang="ru-RU" sz="900" b="1" dirty="0">
                          <a:effectLst/>
                          <a:latin typeface="Times New Roman"/>
                          <a:ea typeface="Times New Roman"/>
                          <a:cs typeface="Times New Roman"/>
                        </a:rPr>
                        <a:t>679</a:t>
                      </a:r>
                      <a:r>
                        <a:rPr lang="ru-RU" sz="900" b="1" spc="10" dirty="0">
                          <a:effectLst/>
                          <a:latin typeface="Times New Roman"/>
                          <a:ea typeface="Times New Roman"/>
                          <a:cs typeface="Times New Roman"/>
                        </a:rPr>
                        <a:t> </a:t>
                      </a:r>
                      <a:r>
                        <a:rPr lang="ru-RU" sz="900" b="1" dirty="0">
                          <a:effectLst/>
                          <a:latin typeface="Times New Roman"/>
                          <a:ea typeface="Times New Roman"/>
                          <a:cs typeface="Times New Roman"/>
                        </a:rPr>
                        <a:t>000</a:t>
                      </a:r>
                      <a:endParaRPr lang="ru-RU" sz="9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47320" marR="128905" algn="ctr">
                        <a:lnSpc>
                          <a:spcPts val="915"/>
                        </a:lnSpc>
                        <a:spcAft>
                          <a:spcPts val="0"/>
                        </a:spcAft>
                      </a:pPr>
                      <a:r>
                        <a:rPr lang="ru-RU" sz="900" b="1">
                          <a:effectLst/>
                          <a:latin typeface="Times New Roman"/>
                          <a:ea typeface="Times New Roman"/>
                          <a:cs typeface="Times New Roman"/>
                        </a:rPr>
                        <a:t>6</a:t>
                      </a:r>
                      <a:r>
                        <a:rPr lang="ru-RU" sz="900" b="1" spc="5">
                          <a:effectLst/>
                          <a:latin typeface="Times New Roman"/>
                          <a:ea typeface="Times New Roman"/>
                          <a:cs typeface="Times New Roman"/>
                        </a:rPr>
                        <a:t> </a:t>
                      </a:r>
                      <a:r>
                        <a:rPr lang="ru-RU" sz="900" b="1">
                          <a:effectLst/>
                          <a:latin typeface="Times New Roman"/>
                          <a:ea typeface="Times New Roman"/>
                          <a:cs typeface="Times New Roman"/>
                        </a:rPr>
                        <a:t>716</a:t>
                      </a:r>
                      <a:endParaRPr lang="ru-RU" sz="9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l">
                        <a:spcAft>
                          <a:spcPts val="0"/>
                        </a:spcAft>
                      </a:pPr>
                      <a:r>
                        <a:rPr lang="ru-RU" sz="9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226060" marR="215900" algn="ctr">
                        <a:lnSpc>
                          <a:spcPts val="915"/>
                        </a:lnSpc>
                        <a:spcAft>
                          <a:spcPts val="0"/>
                        </a:spcAft>
                      </a:pPr>
                      <a:r>
                        <a:rPr lang="ru-RU" sz="900" b="1">
                          <a:effectLst/>
                          <a:latin typeface="Times New Roman"/>
                          <a:ea typeface="Times New Roman"/>
                          <a:cs typeface="Times New Roman"/>
                        </a:rPr>
                        <a:t>1</a:t>
                      </a:r>
                      <a:r>
                        <a:rPr lang="ru-RU" sz="900" b="1" spc="10">
                          <a:effectLst/>
                          <a:latin typeface="Times New Roman"/>
                          <a:ea typeface="Times New Roman"/>
                          <a:cs typeface="Times New Roman"/>
                        </a:rPr>
                        <a:t> </a:t>
                      </a:r>
                      <a:r>
                        <a:rPr lang="ru-RU" sz="900" b="1">
                          <a:effectLst/>
                          <a:latin typeface="Times New Roman"/>
                          <a:ea typeface="Times New Roman"/>
                          <a:cs typeface="Times New Roman"/>
                        </a:rPr>
                        <a:t>007</a:t>
                      </a:r>
                      <a:r>
                        <a:rPr lang="ru-RU" sz="900" b="1" spc="10">
                          <a:effectLst/>
                          <a:latin typeface="Times New Roman"/>
                          <a:ea typeface="Times New Roman"/>
                          <a:cs typeface="Times New Roman"/>
                        </a:rPr>
                        <a:t> </a:t>
                      </a:r>
                      <a:r>
                        <a:rPr lang="ru-RU" sz="900" b="1">
                          <a:effectLst/>
                          <a:latin typeface="Times New Roman"/>
                          <a:ea typeface="Times New Roman"/>
                          <a:cs typeface="Times New Roman"/>
                        </a:rPr>
                        <a:t>400</a:t>
                      </a:r>
                      <a:endParaRPr lang="ru-RU" sz="9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vMerge="1">
                  <a:txBody>
                    <a:bodyPr/>
                    <a:lstStyle/>
                    <a:p>
                      <a:endParaRPr lang="ru-RU"/>
                    </a:p>
                  </a:txBody>
                  <a:tcPr/>
                </a:tc>
              </a:tr>
              <a:tr h="128932">
                <a:tc>
                  <a:txBody>
                    <a:bodyPr/>
                    <a:lstStyle/>
                    <a:p>
                      <a:pPr marL="19050" algn="l">
                        <a:lnSpc>
                          <a:spcPts val="915"/>
                        </a:lnSpc>
                        <a:spcAft>
                          <a:spcPts val="0"/>
                        </a:spcAft>
                      </a:pPr>
                      <a:r>
                        <a:rPr lang="ru-RU" sz="900">
                          <a:effectLst/>
                          <a:latin typeface="Times New Roman"/>
                          <a:ea typeface="Times New Roman"/>
                          <a:cs typeface="Times New Roman"/>
                        </a:rPr>
                        <a:t>Сено</a:t>
                      </a:r>
                      <a:r>
                        <a:rPr lang="ru-RU" sz="900" spc="-15">
                          <a:effectLst/>
                          <a:latin typeface="Times New Roman"/>
                          <a:ea typeface="Times New Roman"/>
                          <a:cs typeface="Times New Roman"/>
                        </a:rPr>
                        <a:t> </a:t>
                      </a:r>
                      <a:r>
                        <a:rPr lang="ru-RU" sz="900">
                          <a:effectLst/>
                          <a:latin typeface="Times New Roman"/>
                          <a:ea typeface="Times New Roman"/>
                          <a:cs typeface="Times New Roman"/>
                        </a:rPr>
                        <a:t>(люцерна)</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marR="10795" algn="ctr">
                        <a:lnSpc>
                          <a:spcPts val="915"/>
                        </a:lnSpc>
                        <a:spcAft>
                          <a:spcPts val="0"/>
                        </a:spcAft>
                      </a:pPr>
                      <a:r>
                        <a:rPr lang="ru-RU" sz="900">
                          <a:effectLst/>
                          <a:latin typeface="Times New Roman"/>
                          <a:ea typeface="Times New Roman"/>
                          <a:cs typeface="Times New Roman"/>
                        </a:rPr>
                        <a:t>кг.</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28270" algn="ctr">
                        <a:lnSpc>
                          <a:spcPts val="915"/>
                        </a:lnSpc>
                        <a:spcAft>
                          <a:spcPts val="0"/>
                        </a:spcAft>
                      </a:pPr>
                      <a:r>
                        <a:rPr lang="ru-RU" sz="900">
                          <a:effectLst/>
                          <a:latin typeface="Times New Roman"/>
                          <a:ea typeface="Times New Roman"/>
                          <a:cs typeface="Times New Roman"/>
                        </a:rPr>
                        <a:t>434</a:t>
                      </a:r>
                      <a:r>
                        <a:rPr lang="ru-RU" sz="900" spc="10">
                          <a:effectLst/>
                          <a:latin typeface="Times New Roman"/>
                          <a:ea typeface="Times New Roman"/>
                          <a:cs typeface="Times New Roman"/>
                        </a:rPr>
                        <a:t> </a:t>
                      </a:r>
                      <a:r>
                        <a:rPr lang="ru-RU" sz="900">
                          <a:effectLst/>
                          <a:latin typeface="Times New Roman"/>
                          <a:ea typeface="Times New Roman"/>
                          <a:cs typeface="Times New Roman"/>
                        </a:rPr>
                        <a:t>350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28905" algn="ctr">
                        <a:lnSpc>
                          <a:spcPts val="915"/>
                        </a:lnSpc>
                        <a:spcAft>
                          <a:spcPts val="0"/>
                        </a:spcAft>
                      </a:pPr>
                      <a:r>
                        <a:rPr lang="ru-RU" sz="900">
                          <a:effectLst/>
                          <a:latin typeface="Times New Roman"/>
                          <a:ea typeface="Times New Roman"/>
                          <a:cs typeface="Times New Roman"/>
                        </a:rPr>
                        <a:t>434</a:t>
                      </a:r>
                      <a:r>
                        <a:rPr lang="ru-RU" sz="900" spc="10">
                          <a:effectLst/>
                          <a:latin typeface="Times New Roman"/>
                          <a:ea typeface="Times New Roman"/>
                          <a:cs typeface="Times New Roman"/>
                        </a:rPr>
                        <a:t> </a:t>
                      </a:r>
                      <a:r>
                        <a:rPr lang="ru-RU" sz="900">
                          <a:effectLst/>
                          <a:latin typeface="Times New Roman"/>
                          <a:ea typeface="Times New Roman"/>
                          <a:cs typeface="Times New Roman"/>
                        </a:rPr>
                        <a:t>350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9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30175" algn="ctr">
                        <a:lnSpc>
                          <a:spcPts val="915"/>
                        </a:lnSpc>
                        <a:spcAft>
                          <a:spcPts val="0"/>
                        </a:spcAft>
                      </a:pPr>
                      <a:r>
                        <a:rPr lang="ru-RU" sz="900">
                          <a:effectLst/>
                          <a:latin typeface="Times New Roman"/>
                          <a:ea typeface="Times New Roman"/>
                          <a:cs typeface="Times New Roman"/>
                        </a:rPr>
                        <a:t>50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 algn="ctr">
                        <a:lnSpc>
                          <a:spcPts val="915"/>
                        </a:lnSpc>
                        <a:spcAft>
                          <a:spcPts val="0"/>
                        </a:spcAft>
                      </a:pPr>
                      <a:r>
                        <a:rPr lang="ru-RU" sz="900">
                          <a:effectLst/>
                          <a:latin typeface="Times New Roman"/>
                          <a:ea typeface="Times New Roman"/>
                          <a:cs typeface="Times New Roman"/>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a:spcBef>
                          <a:spcPts val="10"/>
                        </a:spcBef>
                        <a:spcAft>
                          <a:spcPts val="0"/>
                        </a:spcAft>
                      </a:pPr>
                      <a:r>
                        <a:rPr lang="ru-RU" sz="900" b="1">
                          <a:effectLst/>
                          <a:latin typeface="Times New Roman"/>
                          <a:ea typeface="Times New Roman"/>
                          <a:cs typeface="Times New Roman"/>
                        </a:rPr>
                        <a:t> </a:t>
                      </a:r>
                      <a:endParaRPr lang="ru-RU" sz="900">
                        <a:effectLst/>
                        <a:latin typeface="Times New Roman"/>
                        <a:ea typeface="Times New Roman"/>
                        <a:cs typeface="Times New Roman"/>
                      </a:endParaRPr>
                    </a:p>
                    <a:p>
                      <a:pPr marL="208915" algn="l">
                        <a:spcAft>
                          <a:spcPts val="0"/>
                        </a:spcAft>
                      </a:pPr>
                      <a:r>
                        <a:rPr lang="ru-RU" sz="900" b="1">
                          <a:effectLst/>
                          <a:latin typeface="Times New Roman"/>
                          <a:ea typeface="Times New Roman"/>
                          <a:cs typeface="Times New Roman"/>
                        </a:rPr>
                        <a:t>3</a:t>
                      </a:r>
                      <a:r>
                        <a:rPr lang="ru-RU" sz="900" b="1" spc="-5">
                          <a:effectLst/>
                          <a:latin typeface="Times New Roman"/>
                          <a:ea typeface="Times New Roman"/>
                          <a:cs typeface="Times New Roman"/>
                        </a:rPr>
                        <a:t> </a:t>
                      </a:r>
                      <a:r>
                        <a:rPr lang="ru-RU" sz="900" b="1">
                          <a:effectLst/>
                          <a:latin typeface="Times New Roman"/>
                          <a:ea typeface="Times New Roman"/>
                          <a:cs typeface="Times New Roman"/>
                        </a:rPr>
                        <a:t>год</a:t>
                      </a:r>
                      <a:endParaRPr lang="ru-RU" sz="9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932">
                <a:tc>
                  <a:txBody>
                    <a:bodyPr/>
                    <a:lstStyle/>
                    <a:p>
                      <a:pPr marL="19050" algn="l">
                        <a:lnSpc>
                          <a:spcPts val="915"/>
                        </a:lnSpc>
                        <a:spcAft>
                          <a:spcPts val="0"/>
                        </a:spcAft>
                      </a:pPr>
                      <a:r>
                        <a:rPr lang="ru-RU" sz="900">
                          <a:effectLst/>
                          <a:latin typeface="Times New Roman"/>
                          <a:ea typeface="Times New Roman"/>
                          <a:cs typeface="Times New Roman"/>
                        </a:rPr>
                        <a:t>Кукурузный</a:t>
                      </a:r>
                      <a:r>
                        <a:rPr lang="ru-RU" sz="900" spc="-45">
                          <a:effectLst/>
                          <a:latin typeface="Times New Roman"/>
                          <a:ea typeface="Times New Roman"/>
                          <a:cs typeface="Times New Roman"/>
                        </a:rPr>
                        <a:t> </a:t>
                      </a:r>
                      <a:r>
                        <a:rPr lang="ru-RU" sz="900">
                          <a:effectLst/>
                          <a:latin typeface="Times New Roman"/>
                          <a:ea typeface="Times New Roman"/>
                          <a:cs typeface="Times New Roman"/>
                        </a:rPr>
                        <a:t>силос</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marR="10795" algn="ctr">
                        <a:lnSpc>
                          <a:spcPts val="915"/>
                        </a:lnSpc>
                        <a:spcAft>
                          <a:spcPts val="0"/>
                        </a:spcAft>
                      </a:pPr>
                      <a:r>
                        <a:rPr lang="ru-RU" sz="900">
                          <a:effectLst/>
                          <a:latin typeface="Times New Roman"/>
                          <a:ea typeface="Times New Roman"/>
                          <a:cs typeface="Times New Roman"/>
                        </a:rPr>
                        <a:t>кг.</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29540" algn="ctr">
                        <a:lnSpc>
                          <a:spcPts val="915"/>
                        </a:lnSpc>
                        <a:spcAft>
                          <a:spcPts val="0"/>
                        </a:spcAft>
                      </a:pPr>
                      <a:r>
                        <a:rPr lang="ru-RU" sz="900">
                          <a:effectLst/>
                          <a:latin typeface="Times New Roman"/>
                          <a:ea typeface="Times New Roman"/>
                          <a:cs typeface="Times New Roman"/>
                        </a:rPr>
                        <a:t>1</a:t>
                      </a:r>
                      <a:r>
                        <a:rPr lang="ru-RU" sz="900" spc="10">
                          <a:effectLst/>
                          <a:latin typeface="Times New Roman"/>
                          <a:ea typeface="Times New Roman"/>
                          <a:cs typeface="Times New Roman"/>
                        </a:rPr>
                        <a:t> </a:t>
                      </a:r>
                      <a:r>
                        <a:rPr lang="ru-RU" sz="900">
                          <a:effectLst/>
                          <a:latin typeface="Times New Roman"/>
                          <a:ea typeface="Times New Roman"/>
                          <a:cs typeface="Times New Roman"/>
                        </a:rPr>
                        <a:t>737</a:t>
                      </a:r>
                      <a:r>
                        <a:rPr lang="ru-RU" sz="900" spc="10">
                          <a:effectLst/>
                          <a:latin typeface="Times New Roman"/>
                          <a:ea typeface="Times New Roman"/>
                          <a:cs typeface="Times New Roman"/>
                        </a:rPr>
                        <a:t> </a:t>
                      </a:r>
                      <a:r>
                        <a:rPr lang="ru-RU" sz="900">
                          <a:effectLst/>
                          <a:latin typeface="Times New Roman"/>
                          <a:ea typeface="Times New Roman"/>
                          <a:cs typeface="Times New Roman"/>
                        </a:rPr>
                        <a:t>400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30175" algn="ctr">
                        <a:lnSpc>
                          <a:spcPts val="915"/>
                        </a:lnSpc>
                        <a:spcAft>
                          <a:spcPts val="0"/>
                        </a:spcAft>
                      </a:pPr>
                      <a:r>
                        <a:rPr lang="ru-RU" sz="900" dirty="0">
                          <a:effectLst/>
                          <a:latin typeface="Times New Roman"/>
                          <a:ea typeface="Times New Roman"/>
                          <a:cs typeface="Times New Roman"/>
                        </a:rPr>
                        <a:t>1</a:t>
                      </a:r>
                      <a:r>
                        <a:rPr lang="ru-RU" sz="900" spc="10" dirty="0">
                          <a:effectLst/>
                          <a:latin typeface="Times New Roman"/>
                          <a:ea typeface="Times New Roman"/>
                          <a:cs typeface="Times New Roman"/>
                        </a:rPr>
                        <a:t> </a:t>
                      </a:r>
                      <a:r>
                        <a:rPr lang="ru-RU" sz="900" dirty="0">
                          <a:effectLst/>
                          <a:latin typeface="Times New Roman"/>
                          <a:ea typeface="Times New Roman"/>
                          <a:cs typeface="Times New Roman"/>
                        </a:rPr>
                        <a:t>737</a:t>
                      </a:r>
                      <a:r>
                        <a:rPr lang="ru-RU" sz="900" spc="10" dirty="0">
                          <a:effectLst/>
                          <a:latin typeface="Times New Roman"/>
                          <a:ea typeface="Times New Roman"/>
                          <a:cs typeface="Times New Roman"/>
                        </a:rPr>
                        <a:t> </a:t>
                      </a:r>
                      <a:r>
                        <a:rPr lang="ru-RU" sz="900" dirty="0">
                          <a:effectLst/>
                          <a:latin typeface="Times New Roman"/>
                          <a:ea typeface="Times New Roman"/>
                          <a:cs typeface="Times New Roman"/>
                        </a:rPr>
                        <a:t>400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9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30175" algn="ctr">
                        <a:lnSpc>
                          <a:spcPts val="915"/>
                        </a:lnSpc>
                        <a:spcAft>
                          <a:spcPts val="0"/>
                        </a:spcAft>
                      </a:pPr>
                      <a:r>
                        <a:rPr lang="ru-RU" sz="900">
                          <a:effectLst/>
                          <a:latin typeface="Times New Roman"/>
                          <a:ea typeface="Times New Roman"/>
                          <a:cs typeface="Times New Roman"/>
                        </a:rPr>
                        <a:t>80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 algn="ctr">
                        <a:lnSpc>
                          <a:spcPts val="915"/>
                        </a:lnSpc>
                        <a:spcAft>
                          <a:spcPts val="0"/>
                        </a:spcAft>
                      </a:pPr>
                      <a:r>
                        <a:rPr lang="ru-RU" sz="900">
                          <a:effectLst/>
                          <a:latin typeface="Times New Roman"/>
                          <a:ea typeface="Times New Roman"/>
                          <a:cs typeface="Times New Roman"/>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128932">
                <a:tc>
                  <a:txBody>
                    <a:bodyPr/>
                    <a:lstStyle/>
                    <a:p>
                      <a:pPr marL="19050" algn="l">
                        <a:lnSpc>
                          <a:spcPts val="915"/>
                        </a:lnSpc>
                        <a:spcAft>
                          <a:spcPts val="0"/>
                        </a:spcAft>
                      </a:pPr>
                      <a:r>
                        <a:rPr lang="ru-RU" sz="900">
                          <a:effectLst/>
                          <a:latin typeface="Times New Roman"/>
                          <a:ea typeface="Times New Roman"/>
                          <a:cs typeface="Times New Roman"/>
                        </a:rPr>
                        <a:t>Концентрат</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marR="10795" algn="ctr">
                        <a:lnSpc>
                          <a:spcPts val="915"/>
                        </a:lnSpc>
                        <a:spcAft>
                          <a:spcPts val="0"/>
                        </a:spcAft>
                      </a:pPr>
                      <a:r>
                        <a:rPr lang="ru-RU" sz="900">
                          <a:effectLst/>
                          <a:latin typeface="Times New Roman"/>
                          <a:ea typeface="Times New Roman"/>
                          <a:cs typeface="Times New Roman"/>
                        </a:rPr>
                        <a:t>кг.</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27635" algn="ctr">
                        <a:lnSpc>
                          <a:spcPts val="915"/>
                        </a:lnSpc>
                        <a:spcAft>
                          <a:spcPts val="0"/>
                        </a:spcAft>
                      </a:pPr>
                      <a:r>
                        <a:rPr lang="ru-RU" sz="900">
                          <a:effectLst/>
                          <a:latin typeface="Times New Roman"/>
                          <a:ea typeface="Times New Roman"/>
                          <a:cs typeface="Times New Roman"/>
                        </a:rPr>
                        <a:t>8</a:t>
                      </a:r>
                      <a:r>
                        <a:rPr lang="ru-RU" sz="900" spc="5">
                          <a:effectLst/>
                          <a:latin typeface="Times New Roman"/>
                          <a:ea typeface="Times New Roman"/>
                          <a:cs typeface="Times New Roman"/>
                        </a:rPr>
                        <a:t> </a:t>
                      </a:r>
                      <a:r>
                        <a:rPr lang="ru-RU" sz="900">
                          <a:effectLst/>
                          <a:latin typeface="Times New Roman"/>
                          <a:ea typeface="Times New Roman"/>
                          <a:cs typeface="Times New Roman"/>
                        </a:rPr>
                        <a:t>687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9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28905" algn="ctr">
                        <a:lnSpc>
                          <a:spcPts val="915"/>
                        </a:lnSpc>
                        <a:spcAft>
                          <a:spcPts val="0"/>
                        </a:spcAft>
                      </a:pPr>
                      <a:r>
                        <a:rPr lang="ru-RU" sz="900" dirty="0">
                          <a:effectLst/>
                          <a:latin typeface="Times New Roman"/>
                          <a:ea typeface="Times New Roman"/>
                          <a:cs typeface="Times New Roman"/>
                        </a:rPr>
                        <a:t>8</a:t>
                      </a:r>
                      <a:r>
                        <a:rPr lang="ru-RU" sz="900" spc="5" dirty="0">
                          <a:effectLst/>
                          <a:latin typeface="Times New Roman"/>
                          <a:ea typeface="Times New Roman"/>
                          <a:cs typeface="Times New Roman"/>
                        </a:rPr>
                        <a:t> </a:t>
                      </a:r>
                      <a:r>
                        <a:rPr lang="ru-RU" sz="900" dirty="0">
                          <a:effectLst/>
                          <a:latin typeface="Times New Roman"/>
                          <a:ea typeface="Times New Roman"/>
                          <a:cs typeface="Times New Roman"/>
                        </a:rPr>
                        <a:t>687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30175" algn="ctr">
                        <a:lnSpc>
                          <a:spcPts val="915"/>
                        </a:lnSpc>
                        <a:spcAft>
                          <a:spcPts val="0"/>
                        </a:spcAft>
                      </a:pPr>
                      <a:r>
                        <a:rPr lang="ru-RU" sz="900">
                          <a:effectLst/>
                          <a:latin typeface="Times New Roman"/>
                          <a:ea typeface="Times New Roman"/>
                          <a:cs typeface="Times New Roman"/>
                        </a:rPr>
                        <a:t>150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060" marR="215900" algn="ctr">
                        <a:lnSpc>
                          <a:spcPts val="915"/>
                        </a:lnSpc>
                        <a:spcAft>
                          <a:spcPts val="0"/>
                        </a:spcAft>
                      </a:pPr>
                      <a:r>
                        <a:rPr lang="ru-RU" sz="900">
                          <a:effectLst/>
                          <a:latin typeface="Times New Roman"/>
                          <a:ea typeface="Times New Roman"/>
                          <a:cs typeface="Times New Roman"/>
                        </a:rPr>
                        <a:t>1</a:t>
                      </a:r>
                      <a:r>
                        <a:rPr lang="ru-RU" sz="900" spc="10">
                          <a:effectLst/>
                          <a:latin typeface="Times New Roman"/>
                          <a:ea typeface="Times New Roman"/>
                          <a:cs typeface="Times New Roman"/>
                        </a:rPr>
                        <a:t> </a:t>
                      </a:r>
                      <a:r>
                        <a:rPr lang="ru-RU" sz="900">
                          <a:effectLst/>
                          <a:latin typeface="Times New Roman"/>
                          <a:ea typeface="Times New Roman"/>
                          <a:cs typeface="Times New Roman"/>
                        </a:rPr>
                        <a:t>303</a:t>
                      </a:r>
                      <a:r>
                        <a:rPr lang="ru-RU" sz="900" spc="10">
                          <a:effectLst/>
                          <a:latin typeface="Times New Roman"/>
                          <a:ea typeface="Times New Roman"/>
                          <a:cs typeface="Times New Roman"/>
                        </a:rPr>
                        <a:t> </a:t>
                      </a:r>
                      <a:r>
                        <a:rPr lang="ru-RU" sz="900">
                          <a:effectLst/>
                          <a:latin typeface="Times New Roman"/>
                          <a:ea typeface="Times New Roman"/>
                          <a:cs typeface="Times New Roman"/>
                        </a:rPr>
                        <a:t>050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128932">
                <a:tc>
                  <a:txBody>
                    <a:bodyPr/>
                    <a:lstStyle/>
                    <a:p>
                      <a:pPr marL="791210" marR="797560" algn="ctr">
                        <a:lnSpc>
                          <a:spcPts val="915"/>
                        </a:lnSpc>
                        <a:spcAft>
                          <a:spcPts val="0"/>
                        </a:spcAft>
                      </a:pPr>
                      <a:r>
                        <a:rPr lang="ru-RU" sz="900" b="1">
                          <a:effectLst/>
                          <a:latin typeface="Times New Roman"/>
                          <a:ea typeface="Times New Roman"/>
                          <a:cs typeface="Times New Roman"/>
                        </a:rPr>
                        <a:t>Итого</a:t>
                      </a:r>
                      <a:endParaRPr lang="ru-RU" sz="9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l">
                        <a:spcAft>
                          <a:spcPts val="0"/>
                        </a:spcAft>
                      </a:pPr>
                      <a:r>
                        <a:rPr lang="ru-RU" sz="9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l">
                        <a:spcAft>
                          <a:spcPts val="0"/>
                        </a:spcAft>
                      </a:pPr>
                      <a:r>
                        <a:rPr lang="ru-RU" sz="9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47320" marR="130175" algn="ctr">
                        <a:lnSpc>
                          <a:spcPts val="915"/>
                        </a:lnSpc>
                        <a:spcAft>
                          <a:spcPts val="0"/>
                        </a:spcAft>
                      </a:pPr>
                      <a:r>
                        <a:rPr lang="ru-RU" sz="900" b="1">
                          <a:effectLst/>
                          <a:latin typeface="Times New Roman"/>
                          <a:ea typeface="Times New Roman"/>
                          <a:cs typeface="Times New Roman"/>
                        </a:rPr>
                        <a:t>2</a:t>
                      </a:r>
                      <a:r>
                        <a:rPr lang="ru-RU" sz="900" b="1" spc="10">
                          <a:effectLst/>
                          <a:latin typeface="Times New Roman"/>
                          <a:ea typeface="Times New Roman"/>
                          <a:cs typeface="Times New Roman"/>
                        </a:rPr>
                        <a:t> </a:t>
                      </a:r>
                      <a:r>
                        <a:rPr lang="ru-RU" sz="900" b="1">
                          <a:effectLst/>
                          <a:latin typeface="Times New Roman"/>
                          <a:ea typeface="Times New Roman"/>
                          <a:cs typeface="Times New Roman"/>
                        </a:rPr>
                        <a:t>171</a:t>
                      </a:r>
                      <a:r>
                        <a:rPr lang="ru-RU" sz="900" b="1" spc="10">
                          <a:effectLst/>
                          <a:latin typeface="Times New Roman"/>
                          <a:ea typeface="Times New Roman"/>
                          <a:cs typeface="Times New Roman"/>
                        </a:rPr>
                        <a:t> </a:t>
                      </a:r>
                      <a:r>
                        <a:rPr lang="ru-RU" sz="900" b="1">
                          <a:effectLst/>
                          <a:latin typeface="Times New Roman"/>
                          <a:ea typeface="Times New Roman"/>
                          <a:cs typeface="Times New Roman"/>
                        </a:rPr>
                        <a:t>750</a:t>
                      </a:r>
                      <a:endParaRPr lang="ru-RU" sz="9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47320" marR="128905" algn="ctr">
                        <a:lnSpc>
                          <a:spcPts val="915"/>
                        </a:lnSpc>
                        <a:spcAft>
                          <a:spcPts val="0"/>
                        </a:spcAft>
                      </a:pPr>
                      <a:r>
                        <a:rPr lang="ru-RU" sz="900" b="1">
                          <a:effectLst/>
                          <a:latin typeface="Times New Roman"/>
                          <a:ea typeface="Times New Roman"/>
                          <a:cs typeface="Times New Roman"/>
                        </a:rPr>
                        <a:t>8</a:t>
                      </a:r>
                      <a:r>
                        <a:rPr lang="ru-RU" sz="900" b="1" spc="5">
                          <a:effectLst/>
                          <a:latin typeface="Times New Roman"/>
                          <a:ea typeface="Times New Roman"/>
                          <a:cs typeface="Times New Roman"/>
                        </a:rPr>
                        <a:t> </a:t>
                      </a:r>
                      <a:r>
                        <a:rPr lang="ru-RU" sz="900" b="1">
                          <a:effectLst/>
                          <a:latin typeface="Times New Roman"/>
                          <a:ea typeface="Times New Roman"/>
                          <a:cs typeface="Times New Roman"/>
                        </a:rPr>
                        <a:t>687</a:t>
                      </a:r>
                      <a:endParaRPr lang="ru-RU" sz="9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l">
                        <a:spcAft>
                          <a:spcPts val="0"/>
                        </a:spcAft>
                      </a:pPr>
                      <a:r>
                        <a:rPr lang="ru-RU" sz="9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226060" marR="215900" algn="ctr">
                        <a:lnSpc>
                          <a:spcPts val="915"/>
                        </a:lnSpc>
                        <a:spcAft>
                          <a:spcPts val="0"/>
                        </a:spcAft>
                      </a:pPr>
                      <a:r>
                        <a:rPr lang="ru-RU" sz="900" b="1">
                          <a:effectLst/>
                          <a:latin typeface="Times New Roman"/>
                          <a:ea typeface="Times New Roman"/>
                          <a:cs typeface="Times New Roman"/>
                        </a:rPr>
                        <a:t>1</a:t>
                      </a:r>
                      <a:r>
                        <a:rPr lang="ru-RU" sz="900" b="1" spc="10">
                          <a:effectLst/>
                          <a:latin typeface="Times New Roman"/>
                          <a:ea typeface="Times New Roman"/>
                          <a:cs typeface="Times New Roman"/>
                        </a:rPr>
                        <a:t> </a:t>
                      </a:r>
                      <a:r>
                        <a:rPr lang="ru-RU" sz="900" b="1">
                          <a:effectLst/>
                          <a:latin typeface="Times New Roman"/>
                          <a:ea typeface="Times New Roman"/>
                          <a:cs typeface="Times New Roman"/>
                        </a:rPr>
                        <a:t>303</a:t>
                      </a:r>
                      <a:r>
                        <a:rPr lang="ru-RU" sz="900" b="1" spc="10">
                          <a:effectLst/>
                          <a:latin typeface="Times New Roman"/>
                          <a:ea typeface="Times New Roman"/>
                          <a:cs typeface="Times New Roman"/>
                        </a:rPr>
                        <a:t> </a:t>
                      </a:r>
                      <a:r>
                        <a:rPr lang="ru-RU" sz="900" b="1">
                          <a:effectLst/>
                          <a:latin typeface="Times New Roman"/>
                          <a:ea typeface="Times New Roman"/>
                          <a:cs typeface="Times New Roman"/>
                        </a:rPr>
                        <a:t>050</a:t>
                      </a:r>
                      <a:endParaRPr lang="ru-RU" sz="9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vMerge="1">
                  <a:txBody>
                    <a:bodyPr/>
                    <a:lstStyle/>
                    <a:p>
                      <a:endParaRPr lang="ru-RU"/>
                    </a:p>
                  </a:txBody>
                  <a:tcPr/>
                </a:tc>
              </a:tr>
              <a:tr h="128932">
                <a:tc>
                  <a:txBody>
                    <a:bodyPr/>
                    <a:lstStyle/>
                    <a:p>
                      <a:pPr marL="19050" algn="l">
                        <a:lnSpc>
                          <a:spcPts val="915"/>
                        </a:lnSpc>
                        <a:spcAft>
                          <a:spcPts val="0"/>
                        </a:spcAft>
                      </a:pPr>
                      <a:r>
                        <a:rPr lang="ru-RU" sz="900">
                          <a:effectLst/>
                          <a:latin typeface="Times New Roman"/>
                          <a:ea typeface="Times New Roman"/>
                          <a:cs typeface="Times New Roman"/>
                        </a:rPr>
                        <a:t>Сено</a:t>
                      </a:r>
                      <a:r>
                        <a:rPr lang="ru-RU" sz="900" spc="-15">
                          <a:effectLst/>
                          <a:latin typeface="Times New Roman"/>
                          <a:ea typeface="Times New Roman"/>
                          <a:cs typeface="Times New Roman"/>
                        </a:rPr>
                        <a:t> </a:t>
                      </a:r>
                      <a:r>
                        <a:rPr lang="ru-RU" sz="900">
                          <a:effectLst/>
                          <a:latin typeface="Times New Roman"/>
                          <a:ea typeface="Times New Roman"/>
                          <a:cs typeface="Times New Roman"/>
                        </a:rPr>
                        <a:t>(люцерна)</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marR="10795" algn="ctr">
                        <a:lnSpc>
                          <a:spcPts val="915"/>
                        </a:lnSpc>
                        <a:spcAft>
                          <a:spcPts val="0"/>
                        </a:spcAft>
                      </a:pPr>
                      <a:r>
                        <a:rPr lang="ru-RU" sz="900">
                          <a:effectLst/>
                          <a:latin typeface="Times New Roman"/>
                          <a:ea typeface="Times New Roman"/>
                          <a:cs typeface="Times New Roman"/>
                        </a:rPr>
                        <a:t>кг.</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28270" algn="ctr">
                        <a:lnSpc>
                          <a:spcPts val="915"/>
                        </a:lnSpc>
                        <a:spcAft>
                          <a:spcPts val="0"/>
                        </a:spcAft>
                      </a:pPr>
                      <a:r>
                        <a:rPr lang="ru-RU" sz="900">
                          <a:effectLst/>
                          <a:latin typeface="Times New Roman"/>
                          <a:ea typeface="Times New Roman"/>
                          <a:cs typeface="Times New Roman"/>
                        </a:rPr>
                        <a:t>569</a:t>
                      </a:r>
                      <a:r>
                        <a:rPr lang="ru-RU" sz="900" spc="10">
                          <a:effectLst/>
                          <a:latin typeface="Times New Roman"/>
                          <a:ea typeface="Times New Roman"/>
                          <a:cs typeface="Times New Roman"/>
                        </a:rPr>
                        <a:t> </a:t>
                      </a:r>
                      <a:r>
                        <a:rPr lang="ru-RU" sz="900">
                          <a:effectLst/>
                          <a:latin typeface="Times New Roman"/>
                          <a:ea typeface="Times New Roman"/>
                          <a:cs typeface="Times New Roman"/>
                        </a:rPr>
                        <a:t>400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28905" algn="ctr">
                        <a:lnSpc>
                          <a:spcPts val="915"/>
                        </a:lnSpc>
                        <a:spcAft>
                          <a:spcPts val="0"/>
                        </a:spcAft>
                      </a:pPr>
                      <a:r>
                        <a:rPr lang="ru-RU" sz="900">
                          <a:effectLst/>
                          <a:latin typeface="Times New Roman"/>
                          <a:ea typeface="Times New Roman"/>
                          <a:cs typeface="Times New Roman"/>
                        </a:rPr>
                        <a:t>569</a:t>
                      </a:r>
                      <a:r>
                        <a:rPr lang="ru-RU" sz="900" spc="10">
                          <a:effectLst/>
                          <a:latin typeface="Times New Roman"/>
                          <a:ea typeface="Times New Roman"/>
                          <a:cs typeface="Times New Roman"/>
                        </a:rPr>
                        <a:t> </a:t>
                      </a:r>
                      <a:r>
                        <a:rPr lang="ru-RU" sz="900">
                          <a:effectLst/>
                          <a:latin typeface="Times New Roman"/>
                          <a:ea typeface="Times New Roman"/>
                          <a:cs typeface="Times New Roman"/>
                        </a:rPr>
                        <a:t>400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900" dirty="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30175" algn="ctr">
                        <a:lnSpc>
                          <a:spcPts val="915"/>
                        </a:lnSpc>
                        <a:spcAft>
                          <a:spcPts val="0"/>
                        </a:spcAft>
                      </a:pPr>
                      <a:r>
                        <a:rPr lang="ru-RU" sz="900">
                          <a:effectLst/>
                          <a:latin typeface="Times New Roman"/>
                          <a:ea typeface="Times New Roman"/>
                          <a:cs typeface="Times New Roman"/>
                        </a:rPr>
                        <a:t>50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 algn="ctr">
                        <a:lnSpc>
                          <a:spcPts val="915"/>
                        </a:lnSpc>
                        <a:spcAft>
                          <a:spcPts val="0"/>
                        </a:spcAft>
                      </a:pPr>
                      <a:r>
                        <a:rPr lang="ru-RU" sz="900">
                          <a:effectLst/>
                          <a:latin typeface="Times New Roman"/>
                          <a:ea typeface="Times New Roman"/>
                          <a:cs typeface="Times New Roman"/>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a:spcBef>
                          <a:spcPts val="10"/>
                        </a:spcBef>
                        <a:spcAft>
                          <a:spcPts val="0"/>
                        </a:spcAft>
                      </a:pPr>
                      <a:r>
                        <a:rPr lang="ru-RU" sz="900" b="1">
                          <a:effectLst/>
                          <a:latin typeface="Times New Roman"/>
                          <a:ea typeface="Times New Roman"/>
                          <a:cs typeface="Times New Roman"/>
                        </a:rPr>
                        <a:t> </a:t>
                      </a:r>
                      <a:endParaRPr lang="ru-RU" sz="900">
                        <a:effectLst/>
                        <a:latin typeface="Times New Roman"/>
                        <a:ea typeface="Times New Roman"/>
                        <a:cs typeface="Times New Roman"/>
                      </a:endParaRPr>
                    </a:p>
                    <a:p>
                      <a:pPr marL="208915" algn="l">
                        <a:spcAft>
                          <a:spcPts val="0"/>
                        </a:spcAft>
                      </a:pPr>
                      <a:r>
                        <a:rPr lang="ru-RU" sz="900" b="1">
                          <a:effectLst/>
                          <a:latin typeface="Times New Roman"/>
                          <a:ea typeface="Times New Roman"/>
                          <a:cs typeface="Times New Roman"/>
                        </a:rPr>
                        <a:t>4</a:t>
                      </a:r>
                      <a:r>
                        <a:rPr lang="ru-RU" sz="900" b="1" spc="-5">
                          <a:effectLst/>
                          <a:latin typeface="Times New Roman"/>
                          <a:ea typeface="Times New Roman"/>
                          <a:cs typeface="Times New Roman"/>
                        </a:rPr>
                        <a:t> </a:t>
                      </a:r>
                      <a:r>
                        <a:rPr lang="ru-RU" sz="900" b="1">
                          <a:effectLst/>
                          <a:latin typeface="Times New Roman"/>
                          <a:ea typeface="Times New Roman"/>
                          <a:cs typeface="Times New Roman"/>
                        </a:rPr>
                        <a:t>год</a:t>
                      </a:r>
                      <a:endParaRPr lang="ru-RU" sz="9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932">
                <a:tc>
                  <a:txBody>
                    <a:bodyPr/>
                    <a:lstStyle/>
                    <a:p>
                      <a:pPr marL="19050" algn="l">
                        <a:lnSpc>
                          <a:spcPts val="915"/>
                        </a:lnSpc>
                        <a:spcAft>
                          <a:spcPts val="0"/>
                        </a:spcAft>
                      </a:pPr>
                      <a:r>
                        <a:rPr lang="ru-RU" sz="900">
                          <a:effectLst/>
                          <a:latin typeface="Times New Roman"/>
                          <a:ea typeface="Times New Roman"/>
                          <a:cs typeface="Times New Roman"/>
                        </a:rPr>
                        <a:t>Кукурузный</a:t>
                      </a:r>
                      <a:r>
                        <a:rPr lang="ru-RU" sz="900" spc="-45">
                          <a:effectLst/>
                          <a:latin typeface="Times New Roman"/>
                          <a:ea typeface="Times New Roman"/>
                          <a:cs typeface="Times New Roman"/>
                        </a:rPr>
                        <a:t> </a:t>
                      </a:r>
                      <a:r>
                        <a:rPr lang="ru-RU" sz="900">
                          <a:effectLst/>
                          <a:latin typeface="Times New Roman"/>
                          <a:ea typeface="Times New Roman"/>
                          <a:cs typeface="Times New Roman"/>
                        </a:rPr>
                        <a:t>силос</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marR="10795" algn="ctr">
                        <a:lnSpc>
                          <a:spcPts val="915"/>
                        </a:lnSpc>
                        <a:spcAft>
                          <a:spcPts val="0"/>
                        </a:spcAft>
                      </a:pPr>
                      <a:r>
                        <a:rPr lang="ru-RU" sz="900">
                          <a:effectLst/>
                          <a:latin typeface="Times New Roman"/>
                          <a:ea typeface="Times New Roman"/>
                          <a:cs typeface="Times New Roman"/>
                        </a:rPr>
                        <a:t>кг.</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29540" algn="ctr">
                        <a:lnSpc>
                          <a:spcPts val="915"/>
                        </a:lnSpc>
                        <a:spcAft>
                          <a:spcPts val="0"/>
                        </a:spcAft>
                      </a:pPr>
                      <a:r>
                        <a:rPr lang="ru-RU" sz="900">
                          <a:effectLst/>
                          <a:latin typeface="Times New Roman"/>
                          <a:ea typeface="Times New Roman"/>
                          <a:cs typeface="Times New Roman"/>
                        </a:rPr>
                        <a:t>2</a:t>
                      </a:r>
                      <a:r>
                        <a:rPr lang="ru-RU" sz="900" spc="10">
                          <a:effectLst/>
                          <a:latin typeface="Times New Roman"/>
                          <a:ea typeface="Times New Roman"/>
                          <a:cs typeface="Times New Roman"/>
                        </a:rPr>
                        <a:t> </a:t>
                      </a:r>
                      <a:r>
                        <a:rPr lang="ru-RU" sz="900">
                          <a:effectLst/>
                          <a:latin typeface="Times New Roman"/>
                          <a:ea typeface="Times New Roman"/>
                          <a:cs typeface="Times New Roman"/>
                        </a:rPr>
                        <a:t>277</a:t>
                      </a:r>
                      <a:r>
                        <a:rPr lang="ru-RU" sz="900" spc="10">
                          <a:effectLst/>
                          <a:latin typeface="Times New Roman"/>
                          <a:ea typeface="Times New Roman"/>
                          <a:cs typeface="Times New Roman"/>
                        </a:rPr>
                        <a:t> </a:t>
                      </a:r>
                      <a:r>
                        <a:rPr lang="ru-RU" sz="900">
                          <a:effectLst/>
                          <a:latin typeface="Times New Roman"/>
                          <a:ea typeface="Times New Roman"/>
                          <a:cs typeface="Times New Roman"/>
                        </a:rPr>
                        <a:t>600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30175" algn="ctr">
                        <a:lnSpc>
                          <a:spcPts val="915"/>
                        </a:lnSpc>
                        <a:spcAft>
                          <a:spcPts val="0"/>
                        </a:spcAft>
                      </a:pPr>
                      <a:r>
                        <a:rPr lang="ru-RU" sz="900">
                          <a:effectLst/>
                          <a:latin typeface="Times New Roman"/>
                          <a:ea typeface="Times New Roman"/>
                          <a:cs typeface="Times New Roman"/>
                        </a:rPr>
                        <a:t>2</a:t>
                      </a:r>
                      <a:r>
                        <a:rPr lang="ru-RU" sz="900" spc="10">
                          <a:effectLst/>
                          <a:latin typeface="Times New Roman"/>
                          <a:ea typeface="Times New Roman"/>
                          <a:cs typeface="Times New Roman"/>
                        </a:rPr>
                        <a:t> </a:t>
                      </a:r>
                      <a:r>
                        <a:rPr lang="ru-RU" sz="900">
                          <a:effectLst/>
                          <a:latin typeface="Times New Roman"/>
                          <a:ea typeface="Times New Roman"/>
                          <a:cs typeface="Times New Roman"/>
                        </a:rPr>
                        <a:t>277</a:t>
                      </a:r>
                      <a:r>
                        <a:rPr lang="ru-RU" sz="900" spc="10">
                          <a:effectLst/>
                          <a:latin typeface="Times New Roman"/>
                          <a:ea typeface="Times New Roman"/>
                          <a:cs typeface="Times New Roman"/>
                        </a:rPr>
                        <a:t> </a:t>
                      </a:r>
                      <a:r>
                        <a:rPr lang="ru-RU" sz="900">
                          <a:effectLst/>
                          <a:latin typeface="Times New Roman"/>
                          <a:ea typeface="Times New Roman"/>
                          <a:cs typeface="Times New Roman"/>
                        </a:rPr>
                        <a:t>600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900" dirty="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30175" algn="ctr">
                        <a:lnSpc>
                          <a:spcPts val="915"/>
                        </a:lnSpc>
                        <a:spcAft>
                          <a:spcPts val="0"/>
                        </a:spcAft>
                      </a:pPr>
                      <a:r>
                        <a:rPr lang="ru-RU" sz="900" dirty="0">
                          <a:effectLst/>
                          <a:latin typeface="Times New Roman"/>
                          <a:ea typeface="Times New Roman"/>
                          <a:cs typeface="Times New Roman"/>
                        </a:rPr>
                        <a:t>80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 algn="ctr">
                        <a:lnSpc>
                          <a:spcPts val="915"/>
                        </a:lnSpc>
                        <a:spcAft>
                          <a:spcPts val="0"/>
                        </a:spcAft>
                      </a:pPr>
                      <a:r>
                        <a:rPr lang="ru-RU" sz="900">
                          <a:effectLst/>
                          <a:latin typeface="Times New Roman"/>
                          <a:ea typeface="Times New Roman"/>
                          <a:cs typeface="Times New Roman"/>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128932">
                <a:tc>
                  <a:txBody>
                    <a:bodyPr/>
                    <a:lstStyle/>
                    <a:p>
                      <a:pPr marL="19050" algn="l">
                        <a:lnSpc>
                          <a:spcPts val="920"/>
                        </a:lnSpc>
                        <a:spcAft>
                          <a:spcPts val="0"/>
                        </a:spcAft>
                      </a:pPr>
                      <a:r>
                        <a:rPr lang="ru-RU" sz="900">
                          <a:effectLst/>
                          <a:latin typeface="Times New Roman"/>
                          <a:ea typeface="Times New Roman"/>
                          <a:cs typeface="Times New Roman"/>
                        </a:rPr>
                        <a:t>Концентрат</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marR="10795" algn="ctr">
                        <a:lnSpc>
                          <a:spcPts val="920"/>
                        </a:lnSpc>
                        <a:spcAft>
                          <a:spcPts val="0"/>
                        </a:spcAft>
                      </a:pPr>
                      <a:r>
                        <a:rPr lang="ru-RU" sz="900">
                          <a:effectLst/>
                          <a:latin typeface="Times New Roman"/>
                          <a:ea typeface="Times New Roman"/>
                          <a:cs typeface="Times New Roman"/>
                        </a:rPr>
                        <a:t>кг.</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27635" algn="ctr">
                        <a:lnSpc>
                          <a:spcPts val="920"/>
                        </a:lnSpc>
                        <a:spcAft>
                          <a:spcPts val="0"/>
                        </a:spcAft>
                      </a:pPr>
                      <a:r>
                        <a:rPr lang="ru-RU" sz="900">
                          <a:effectLst/>
                          <a:latin typeface="Times New Roman"/>
                          <a:ea typeface="Times New Roman"/>
                          <a:cs typeface="Times New Roman"/>
                        </a:rPr>
                        <a:t>11</a:t>
                      </a:r>
                      <a:r>
                        <a:rPr lang="ru-RU" sz="900" spc="10">
                          <a:effectLst/>
                          <a:latin typeface="Times New Roman"/>
                          <a:ea typeface="Times New Roman"/>
                          <a:cs typeface="Times New Roman"/>
                        </a:rPr>
                        <a:t> </a:t>
                      </a:r>
                      <a:r>
                        <a:rPr lang="ru-RU" sz="900">
                          <a:effectLst/>
                          <a:latin typeface="Times New Roman"/>
                          <a:ea typeface="Times New Roman"/>
                          <a:cs typeface="Times New Roman"/>
                        </a:rPr>
                        <a:t>388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9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28905" algn="ctr">
                        <a:lnSpc>
                          <a:spcPts val="920"/>
                        </a:lnSpc>
                        <a:spcAft>
                          <a:spcPts val="0"/>
                        </a:spcAft>
                      </a:pPr>
                      <a:r>
                        <a:rPr lang="ru-RU" sz="900">
                          <a:effectLst/>
                          <a:latin typeface="Times New Roman"/>
                          <a:ea typeface="Times New Roman"/>
                          <a:cs typeface="Times New Roman"/>
                        </a:rPr>
                        <a:t>11</a:t>
                      </a:r>
                      <a:r>
                        <a:rPr lang="ru-RU" sz="900" spc="10">
                          <a:effectLst/>
                          <a:latin typeface="Times New Roman"/>
                          <a:ea typeface="Times New Roman"/>
                          <a:cs typeface="Times New Roman"/>
                        </a:rPr>
                        <a:t> </a:t>
                      </a:r>
                      <a:r>
                        <a:rPr lang="ru-RU" sz="900">
                          <a:effectLst/>
                          <a:latin typeface="Times New Roman"/>
                          <a:ea typeface="Times New Roman"/>
                          <a:cs typeface="Times New Roman"/>
                        </a:rPr>
                        <a:t>388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30175" algn="ctr">
                        <a:lnSpc>
                          <a:spcPts val="920"/>
                        </a:lnSpc>
                        <a:spcAft>
                          <a:spcPts val="0"/>
                        </a:spcAft>
                      </a:pPr>
                      <a:r>
                        <a:rPr lang="ru-RU" sz="900" dirty="0">
                          <a:effectLst/>
                          <a:latin typeface="Times New Roman"/>
                          <a:ea typeface="Times New Roman"/>
                          <a:cs typeface="Times New Roman"/>
                        </a:rPr>
                        <a:t>150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060" marR="215900" algn="ctr">
                        <a:lnSpc>
                          <a:spcPts val="920"/>
                        </a:lnSpc>
                        <a:spcAft>
                          <a:spcPts val="0"/>
                        </a:spcAft>
                      </a:pPr>
                      <a:r>
                        <a:rPr lang="ru-RU" sz="900">
                          <a:effectLst/>
                          <a:latin typeface="Times New Roman"/>
                          <a:ea typeface="Times New Roman"/>
                          <a:cs typeface="Times New Roman"/>
                        </a:rPr>
                        <a:t>1</a:t>
                      </a:r>
                      <a:r>
                        <a:rPr lang="ru-RU" sz="900" spc="10">
                          <a:effectLst/>
                          <a:latin typeface="Times New Roman"/>
                          <a:ea typeface="Times New Roman"/>
                          <a:cs typeface="Times New Roman"/>
                        </a:rPr>
                        <a:t> </a:t>
                      </a:r>
                      <a:r>
                        <a:rPr lang="ru-RU" sz="900">
                          <a:effectLst/>
                          <a:latin typeface="Times New Roman"/>
                          <a:ea typeface="Times New Roman"/>
                          <a:cs typeface="Times New Roman"/>
                        </a:rPr>
                        <a:t>708</a:t>
                      </a:r>
                      <a:r>
                        <a:rPr lang="ru-RU" sz="900" spc="10">
                          <a:effectLst/>
                          <a:latin typeface="Times New Roman"/>
                          <a:ea typeface="Times New Roman"/>
                          <a:cs typeface="Times New Roman"/>
                        </a:rPr>
                        <a:t> </a:t>
                      </a:r>
                      <a:r>
                        <a:rPr lang="ru-RU" sz="900">
                          <a:effectLst/>
                          <a:latin typeface="Times New Roman"/>
                          <a:ea typeface="Times New Roman"/>
                          <a:cs typeface="Times New Roman"/>
                        </a:rPr>
                        <a:t>200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128932">
                <a:tc>
                  <a:txBody>
                    <a:bodyPr/>
                    <a:lstStyle/>
                    <a:p>
                      <a:pPr marL="791210" marR="797560" algn="ctr">
                        <a:lnSpc>
                          <a:spcPts val="915"/>
                        </a:lnSpc>
                        <a:spcAft>
                          <a:spcPts val="0"/>
                        </a:spcAft>
                      </a:pPr>
                      <a:r>
                        <a:rPr lang="ru-RU" sz="900" b="1">
                          <a:effectLst/>
                          <a:latin typeface="Times New Roman"/>
                          <a:ea typeface="Times New Roman"/>
                          <a:cs typeface="Times New Roman"/>
                        </a:rPr>
                        <a:t>Итого</a:t>
                      </a:r>
                      <a:endParaRPr lang="ru-RU" sz="9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l">
                        <a:spcAft>
                          <a:spcPts val="0"/>
                        </a:spcAft>
                      </a:pPr>
                      <a:r>
                        <a:rPr lang="ru-RU" sz="9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l">
                        <a:spcAft>
                          <a:spcPts val="0"/>
                        </a:spcAft>
                      </a:pPr>
                      <a:r>
                        <a:rPr lang="ru-RU" sz="9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47320" marR="130175" algn="ctr">
                        <a:lnSpc>
                          <a:spcPts val="915"/>
                        </a:lnSpc>
                        <a:spcAft>
                          <a:spcPts val="0"/>
                        </a:spcAft>
                      </a:pPr>
                      <a:r>
                        <a:rPr lang="ru-RU" sz="900" b="1">
                          <a:effectLst/>
                          <a:latin typeface="Times New Roman"/>
                          <a:ea typeface="Times New Roman"/>
                          <a:cs typeface="Times New Roman"/>
                        </a:rPr>
                        <a:t>2</a:t>
                      </a:r>
                      <a:r>
                        <a:rPr lang="ru-RU" sz="900" b="1" spc="10">
                          <a:effectLst/>
                          <a:latin typeface="Times New Roman"/>
                          <a:ea typeface="Times New Roman"/>
                          <a:cs typeface="Times New Roman"/>
                        </a:rPr>
                        <a:t> </a:t>
                      </a:r>
                      <a:r>
                        <a:rPr lang="ru-RU" sz="900" b="1">
                          <a:effectLst/>
                          <a:latin typeface="Times New Roman"/>
                          <a:ea typeface="Times New Roman"/>
                          <a:cs typeface="Times New Roman"/>
                        </a:rPr>
                        <a:t>847</a:t>
                      </a:r>
                      <a:r>
                        <a:rPr lang="ru-RU" sz="900" b="1" spc="10">
                          <a:effectLst/>
                          <a:latin typeface="Times New Roman"/>
                          <a:ea typeface="Times New Roman"/>
                          <a:cs typeface="Times New Roman"/>
                        </a:rPr>
                        <a:t> </a:t>
                      </a:r>
                      <a:r>
                        <a:rPr lang="ru-RU" sz="900" b="1">
                          <a:effectLst/>
                          <a:latin typeface="Times New Roman"/>
                          <a:ea typeface="Times New Roman"/>
                          <a:cs typeface="Times New Roman"/>
                        </a:rPr>
                        <a:t>000</a:t>
                      </a:r>
                      <a:endParaRPr lang="ru-RU" sz="9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47320" marR="128905" algn="ctr">
                        <a:lnSpc>
                          <a:spcPts val="915"/>
                        </a:lnSpc>
                        <a:spcAft>
                          <a:spcPts val="0"/>
                        </a:spcAft>
                      </a:pPr>
                      <a:r>
                        <a:rPr lang="ru-RU" sz="900" b="1">
                          <a:effectLst/>
                          <a:latin typeface="Times New Roman"/>
                          <a:ea typeface="Times New Roman"/>
                          <a:cs typeface="Times New Roman"/>
                        </a:rPr>
                        <a:t>11</a:t>
                      </a:r>
                      <a:r>
                        <a:rPr lang="ru-RU" sz="900" b="1" spc="10">
                          <a:effectLst/>
                          <a:latin typeface="Times New Roman"/>
                          <a:ea typeface="Times New Roman"/>
                          <a:cs typeface="Times New Roman"/>
                        </a:rPr>
                        <a:t> </a:t>
                      </a:r>
                      <a:r>
                        <a:rPr lang="ru-RU" sz="900" b="1">
                          <a:effectLst/>
                          <a:latin typeface="Times New Roman"/>
                          <a:ea typeface="Times New Roman"/>
                          <a:cs typeface="Times New Roman"/>
                        </a:rPr>
                        <a:t>388</a:t>
                      </a:r>
                      <a:endParaRPr lang="ru-RU" sz="9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l">
                        <a:spcAft>
                          <a:spcPts val="0"/>
                        </a:spcAft>
                      </a:pPr>
                      <a:r>
                        <a:rPr lang="ru-RU" sz="900" dirty="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226060" marR="215900" algn="ctr">
                        <a:lnSpc>
                          <a:spcPts val="915"/>
                        </a:lnSpc>
                        <a:spcAft>
                          <a:spcPts val="0"/>
                        </a:spcAft>
                      </a:pPr>
                      <a:r>
                        <a:rPr lang="ru-RU" sz="900" b="1">
                          <a:effectLst/>
                          <a:latin typeface="Times New Roman"/>
                          <a:ea typeface="Times New Roman"/>
                          <a:cs typeface="Times New Roman"/>
                        </a:rPr>
                        <a:t>1</a:t>
                      </a:r>
                      <a:r>
                        <a:rPr lang="ru-RU" sz="900" b="1" spc="10">
                          <a:effectLst/>
                          <a:latin typeface="Times New Roman"/>
                          <a:ea typeface="Times New Roman"/>
                          <a:cs typeface="Times New Roman"/>
                        </a:rPr>
                        <a:t> </a:t>
                      </a:r>
                      <a:r>
                        <a:rPr lang="ru-RU" sz="900" b="1">
                          <a:effectLst/>
                          <a:latin typeface="Times New Roman"/>
                          <a:ea typeface="Times New Roman"/>
                          <a:cs typeface="Times New Roman"/>
                        </a:rPr>
                        <a:t>708</a:t>
                      </a:r>
                      <a:r>
                        <a:rPr lang="ru-RU" sz="900" b="1" spc="10">
                          <a:effectLst/>
                          <a:latin typeface="Times New Roman"/>
                          <a:ea typeface="Times New Roman"/>
                          <a:cs typeface="Times New Roman"/>
                        </a:rPr>
                        <a:t> </a:t>
                      </a:r>
                      <a:r>
                        <a:rPr lang="ru-RU" sz="900" b="1">
                          <a:effectLst/>
                          <a:latin typeface="Times New Roman"/>
                          <a:ea typeface="Times New Roman"/>
                          <a:cs typeface="Times New Roman"/>
                        </a:rPr>
                        <a:t>200</a:t>
                      </a:r>
                      <a:endParaRPr lang="ru-RU" sz="9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vMerge="1">
                  <a:txBody>
                    <a:bodyPr/>
                    <a:lstStyle/>
                    <a:p>
                      <a:endParaRPr lang="ru-RU"/>
                    </a:p>
                  </a:txBody>
                  <a:tcPr/>
                </a:tc>
              </a:tr>
              <a:tr h="128932">
                <a:tc>
                  <a:txBody>
                    <a:bodyPr/>
                    <a:lstStyle/>
                    <a:p>
                      <a:pPr marL="19050" algn="l">
                        <a:lnSpc>
                          <a:spcPts val="915"/>
                        </a:lnSpc>
                        <a:spcAft>
                          <a:spcPts val="0"/>
                        </a:spcAft>
                      </a:pPr>
                      <a:r>
                        <a:rPr lang="ru-RU" sz="900">
                          <a:effectLst/>
                          <a:latin typeface="Times New Roman"/>
                          <a:ea typeface="Times New Roman"/>
                          <a:cs typeface="Times New Roman"/>
                        </a:rPr>
                        <a:t>Сено</a:t>
                      </a:r>
                      <a:r>
                        <a:rPr lang="ru-RU" sz="900" spc="-15">
                          <a:effectLst/>
                          <a:latin typeface="Times New Roman"/>
                          <a:ea typeface="Times New Roman"/>
                          <a:cs typeface="Times New Roman"/>
                        </a:rPr>
                        <a:t> </a:t>
                      </a:r>
                      <a:r>
                        <a:rPr lang="ru-RU" sz="900">
                          <a:effectLst/>
                          <a:latin typeface="Times New Roman"/>
                          <a:ea typeface="Times New Roman"/>
                          <a:cs typeface="Times New Roman"/>
                        </a:rPr>
                        <a:t>(люцерна)</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marR="10795" algn="ctr">
                        <a:lnSpc>
                          <a:spcPts val="915"/>
                        </a:lnSpc>
                        <a:spcAft>
                          <a:spcPts val="0"/>
                        </a:spcAft>
                      </a:pPr>
                      <a:r>
                        <a:rPr lang="ru-RU" sz="900">
                          <a:effectLst/>
                          <a:latin typeface="Times New Roman"/>
                          <a:ea typeface="Times New Roman"/>
                          <a:cs typeface="Times New Roman"/>
                        </a:rPr>
                        <a:t>кг.</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28270" algn="ctr">
                        <a:lnSpc>
                          <a:spcPts val="915"/>
                        </a:lnSpc>
                        <a:spcAft>
                          <a:spcPts val="0"/>
                        </a:spcAft>
                      </a:pPr>
                      <a:r>
                        <a:rPr lang="ru-RU" sz="900">
                          <a:effectLst/>
                          <a:latin typeface="Times New Roman"/>
                          <a:ea typeface="Times New Roman"/>
                          <a:cs typeface="Times New Roman"/>
                        </a:rPr>
                        <a:t>740</a:t>
                      </a:r>
                      <a:r>
                        <a:rPr lang="ru-RU" sz="900" spc="10">
                          <a:effectLst/>
                          <a:latin typeface="Times New Roman"/>
                          <a:ea typeface="Times New Roman"/>
                          <a:cs typeface="Times New Roman"/>
                        </a:rPr>
                        <a:t> </a:t>
                      </a:r>
                      <a:r>
                        <a:rPr lang="ru-RU" sz="900">
                          <a:effectLst/>
                          <a:latin typeface="Times New Roman"/>
                          <a:ea typeface="Times New Roman"/>
                          <a:cs typeface="Times New Roman"/>
                        </a:rPr>
                        <a:t>950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28905" algn="ctr">
                        <a:lnSpc>
                          <a:spcPts val="915"/>
                        </a:lnSpc>
                        <a:spcAft>
                          <a:spcPts val="0"/>
                        </a:spcAft>
                      </a:pPr>
                      <a:r>
                        <a:rPr lang="ru-RU" sz="900">
                          <a:effectLst/>
                          <a:latin typeface="Times New Roman"/>
                          <a:ea typeface="Times New Roman"/>
                          <a:cs typeface="Times New Roman"/>
                        </a:rPr>
                        <a:t>740</a:t>
                      </a:r>
                      <a:r>
                        <a:rPr lang="ru-RU" sz="900" spc="10">
                          <a:effectLst/>
                          <a:latin typeface="Times New Roman"/>
                          <a:ea typeface="Times New Roman"/>
                          <a:cs typeface="Times New Roman"/>
                        </a:rPr>
                        <a:t> </a:t>
                      </a:r>
                      <a:r>
                        <a:rPr lang="ru-RU" sz="900">
                          <a:effectLst/>
                          <a:latin typeface="Times New Roman"/>
                          <a:ea typeface="Times New Roman"/>
                          <a:cs typeface="Times New Roman"/>
                        </a:rPr>
                        <a:t>950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9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30175" algn="ctr">
                        <a:lnSpc>
                          <a:spcPts val="915"/>
                        </a:lnSpc>
                        <a:spcAft>
                          <a:spcPts val="0"/>
                        </a:spcAft>
                      </a:pPr>
                      <a:r>
                        <a:rPr lang="ru-RU" sz="900" dirty="0">
                          <a:effectLst/>
                          <a:latin typeface="Times New Roman"/>
                          <a:ea typeface="Times New Roman"/>
                          <a:cs typeface="Times New Roman"/>
                        </a:rPr>
                        <a:t>50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 algn="ctr">
                        <a:lnSpc>
                          <a:spcPts val="915"/>
                        </a:lnSpc>
                        <a:spcAft>
                          <a:spcPts val="0"/>
                        </a:spcAft>
                      </a:pPr>
                      <a:r>
                        <a:rPr lang="ru-RU" sz="900">
                          <a:effectLst/>
                          <a:latin typeface="Times New Roman"/>
                          <a:ea typeface="Times New Roman"/>
                          <a:cs typeface="Times New Roman"/>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a:spcBef>
                          <a:spcPts val="10"/>
                        </a:spcBef>
                        <a:spcAft>
                          <a:spcPts val="0"/>
                        </a:spcAft>
                      </a:pPr>
                      <a:r>
                        <a:rPr lang="ru-RU" sz="900" b="1">
                          <a:effectLst/>
                          <a:latin typeface="Times New Roman"/>
                          <a:ea typeface="Times New Roman"/>
                          <a:cs typeface="Times New Roman"/>
                        </a:rPr>
                        <a:t> </a:t>
                      </a:r>
                      <a:endParaRPr lang="ru-RU" sz="900">
                        <a:effectLst/>
                        <a:latin typeface="Times New Roman"/>
                        <a:ea typeface="Times New Roman"/>
                        <a:cs typeface="Times New Roman"/>
                      </a:endParaRPr>
                    </a:p>
                    <a:p>
                      <a:pPr marL="208915" algn="l">
                        <a:spcAft>
                          <a:spcPts val="0"/>
                        </a:spcAft>
                      </a:pPr>
                      <a:r>
                        <a:rPr lang="ru-RU" sz="900" b="1">
                          <a:effectLst/>
                          <a:latin typeface="Times New Roman"/>
                          <a:ea typeface="Times New Roman"/>
                          <a:cs typeface="Times New Roman"/>
                        </a:rPr>
                        <a:t>5</a:t>
                      </a:r>
                      <a:r>
                        <a:rPr lang="ru-RU" sz="900" b="1" spc="-5">
                          <a:effectLst/>
                          <a:latin typeface="Times New Roman"/>
                          <a:ea typeface="Times New Roman"/>
                          <a:cs typeface="Times New Roman"/>
                        </a:rPr>
                        <a:t> </a:t>
                      </a:r>
                      <a:r>
                        <a:rPr lang="ru-RU" sz="900" b="1">
                          <a:effectLst/>
                          <a:latin typeface="Times New Roman"/>
                          <a:ea typeface="Times New Roman"/>
                          <a:cs typeface="Times New Roman"/>
                        </a:rPr>
                        <a:t>год</a:t>
                      </a:r>
                      <a:endParaRPr lang="ru-RU" sz="9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932">
                <a:tc>
                  <a:txBody>
                    <a:bodyPr/>
                    <a:lstStyle/>
                    <a:p>
                      <a:pPr marL="19050" algn="l">
                        <a:lnSpc>
                          <a:spcPts val="915"/>
                        </a:lnSpc>
                        <a:spcAft>
                          <a:spcPts val="0"/>
                        </a:spcAft>
                      </a:pPr>
                      <a:r>
                        <a:rPr lang="ru-RU" sz="900">
                          <a:effectLst/>
                          <a:latin typeface="Times New Roman"/>
                          <a:ea typeface="Times New Roman"/>
                          <a:cs typeface="Times New Roman"/>
                        </a:rPr>
                        <a:t>Кукурузный</a:t>
                      </a:r>
                      <a:r>
                        <a:rPr lang="ru-RU" sz="900" spc="-45">
                          <a:effectLst/>
                          <a:latin typeface="Times New Roman"/>
                          <a:ea typeface="Times New Roman"/>
                          <a:cs typeface="Times New Roman"/>
                        </a:rPr>
                        <a:t> </a:t>
                      </a:r>
                      <a:r>
                        <a:rPr lang="ru-RU" sz="900">
                          <a:effectLst/>
                          <a:latin typeface="Times New Roman"/>
                          <a:ea typeface="Times New Roman"/>
                          <a:cs typeface="Times New Roman"/>
                        </a:rPr>
                        <a:t>силос</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marR="10795" algn="ctr">
                        <a:lnSpc>
                          <a:spcPts val="915"/>
                        </a:lnSpc>
                        <a:spcAft>
                          <a:spcPts val="0"/>
                        </a:spcAft>
                      </a:pPr>
                      <a:r>
                        <a:rPr lang="ru-RU" sz="900">
                          <a:effectLst/>
                          <a:latin typeface="Times New Roman"/>
                          <a:ea typeface="Times New Roman"/>
                          <a:cs typeface="Times New Roman"/>
                        </a:rPr>
                        <a:t>кг.</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29540" algn="ctr">
                        <a:lnSpc>
                          <a:spcPts val="915"/>
                        </a:lnSpc>
                        <a:spcAft>
                          <a:spcPts val="0"/>
                        </a:spcAft>
                      </a:pPr>
                      <a:r>
                        <a:rPr lang="ru-RU" sz="900">
                          <a:effectLst/>
                          <a:latin typeface="Times New Roman"/>
                          <a:ea typeface="Times New Roman"/>
                          <a:cs typeface="Times New Roman"/>
                        </a:rPr>
                        <a:t>2</a:t>
                      </a:r>
                      <a:r>
                        <a:rPr lang="ru-RU" sz="900" spc="10">
                          <a:effectLst/>
                          <a:latin typeface="Times New Roman"/>
                          <a:ea typeface="Times New Roman"/>
                          <a:cs typeface="Times New Roman"/>
                        </a:rPr>
                        <a:t> </a:t>
                      </a:r>
                      <a:r>
                        <a:rPr lang="ru-RU" sz="900">
                          <a:effectLst/>
                          <a:latin typeface="Times New Roman"/>
                          <a:ea typeface="Times New Roman"/>
                          <a:cs typeface="Times New Roman"/>
                        </a:rPr>
                        <a:t>963</a:t>
                      </a:r>
                      <a:r>
                        <a:rPr lang="ru-RU" sz="900" spc="10">
                          <a:effectLst/>
                          <a:latin typeface="Times New Roman"/>
                          <a:ea typeface="Times New Roman"/>
                          <a:cs typeface="Times New Roman"/>
                        </a:rPr>
                        <a:t> </a:t>
                      </a:r>
                      <a:r>
                        <a:rPr lang="ru-RU" sz="900">
                          <a:effectLst/>
                          <a:latin typeface="Times New Roman"/>
                          <a:ea typeface="Times New Roman"/>
                          <a:cs typeface="Times New Roman"/>
                        </a:rPr>
                        <a:t>800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30175" algn="ctr">
                        <a:lnSpc>
                          <a:spcPts val="915"/>
                        </a:lnSpc>
                        <a:spcAft>
                          <a:spcPts val="0"/>
                        </a:spcAft>
                      </a:pPr>
                      <a:r>
                        <a:rPr lang="ru-RU" sz="900">
                          <a:effectLst/>
                          <a:latin typeface="Times New Roman"/>
                          <a:ea typeface="Times New Roman"/>
                          <a:cs typeface="Times New Roman"/>
                        </a:rPr>
                        <a:t>2</a:t>
                      </a:r>
                      <a:r>
                        <a:rPr lang="ru-RU" sz="900" spc="10">
                          <a:effectLst/>
                          <a:latin typeface="Times New Roman"/>
                          <a:ea typeface="Times New Roman"/>
                          <a:cs typeface="Times New Roman"/>
                        </a:rPr>
                        <a:t> </a:t>
                      </a:r>
                      <a:r>
                        <a:rPr lang="ru-RU" sz="900">
                          <a:effectLst/>
                          <a:latin typeface="Times New Roman"/>
                          <a:ea typeface="Times New Roman"/>
                          <a:cs typeface="Times New Roman"/>
                        </a:rPr>
                        <a:t>963</a:t>
                      </a:r>
                      <a:r>
                        <a:rPr lang="ru-RU" sz="900" spc="10">
                          <a:effectLst/>
                          <a:latin typeface="Times New Roman"/>
                          <a:ea typeface="Times New Roman"/>
                          <a:cs typeface="Times New Roman"/>
                        </a:rPr>
                        <a:t> </a:t>
                      </a:r>
                      <a:r>
                        <a:rPr lang="ru-RU" sz="900">
                          <a:effectLst/>
                          <a:latin typeface="Times New Roman"/>
                          <a:ea typeface="Times New Roman"/>
                          <a:cs typeface="Times New Roman"/>
                        </a:rPr>
                        <a:t>800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9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30175" algn="ctr">
                        <a:lnSpc>
                          <a:spcPts val="915"/>
                        </a:lnSpc>
                        <a:spcAft>
                          <a:spcPts val="0"/>
                        </a:spcAft>
                      </a:pPr>
                      <a:r>
                        <a:rPr lang="ru-RU" sz="900">
                          <a:effectLst/>
                          <a:latin typeface="Times New Roman"/>
                          <a:ea typeface="Times New Roman"/>
                          <a:cs typeface="Times New Roman"/>
                        </a:rPr>
                        <a:t>80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 algn="ctr">
                        <a:lnSpc>
                          <a:spcPts val="915"/>
                        </a:lnSpc>
                        <a:spcAft>
                          <a:spcPts val="0"/>
                        </a:spcAft>
                      </a:pPr>
                      <a:r>
                        <a:rPr lang="ru-RU" sz="900">
                          <a:effectLst/>
                          <a:latin typeface="Times New Roman"/>
                          <a:ea typeface="Times New Roman"/>
                          <a:cs typeface="Times New Roman"/>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128932">
                <a:tc>
                  <a:txBody>
                    <a:bodyPr/>
                    <a:lstStyle/>
                    <a:p>
                      <a:pPr marL="19050" algn="l">
                        <a:lnSpc>
                          <a:spcPts val="915"/>
                        </a:lnSpc>
                        <a:spcAft>
                          <a:spcPts val="0"/>
                        </a:spcAft>
                      </a:pPr>
                      <a:r>
                        <a:rPr lang="ru-RU" sz="900">
                          <a:effectLst/>
                          <a:latin typeface="Times New Roman"/>
                          <a:ea typeface="Times New Roman"/>
                          <a:cs typeface="Times New Roman"/>
                        </a:rPr>
                        <a:t>Концентрат</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marR="10795" algn="ctr">
                        <a:lnSpc>
                          <a:spcPts val="915"/>
                        </a:lnSpc>
                        <a:spcAft>
                          <a:spcPts val="0"/>
                        </a:spcAft>
                      </a:pPr>
                      <a:r>
                        <a:rPr lang="ru-RU" sz="900">
                          <a:effectLst/>
                          <a:latin typeface="Times New Roman"/>
                          <a:ea typeface="Times New Roman"/>
                          <a:cs typeface="Times New Roman"/>
                        </a:rPr>
                        <a:t>кг.</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27635" algn="ctr">
                        <a:lnSpc>
                          <a:spcPts val="915"/>
                        </a:lnSpc>
                        <a:spcAft>
                          <a:spcPts val="0"/>
                        </a:spcAft>
                      </a:pPr>
                      <a:r>
                        <a:rPr lang="ru-RU" sz="900">
                          <a:effectLst/>
                          <a:latin typeface="Times New Roman"/>
                          <a:ea typeface="Times New Roman"/>
                          <a:cs typeface="Times New Roman"/>
                        </a:rPr>
                        <a:t>14</a:t>
                      </a:r>
                      <a:r>
                        <a:rPr lang="ru-RU" sz="900" spc="10">
                          <a:effectLst/>
                          <a:latin typeface="Times New Roman"/>
                          <a:ea typeface="Times New Roman"/>
                          <a:cs typeface="Times New Roman"/>
                        </a:rPr>
                        <a:t> </a:t>
                      </a:r>
                      <a:r>
                        <a:rPr lang="ru-RU" sz="900">
                          <a:effectLst/>
                          <a:latin typeface="Times New Roman"/>
                          <a:ea typeface="Times New Roman"/>
                          <a:cs typeface="Times New Roman"/>
                        </a:rPr>
                        <a:t>819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9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28905" algn="ctr">
                        <a:lnSpc>
                          <a:spcPts val="915"/>
                        </a:lnSpc>
                        <a:spcAft>
                          <a:spcPts val="0"/>
                        </a:spcAft>
                      </a:pPr>
                      <a:r>
                        <a:rPr lang="ru-RU" sz="900">
                          <a:effectLst/>
                          <a:latin typeface="Times New Roman"/>
                          <a:ea typeface="Times New Roman"/>
                          <a:cs typeface="Times New Roman"/>
                        </a:rPr>
                        <a:t>14</a:t>
                      </a:r>
                      <a:r>
                        <a:rPr lang="ru-RU" sz="900" spc="10">
                          <a:effectLst/>
                          <a:latin typeface="Times New Roman"/>
                          <a:ea typeface="Times New Roman"/>
                          <a:cs typeface="Times New Roman"/>
                        </a:rPr>
                        <a:t> </a:t>
                      </a:r>
                      <a:r>
                        <a:rPr lang="ru-RU" sz="900">
                          <a:effectLst/>
                          <a:latin typeface="Times New Roman"/>
                          <a:ea typeface="Times New Roman"/>
                          <a:cs typeface="Times New Roman"/>
                        </a:rPr>
                        <a:t>819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30175" algn="ctr">
                        <a:lnSpc>
                          <a:spcPts val="915"/>
                        </a:lnSpc>
                        <a:spcAft>
                          <a:spcPts val="0"/>
                        </a:spcAft>
                      </a:pPr>
                      <a:r>
                        <a:rPr lang="ru-RU" sz="900">
                          <a:effectLst/>
                          <a:latin typeface="Times New Roman"/>
                          <a:ea typeface="Times New Roman"/>
                          <a:cs typeface="Times New Roman"/>
                        </a:rPr>
                        <a:t>150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060" marR="215900" algn="ctr">
                        <a:lnSpc>
                          <a:spcPts val="915"/>
                        </a:lnSpc>
                        <a:spcAft>
                          <a:spcPts val="0"/>
                        </a:spcAft>
                      </a:pPr>
                      <a:r>
                        <a:rPr lang="ru-RU" sz="900">
                          <a:effectLst/>
                          <a:latin typeface="Times New Roman"/>
                          <a:ea typeface="Times New Roman"/>
                          <a:cs typeface="Times New Roman"/>
                        </a:rPr>
                        <a:t>2</a:t>
                      </a:r>
                      <a:r>
                        <a:rPr lang="ru-RU" sz="900" spc="10">
                          <a:effectLst/>
                          <a:latin typeface="Times New Roman"/>
                          <a:ea typeface="Times New Roman"/>
                          <a:cs typeface="Times New Roman"/>
                        </a:rPr>
                        <a:t> </a:t>
                      </a:r>
                      <a:r>
                        <a:rPr lang="ru-RU" sz="900">
                          <a:effectLst/>
                          <a:latin typeface="Times New Roman"/>
                          <a:ea typeface="Times New Roman"/>
                          <a:cs typeface="Times New Roman"/>
                        </a:rPr>
                        <a:t>222</a:t>
                      </a:r>
                      <a:r>
                        <a:rPr lang="ru-RU" sz="900" spc="10">
                          <a:effectLst/>
                          <a:latin typeface="Times New Roman"/>
                          <a:ea typeface="Times New Roman"/>
                          <a:cs typeface="Times New Roman"/>
                        </a:rPr>
                        <a:t> </a:t>
                      </a:r>
                      <a:r>
                        <a:rPr lang="ru-RU" sz="900">
                          <a:effectLst/>
                          <a:latin typeface="Times New Roman"/>
                          <a:ea typeface="Times New Roman"/>
                          <a:cs typeface="Times New Roman"/>
                        </a:rPr>
                        <a:t>850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128932">
                <a:tc>
                  <a:txBody>
                    <a:bodyPr/>
                    <a:lstStyle/>
                    <a:p>
                      <a:pPr marL="791210" marR="797560" algn="ctr">
                        <a:lnSpc>
                          <a:spcPts val="915"/>
                        </a:lnSpc>
                        <a:spcAft>
                          <a:spcPts val="0"/>
                        </a:spcAft>
                      </a:pPr>
                      <a:r>
                        <a:rPr lang="ru-RU" sz="900" b="1">
                          <a:effectLst/>
                          <a:latin typeface="Times New Roman"/>
                          <a:ea typeface="Times New Roman"/>
                          <a:cs typeface="Times New Roman"/>
                        </a:rPr>
                        <a:t>Итого</a:t>
                      </a:r>
                      <a:endParaRPr lang="ru-RU" sz="9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l">
                        <a:spcAft>
                          <a:spcPts val="0"/>
                        </a:spcAft>
                      </a:pPr>
                      <a:r>
                        <a:rPr lang="ru-RU" sz="9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l">
                        <a:spcAft>
                          <a:spcPts val="0"/>
                        </a:spcAft>
                      </a:pPr>
                      <a:r>
                        <a:rPr lang="ru-RU" sz="9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47320" marR="130175" algn="ctr">
                        <a:lnSpc>
                          <a:spcPts val="915"/>
                        </a:lnSpc>
                        <a:spcAft>
                          <a:spcPts val="0"/>
                        </a:spcAft>
                      </a:pPr>
                      <a:r>
                        <a:rPr lang="ru-RU" sz="900" b="1">
                          <a:effectLst/>
                          <a:latin typeface="Times New Roman"/>
                          <a:ea typeface="Times New Roman"/>
                          <a:cs typeface="Times New Roman"/>
                        </a:rPr>
                        <a:t>3</a:t>
                      </a:r>
                      <a:r>
                        <a:rPr lang="ru-RU" sz="900" b="1" spc="10">
                          <a:effectLst/>
                          <a:latin typeface="Times New Roman"/>
                          <a:ea typeface="Times New Roman"/>
                          <a:cs typeface="Times New Roman"/>
                        </a:rPr>
                        <a:t> </a:t>
                      </a:r>
                      <a:r>
                        <a:rPr lang="ru-RU" sz="900" b="1">
                          <a:effectLst/>
                          <a:latin typeface="Times New Roman"/>
                          <a:ea typeface="Times New Roman"/>
                          <a:cs typeface="Times New Roman"/>
                        </a:rPr>
                        <a:t>704</a:t>
                      </a:r>
                      <a:r>
                        <a:rPr lang="ru-RU" sz="900" b="1" spc="10">
                          <a:effectLst/>
                          <a:latin typeface="Times New Roman"/>
                          <a:ea typeface="Times New Roman"/>
                          <a:cs typeface="Times New Roman"/>
                        </a:rPr>
                        <a:t> </a:t>
                      </a:r>
                      <a:r>
                        <a:rPr lang="ru-RU" sz="900" b="1">
                          <a:effectLst/>
                          <a:latin typeface="Times New Roman"/>
                          <a:ea typeface="Times New Roman"/>
                          <a:cs typeface="Times New Roman"/>
                        </a:rPr>
                        <a:t>750</a:t>
                      </a:r>
                      <a:endParaRPr lang="ru-RU" sz="9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47320" marR="128905" algn="ctr">
                        <a:lnSpc>
                          <a:spcPts val="915"/>
                        </a:lnSpc>
                        <a:spcAft>
                          <a:spcPts val="0"/>
                        </a:spcAft>
                      </a:pPr>
                      <a:r>
                        <a:rPr lang="ru-RU" sz="900" b="1">
                          <a:effectLst/>
                          <a:latin typeface="Times New Roman"/>
                          <a:ea typeface="Times New Roman"/>
                          <a:cs typeface="Times New Roman"/>
                        </a:rPr>
                        <a:t>14</a:t>
                      </a:r>
                      <a:r>
                        <a:rPr lang="ru-RU" sz="900" b="1" spc="10">
                          <a:effectLst/>
                          <a:latin typeface="Times New Roman"/>
                          <a:ea typeface="Times New Roman"/>
                          <a:cs typeface="Times New Roman"/>
                        </a:rPr>
                        <a:t> </a:t>
                      </a:r>
                      <a:r>
                        <a:rPr lang="ru-RU" sz="900" b="1">
                          <a:effectLst/>
                          <a:latin typeface="Times New Roman"/>
                          <a:ea typeface="Times New Roman"/>
                          <a:cs typeface="Times New Roman"/>
                        </a:rPr>
                        <a:t>819</a:t>
                      </a:r>
                      <a:endParaRPr lang="ru-RU" sz="9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l">
                        <a:spcAft>
                          <a:spcPts val="0"/>
                        </a:spcAft>
                      </a:pPr>
                      <a:r>
                        <a:rPr lang="ru-RU" sz="9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226060" marR="215900" algn="ctr">
                        <a:lnSpc>
                          <a:spcPts val="915"/>
                        </a:lnSpc>
                        <a:spcAft>
                          <a:spcPts val="0"/>
                        </a:spcAft>
                      </a:pPr>
                      <a:r>
                        <a:rPr lang="ru-RU" sz="900" b="1" dirty="0">
                          <a:effectLst/>
                          <a:latin typeface="Times New Roman"/>
                          <a:ea typeface="Times New Roman"/>
                          <a:cs typeface="Times New Roman"/>
                        </a:rPr>
                        <a:t>2</a:t>
                      </a:r>
                      <a:r>
                        <a:rPr lang="ru-RU" sz="900" b="1" spc="10" dirty="0">
                          <a:effectLst/>
                          <a:latin typeface="Times New Roman"/>
                          <a:ea typeface="Times New Roman"/>
                          <a:cs typeface="Times New Roman"/>
                        </a:rPr>
                        <a:t> </a:t>
                      </a:r>
                      <a:r>
                        <a:rPr lang="ru-RU" sz="900" b="1" dirty="0">
                          <a:effectLst/>
                          <a:latin typeface="Times New Roman"/>
                          <a:ea typeface="Times New Roman"/>
                          <a:cs typeface="Times New Roman"/>
                        </a:rPr>
                        <a:t>222</a:t>
                      </a:r>
                      <a:r>
                        <a:rPr lang="ru-RU" sz="900" b="1" spc="10" dirty="0">
                          <a:effectLst/>
                          <a:latin typeface="Times New Roman"/>
                          <a:ea typeface="Times New Roman"/>
                          <a:cs typeface="Times New Roman"/>
                        </a:rPr>
                        <a:t> </a:t>
                      </a:r>
                      <a:r>
                        <a:rPr lang="ru-RU" sz="900" b="1" dirty="0">
                          <a:effectLst/>
                          <a:latin typeface="Times New Roman"/>
                          <a:ea typeface="Times New Roman"/>
                          <a:cs typeface="Times New Roman"/>
                        </a:rPr>
                        <a:t>850</a:t>
                      </a:r>
                      <a:endParaRPr lang="ru-RU" sz="9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vMerge="1">
                  <a:txBody>
                    <a:bodyPr/>
                    <a:lstStyle/>
                    <a:p>
                      <a:endParaRPr lang="ru-RU"/>
                    </a:p>
                  </a:txBody>
                  <a:tcPr/>
                </a:tc>
              </a:tr>
              <a:tr h="128932">
                <a:tc>
                  <a:txBody>
                    <a:bodyPr/>
                    <a:lstStyle/>
                    <a:p>
                      <a:pPr marL="19050" algn="l">
                        <a:lnSpc>
                          <a:spcPts val="915"/>
                        </a:lnSpc>
                        <a:spcAft>
                          <a:spcPts val="0"/>
                        </a:spcAft>
                      </a:pPr>
                      <a:r>
                        <a:rPr lang="ru-RU" sz="900">
                          <a:effectLst/>
                          <a:latin typeface="Times New Roman"/>
                          <a:ea typeface="Times New Roman"/>
                          <a:cs typeface="Times New Roman"/>
                        </a:rPr>
                        <a:t>Сено</a:t>
                      </a:r>
                      <a:r>
                        <a:rPr lang="ru-RU" sz="900" spc="-15">
                          <a:effectLst/>
                          <a:latin typeface="Times New Roman"/>
                          <a:ea typeface="Times New Roman"/>
                          <a:cs typeface="Times New Roman"/>
                        </a:rPr>
                        <a:t> </a:t>
                      </a:r>
                      <a:r>
                        <a:rPr lang="ru-RU" sz="900">
                          <a:effectLst/>
                          <a:latin typeface="Times New Roman"/>
                          <a:ea typeface="Times New Roman"/>
                          <a:cs typeface="Times New Roman"/>
                        </a:rPr>
                        <a:t>(люцерна)</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marR="10795" algn="ctr">
                        <a:lnSpc>
                          <a:spcPts val="915"/>
                        </a:lnSpc>
                        <a:spcAft>
                          <a:spcPts val="0"/>
                        </a:spcAft>
                      </a:pPr>
                      <a:r>
                        <a:rPr lang="ru-RU" sz="900">
                          <a:effectLst/>
                          <a:latin typeface="Times New Roman"/>
                          <a:ea typeface="Times New Roman"/>
                          <a:cs typeface="Times New Roman"/>
                        </a:rPr>
                        <a:t>кг.</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28270" algn="ctr">
                        <a:lnSpc>
                          <a:spcPts val="915"/>
                        </a:lnSpc>
                        <a:spcAft>
                          <a:spcPts val="0"/>
                        </a:spcAft>
                      </a:pPr>
                      <a:r>
                        <a:rPr lang="ru-RU" sz="900">
                          <a:effectLst/>
                          <a:latin typeface="Times New Roman"/>
                          <a:ea typeface="Times New Roman"/>
                          <a:cs typeface="Times New Roman"/>
                        </a:rPr>
                        <a:t>930</a:t>
                      </a:r>
                      <a:r>
                        <a:rPr lang="ru-RU" sz="900" spc="10">
                          <a:effectLst/>
                          <a:latin typeface="Times New Roman"/>
                          <a:ea typeface="Times New Roman"/>
                          <a:cs typeface="Times New Roman"/>
                        </a:rPr>
                        <a:t> </a:t>
                      </a:r>
                      <a:r>
                        <a:rPr lang="ru-RU" sz="900">
                          <a:effectLst/>
                          <a:latin typeface="Times New Roman"/>
                          <a:ea typeface="Times New Roman"/>
                          <a:cs typeface="Times New Roman"/>
                        </a:rPr>
                        <a:t>458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28905" algn="ctr">
                        <a:lnSpc>
                          <a:spcPts val="915"/>
                        </a:lnSpc>
                        <a:spcAft>
                          <a:spcPts val="0"/>
                        </a:spcAft>
                      </a:pPr>
                      <a:r>
                        <a:rPr lang="ru-RU" sz="900">
                          <a:effectLst/>
                          <a:latin typeface="Times New Roman"/>
                          <a:ea typeface="Times New Roman"/>
                          <a:cs typeface="Times New Roman"/>
                        </a:rPr>
                        <a:t>930</a:t>
                      </a:r>
                      <a:r>
                        <a:rPr lang="ru-RU" sz="900" spc="10">
                          <a:effectLst/>
                          <a:latin typeface="Times New Roman"/>
                          <a:ea typeface="Times New Roman"/>
                          <a:cs typeface="Times New Roman"/>
                        </a:rPr>
                        <a:t> </a:t>
                      </a:r>
                      <a:r>
                        <a:rPr lang="ru-RU" sz="900">
                          <a:effectLst/>
                          <a:latin typeface="Times New Roman"/>
                          <a:ea typeface="Times New Roman"/>
                          <a:cs typeface="Times New Roman"/>
                        </a:rPr>
                        <a:t>458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9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30175" algn="ctr">
                        <a:lnSpc>
                          <a:spcPts val="915"/>
                        </a:lnSpc>
                        <a:spcAft>
                          <a:spcPts val="0"/>
                        </a:spcAft>
                      </a:pPr>
                      <a:r>
                        <a:rPr lang="ru-RU" sz="900">
                          <a:effectLst/>
                          <a:latin typeface="Times New Roman"/>
                          <a:ea typeface="Times New Roman"/>
                          <a:cs typeface="Times New Roman"/>
                        </a:rPr>
                        <a:t>50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 algn="ctr">
                        <a:lnSpc>
                          <a:spcPts val="915"/>
                        </a:lnSpc>
                        <a:spcAft>
                          <a:spcPts val="0"/>
                        </a:spcAft>
                      </a:pPr>
                      <a:r>
                        <a:rPr lang="ru-RU" sz="900" dirty="0">
                          <a:effectLst/>
                          <a:latin typeface="Times New Roman"/>
                          <a:ea typeface="Times New Roman"/>
                          <a:cs typeface="Times New Roman"/>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a:spcBef>
                          <a:spcPts val="10"/>
                        </a:spcBef>
                        <a:spcAft>
                          <a:spcPts val="0"/>
                        </a:spcAft>
                      </a:pPr>
                      <a:r>
                        <a:rPr lang="ru-RU" sz="900" b="1">
                          <a:effectLst/>
                          <a:latin typeface="Times New Roman"/>
                          <a:ea typeface="Times New Roman"/>
                          <a:cs typeface="Times New Roman"/>
                        </a:rPr>
                        <a:t> </a:t>
                      </a:r>
                      <a:endParaRPr lang="ru-RU" sz="900">
                        <a:effectLst/>
                        <a:latin typeface="Times New Roman"/>
                        <a:ea typeface="Times New Roman"/>
                        <a:cs typeface="Times New Roman"/>
                      </a:endParaRPr>
                    </a:p>
                    <a:p>
                      <a:pPr marL="208915" algn="l">
                        <a:spcAft>
                          <a:spcPts val="0"/>
                        </a:spcAft>
                      </a:pPr>
                      <a:r>
                        <a:rPr lang="ru-RU" sz="900" b="1">
                          <a:effectLst/>
                          <a:latin typeface="Times New Roman"/>
                          <a:ea typeface="Times New Roman"/>
                          <a:cs typeface="Times New Roman"/>
                        </a:rPr>
                        <a:t>6</a:t>
                      </a:r>
                      <a:r>
                        <a:rPr lang="ru-RU" sz="900" b="1" spc="-5">
                          <a:effectLst/>
                          <a:latin typeface="Times New Roman"/>
                          <a:ea typeface="Times New Roman"/>
                          <a:cs typeface="Times New Roman"/>
                        </a:rPr>
                        <a:t> </a:t>
                      </a:r>
                      <a:r>
                        <a:rPr lang="ru-RU" sz="900" b="1">
                          <a:effectLst/>
                          <a:latin typeface="Times New Roman"/>
                          <a:ea typeface="Times New Roman"/>
                          <a:cs typeface="Times New Roman"/>
                        </a:rPr>
                        <a:t>год</a:t>
                      </a:r>
                      <a:endParaRPr lang="ru-RU" sz="9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932">
                <a:tc>
                  <a:txBody>
                    <a:bodyPr/>
                    <a:lstStyle/>
                    <a:p>
                      <a:pPr marL="19050" algn="l">
                        <a:lnSpc>
                          <a:spcPts val="915"/>
                        </a:lnSpc>
                        <a:spcAft>
                          <a:spcPts val="0"/>
                        </a:spcAft>
                      </a:pPr>
                      <a:r>
                        <a:rPr lang="ru-RU" sz="900">
                          <a:effectLst/>
                          <a:latin typeface="Times New Roman"/>
                          <a:ea typeface="Times New Roman"/>
                          <a:cs typeface="Times New Roman"/>
                        </a:rPr>
                        <a:t>Кукурузный</a:t>
                      </a:r>
                      <a:r>
                        <a:rPr lang="ru-RU" sz="900" spc="-45">
                          <a:effectLst/>
                          <a:latin typeface="Times New Roman"/>
                          <a:ea typeface="Times New Roman"/>
                          <a:cs typeface="Times New Roman"/>
                        </a:rPr>
                        <a:t> </a:t>
                      </a:r>
                      <a:r>
                        <a:rPr lang="ru-RU" sz="900">
                          <a:effectLst/>
                          <a:latin typeface="Times New Roman"/>
                          <a:ea typeface="Times New Roman"/>
                          <a:cs typeface="Times New Roman"/>
                        </a:rPr>
                        <a:t>силос</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marR="10795" algn="ctr">
                        <a:lnSpc>
                          <a:spcPts val="915"/>
                        </a:lnSpc>
                        <a:spcAft>
                          <a:spcPts val="0"/>
                        </a:spcAft>
                      </a:pPr>
                      <a:r>
                        <a:rPr lang="ru-RU" sz="900">
                          <a:effectLst/>
                          <a:latin typeface="Times New Roman"/>
                          <a:ea typeface="Times New Roman"/>
                          <a:cs typeface="Times New Roman"/>
                        </a:rPr>
                        <a:t>кг.</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29540" algn="ctr">
                        <a:lnSpc>
                          <a:spcPts val="915"/>
                        </a:lnSpc>
                        <a:spcAft>
                          <a:spcPts val="0"/>
                        </a:spcAft>
                      </a:pPr>
                      <a:r>
                        <a:rPr lang="ru-RU" sz="900">
                          <a:effectLst/>
                          <a:latin typeface="Times New Roman"/>
                          <a:ea typeface="Times New Roman"/>
                          <a:cs typeface="Times New Roman"/>
                        </a:rPr>
                        <a:t>3</a:t>
                      </a:r>
                      <a:r>
                        <a:rPr lang="ru-RU" sz="900" spc="10">
                          <a:effectLst/>
                          <a:latin typeface="Times New Roman"/>
                          <a:ea typeface="Times New Roman"/>
                          <a:cs typeface="Times New Roman"/>
                        </a:rPr>
                        <a:t> </a:t>
                      </a:r>
                      <a:r>
                        <a:rPr lang="ru-RU" sz="900">
                          <a:effectLst/>
                          <a:latin typeface="Times New Roman"/>
                          <a:ea typeface="Times New Roman"/>
                          <a:cs typeface="Times New Roman"/>
                        </a:rPr>
                        <a:t>721</a:t>
                      </a:r>
                      <a:r>
                        <a:rPr lang="ru-RU" sz="900" spc="10">
                          <a:effectLst/>
                          <a:latin typeface="Times New Roman"/>
                          <a:ea typeface="Times New Roman"/>
                          <a:cs typeface="Times New Roman"/>
                        </a:rPr>
                        <a:t> </a:t>
                      </a:r>
                      <a:r>
                        <a:rPr lang="ru-RU" sz="900">
                          <a:effectLst/>
                          <a:latin typeface="Times New Roman"/>
                          <a:ea typeface="Times New Roman"/>
                          <a:cs typeface="Times New Roman"/>
                        </a:rPr>
                        <a:t>832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30175" algn="ctr">
                        <a:lnSpc>
                          <a:spcPts val="915"/>
                        </a:lnSpc>
                        <a:spcAft>
                          <a:spcPts val="0"/>
                        </a:spcAft>
                      </a:pPr>
                      <a:r>
                        <a:rPr lang="ru-RU" sz="900">
                          <a:effectLst/>
                          <a:latin typeface="Times New Roman"/>
                          <a:ea typeface="Times New Roman"/>
                          <a:cs typeface="Times New Roman"/>
                        </a:rPr>
                        <a:t>3</a:t>
                      </a:r>
                      <a:r>
                        <a:rPr lang="ru-RU" sz="900" spc="10">
                          <a:effectLst/>
                          <a:latin typeface="Times New Roman"/>
                          <a:ea typeface="Times New Roman"/>
                          <a:cs typeface="Times New Roman"/>
                        </a:rPr>
                        <a:t> </a:t>
                      </a:r>
                      <a:r>
                        <a:rPr lang="ru-RU" sz="900">
                          <a:effectLst/>
                          <a:latin typeface="Times New Roman"/>
                          <a:ea typeface="Times New Roman"/>
                          <a:cs typeface="Times New Roman"/>
                        </a:rPr>
                        <a:t>721</a:t>
                      </a:r>
                      <a:r>
                        <a:rPr lang="ru-RU" sz="900" spc="10">
                          <a:effectLst/>
                          <a:latin typeface="Times New Roman"/>
                          <a:ea typeface="Times New Roman"/>
                          <a:cs typeface="Times New Roman"/>
                        </a:rPr>
                        <a:t> </a:t>
                      </a:r>
                      <a:r>
                        <a:rPr lang="ru-RU" sz="900">
                          <a:effectLst/>
                          <a:latin typeface="Times New Roman"/>
                          <a:ea typeface="Times New Roman"/>
                          <a:cs typeface="Times New Roman"/>
                        </a:rPr>
                        <a:t>832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9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30175" algn="ctr">
                        <a:lnSpc>
                          <a:spcPts val="915"/>
                        </a:lnSpc>
                        <a:spcAft>
                          <a:spcPts val="0"/>
                        </a:spcAft>
                      </a:pPr>
                      <a:r>
                        <a:rPr lang="ru-RU" sz="900">
                          <a:effectLst/>
                          <a:latin typeface="Times New Roman"/>
                          <a:ea typeface="Times New Roman"/>
                          <a:cs typeface="Times New Roman"/>
                        </a:rPr>
                        <a:t>80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 algn="ctr">
                        <a:lnSpc>
                          <a:spcPts val="915"/>
                        </a:lnSpc>
                        <a:spcAft>
                          <a:spcPts val="0"/>
                        </a:spcAft>
                      </a:pPr>
                      <a:r>
                        <a:rPr lang="ru-RU" sz="900" dirty="0">
                          <a:effectLst/>
                          <a:latin typeface="Times New Roman"/>
                          <a:ea typeface="Times New Roman"/>
                          <a:cs typeface="Times New Roman"/>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128932">
                <a:tc>
                  <a:txBody>
                    <a:bodyPr/>
                    <a:lstStyle/>
                    <a:p>
                      <a:pPr marL="19050" algn="l">
                        <a:lnSpc>
                          <a:spcPts val="915"/>
                        </a:lnSpc>
                        <a:spcAft>
                          <a:spcPts val="0"/>
                        </a:spcAft>
                      </a:pPr>
                      <a:r>
                        <a:rPr lang="ru-RU" sz="900">
                          <a:effectLst/>
                          <a:latin typeface="Times New Roman"/>
                          <a:ea typeface="Times New Roman"/>
                          <a:cs typeface="Times New Roman"/>
                        </a:rPr>
                        <a:t>Концентрат</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marR="10795" algn="ctr">
                        <a:lnSpc>
                          <a:spcPts val="915"/>
                        </a:lnSpc>
                        <a:spcAft>
                          <a:spcPts val="0"/>
                        </a:spcAft>
                      </a:pPr>
                      <a:r>
                        <a:rPr lang="ru-RU" sz="900">
                          <a:effectLst/>
                          <a:latin typeface="Times New Roman"/>
                          <a:ea typeface="Times New Roman"/>
                          <a:cs typeface="Times New Roman"/>
                        </a:rPr>
                        <a:t>кг.</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27635" algn="ctr">
                        <a:lnSpc>
                          <a:spcPts val="915"/>
                        </a:lnSpc>
                        <a:spcAft>
                          <a:spcPts val="0"/>
                        </a:spcAft>
                      </a:pPr>
                      <a:r>
                        <a:rPr lang="ru-RU" sz="900">
                          <a:effectLst/>
                          <a:latin typeface="Times New Roman"/>
                          <a:ea typeface="Times New Roman"/>
                          <a:cs typeface="Times New Roman"/>
                        </a:rPr>
                        <a:t>18</a:t>
                      </a:r>
                      <a:r>
                        <a:rPr lang="ru-RU" sz="900" spc="10">
                          <a:effectLst/>
                          <a:latin typeface="Times New Roman"/>
                          <a:ea typeface="Times New Roman"/>
                          <a:cs typeface="Times New Roman"/>
                        </a:rPr>
                        <a:t> </a:t>
                      </a:r>
                      <a:r>
                        <a:rPr lang="ru-RU" sz="900">
                          <a:effectLst/>
                          <a:latin typeface="Times New Roman"/>
                          <a:ea typeface="Times New Roman"/>
                          <a:cs typeface="Times New Roman"/>
                        </a:rPr>
                        <a:t>609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9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28905" algn="ctr">
                        <a:lnSpc>
                          <a:spcPts val="915"/>
                        </a:lnSpc>
                        <a:spcAft>
                          <a:spcPts val="0"/>
                        </a:spcAft>
                      </a:pPr>
                      <a:r>
                        <a:rPr lang="ru-RU" sz="900">
                          <a:effectLst/>
                          <a:latin typeface="Times New Roman"/>
                          <a:ea typeface="Times New Roman"/>
                          <a:cs typeface="Times New Roman"/>
                        </a:rPr>
                        <a:t>18</a:t>
                      </a:r>
                      <a:r>
                        <a:rPr lang="ru-RU" sz="900" spc="10">
                          <a:effectLst/>
                          <a:latin typeface="Times New Roman"/>
                          <a:ea typeface="Times New Roman"/>
                          <a:cs typeface="Times New Roman"/>
                        </a:rPr>
                        <a:t> </a:t>
                      </a:r>
                      <a:r>
                        <a:rPr lang="ru-RU" sz="900">
                          <a:effectLst/>
                          <a:latin typeface="Times New Roman"/>
                          <a:ea typeface="Times New Roman"/>
                          <a:cs typeface="Times New Roman"/>
                        </a:rPr>
                        <a:t>609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30175" algn="ctr">
                        <a:lnSpc>
                          <a:spcPts val="915"/>
                        </a:lnSpc>
                        <a:spcAft>
                          <a:spcPts val="0"/>
                        </a:spcAft>
                      </a:pPr>
                      <a:r>
                        <a:rPr lang="ru-RU" sz="900">
                          <a:effectLst/>
                          <a:latin typeface="Times New Roman"/>
                          <a:ea typeface="Times New Roman"/>
                          <a:cs typeface="Times New Roman"/>
                        </a:rPr>
                        <a:t>150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060" marR="215900" algn="ctr">
                        <a:lnSpc>
                          <a:spcPts val="915"/>
                        </a:lnSpc>
                        <a:spcAft>
                          <a:spcPts val="0"/>
                        </a:spcAft>
                      </a:pPr>
                      <a:r>
                        <a:rPr lang="ru-RU" sz="900" dirty="0">
                          <a:effectLst/>
                          <a:latin typeface="Times New Roman"/>
                          <a:ea typeface="Times New Roman"/>
                          <a:cs typeface="Times New Roman"/>
                        </a:rPr>
                        <a:t>2</a:t>
                      </a:r>
                      <a:r>
                        <a:rPr lang="ru-RU" sz="900" spc="10" dirty="0">
                          <a:effectLst/>
                          <a:latin typeface="Times New Roman"/>
                          <a:ea typeface="Times New Roman"/>
                          <a:cs typeface="Times New Roman"/>
                        </a:rPr>
                        <a:t> </a:t>
                      </a:r>
                      <a:r>
                        <a:rPr lang="ru-RU" sz="900" dirty="0">
                          <a:effectLst/>
                          <a:latin typeface="Times New Roman"/>
                          <a:ea typeface="Times New Roman"/>
                          <a:cs typeface="Times New Roman"/>
                        </a:rPr>
                        <a:t>791</a:t>
                      </a:r>
                      <a:r>
                        <a:rPr lang="ru-RU" sz="900" spc="10" dirty="0">
                          <a:effectLst/>
                          <a:latin typeface="Times New Roman"/>
                          <a:ea typeface="Times New Roman"/>
                          <a:cs typeface="Times New Roman"/>
                        </a:rPr>
                        <a:t> </a:t>
                      </a:r>
                      <a:r>
                        <a:rPr lang="ru-RU" sz="900" dirty="0">
                          <a:effectLst/>
                          <a:latin typeface="Times New Roman"/>
                          <a:ea typeface="Times New Roman"/>
                          <a:cs typeface="Times New Roman"/>
                        </a:rPr>
                        <a:t>374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128932">
                <a:tc>
                  <a:txBody>
                    <a:bodyPr/>
                    <a:lstStyle/>
                    <a:p>
                      <a:pPr marL="791210" marR="797560" algn="ctr">
                        <a:lnSpc>
                          <a:spcPts val="915"/>
                        </a:lnSpc>
                        <a:spcAft>
                          <a:spcPts val="0"/>
                        </a:spcAft>
                      </a:pPr>
                      <a:r>
                        <a:rPr lang="ru-RU" sz="900" b="1">
                          <a:effectLst/>
                          <a:latin typeface="Times New Roman"/>
                          <a:ea typeface="Times New Roman"/>
                          <a:cs typeface="Times New Roman"/>
                        </a:rPr>
                        <a:t>Итого</a:t>
                      </a:r>
                      <a:endParaRPr lang="ru-RU" sz="9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l">
                        <a:spcAft>
                          <a:spcPts val="0"/>
                        </a:spcAft>
                      </a:pPr>
                      <a:r>
                        <a:rPr lang="ru-RU" sz="9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l">
                        <a:spcAft>
                          <a:spcPts val="0"/>
                        </a:spcAft>
                      </a:pPr>
                      <a:r>
                        <a:rPr lang="ru-RU" sz="9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47320" marR="130175" algn="ctr">
                        <a:lnSpc>
                          <a:spcPts val="915"/>
                        </a:lnSpc>
                        <a:spcAft>
                          <a:spcPts val="0"/>
                        </a:spcAft>
                      </a:pPr>
                      <a:r>
                        <a:rPr lang="ru-RU" sz="900" b="1">
                          <a:effectLst/>
                          <a:latin typeface="Times New Roman"/>
                          <a:ea typeface="Times New Roman"/>
                          <a:cs typeface="Times New Roman"/>
                        </a:rPr>
                        <a:t>4</a:t>
                      </a:r>
                      <a:r>
                        <a:rPr lang="ru-RU" sz="900" b="1" spc="10">
                          <a:effectLst/>
                          <a:latin typeface="Times New Roman"/>
                          <a:ea typeface="Times New Roman"/>
                          <a:cs typeface="Times New Roman"/>
                        </a:rPr>
                        <a:t> </a:t>
                      </a:r>
                      <a:r>
                        <a:rPr lang="ru-RU" sz="900" b="1">
                          <a:effectLst/>
                          <a:latin typeface="Times New Roman"/>
                          <a:ea typeface="Times New Roman"/>
                          <a:cs typeface="Times New Roman"/>
                        </a:rPr>
                        <a:t>652</a:t>
                      </a:r>
                      <a:r>
                        <a:rPr lang="ru-RU" sz="900" b="1" spc="10">
                          <a:effectLst/>
                          <a:latin typeface="Times New Roman"/>
                          <a:ea typeface="Times New Roman"/>
                          <a:cs typeface="Times New Roman"/>
                        </a:rPr>
                        <a:t> </a:t>
                      </a:r>
                      <a:r>
                        <a:rPr lang="ru-RU" sz="900" b="1">
                          <a:effectLst/>
                          <a:latin typeface="Times New Roman"/>
                          <a:ea typeface="Times New Roman"/>
                          <a:cs typeface="Times New Roman"/>
                        </a:rPr>
                        <a:t>290</a:t>
                      </a:r>
                      <a:endParaRPr lang="ru-RU" sz="9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47320" marR="128905" algn="ctr">
                        <a:lnSpc>
                          <a:spcPts val="915"/>
                        </a:lnSpc>
                        <a:spcAft>
                          <a:spcPts val="0"/>
                        </a:spcAft>
                      </a:pPr>
                      <a:r>
                        <a:rPr lang="ru-RU" sz="900" b="1">
                          <a:effectLst/>
                          <a:latin typeface="Times New Roman"/>
                          <a:ea typeface="Times New Roman"/>
                          <a:cs typeface="Times New Roman"/>
                        </a:rPr>
                        <a:t>18</a:t>
                      </a:r>
                      <a:r>
                        <a:rPr lang="ru-RU" sz="900" b="1" spc="10">
                          <a:effectLst/>
                          <a:latin typeface="Times New Roman"/>
                          <a:ea typeface="Times New Roman"/>
                          <a:cs typeface="Times New Roman"/>
                        </a:rPr>
                        <a:t> </a:t>
                      </a:r>
                      <a:r>
                        <a:rPr lang="ru-RU" sz="900" b="1">
                          <a:effectLst/>
                          <a:latin typeface="Times New Roman"/>
                          <a:ea typeface="Times New Roman"/>
                          <a:cs typeface="Times New Roman"/>
                        </a:rPr>
                        <a:t>609</a:t>
                      </a:r>
                      <a:endParaRPr lang="ru-RU" sz="9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l">
                        <a:spcAft>
                          <a:spcPts val="0"/>
                        </a:spcAft>
                      </a:pPr>
                      <a:r>
                        <a:rPr lang="ru-RU" sz="9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226060" marR="215900" algn="ctr">
                        <a:lnSpc>
                          <a:spcPts val="915"/>
                        </a:lnSpc>
                        <a:spcAft>
                          <a:spcPts val="0"/>
                        </a:spcAft>
                      </a:pPr>
                      <a:r>
                        <a:rPr lang="ru-RU" sz="900" b="1">
                          <a:effectLst/>
                          <a:latin typeface="Times New Roman"/>
                          <a:ea typeface="Times New Roman"/>
                          <a:cs typeface="Times New Roman"/>
                        </a:rPr>
                        <a:t>2</a:t>
                      </a:r>
                      <a:r>
                        <a:rPr lang="ru-RU" sz="900" b="1" spc="10">
                          <a:effectLst/>
                          <a:latin typeface="Times New Roman"/>
                          <a:ea typeface="Times New Roman"/>
                          <a:cs typeface="Times New Roman"/>
                        </a:rPr>
                        <a:t> </a:t>
                      </a:r>
                      <a:r>
                        <a:rPr lang="ru-RU" sz="900" b="1">
                          <a:effectLst/>
                          <a:latin typeface="Times New Roman"/>
                          <a:ea typeface="Times New Roman"/>
                          <a:cs typeface="Times New Roman"/>
                        </a:rPr>
                        <a:t>791</a:t>
                      </a:r>
                      <a:r>
                        <a:rPr lang="ru-RU" sz="900" b="1" spc="10">
                          <a:effectLst/>
                          <a:latin typeface="Times New Roman"/>
                          <a:ea typeface="Times New Roman"/>
                          <a:cs typeface="Times New Roman"/>
                        </a:rPr>
                        <a:t> </a:t>
                      </a:r>
                      <a:r>
                        <a:rPr lang="ru-RU" sz="900" b="1">
                          <a:effectLst/>
                          <a:latin typeface="Times New Roman"/>
                          <a:ea typeface="Times New Roman"/>
                          <a:cs typeface="Times New Roman"/>
                        </a:rPr>
                        <a:t>374</a:t>
                      </a:r>
                      <a:endParaRPr lang="ru-RU" sz="9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vMerge="1">
                  <a:txBody>
                    <a:bodyPr/>
                    <a:lstStyle/>
                    <a:p>
                      <a:endParaRPr lang="ru-RU"/>
                    </a:p>
                  </a:txBody>
                  <a:tcPr/>
                </a:tc>
              </a:tr>
              <a:tr h="128932">
                <a:tc>
                  <a:txBody>
                    <a:bodyPr/>
                    <a:lstStyle/>
                    <a:p>
                      <a:pPr marL="19050" algn="l">
                        <a:lnSpc>
                          <a:spcPts val="915"/>
                        </a:lnSpc>
                        <a:spcAft>
                          <a:spcPts val="0"/>
                        </a:spcAft>
                      </a:pPr>
                      <a:r>
                        <a:rPr lang="ru-RU" sz="900">
                          <a:effectLst/>
                          <a:latin typeface="Times New Roman"/>
                          <a:ea typeface="Times New Roman"/>
                          <a:cs typeface="Times New Roman"/>
                        </a:rPr>
                        <a:t>Сено</a:t>
                      </a:r>
                      <a:r>
                        <a:rPr lang="ru-RU" sz="900" spc="-15">
                          <a:effectLst/>
                          <a:latin typeface="Times New Roman"/>
                          <a:ea typeface="Times New Roman"/>
                          <a:cs typeface="Times New Roman"/>
                        </a:rPr>
                        <a:t> </a:t>
                      </a:r>
                      <a:r>
                        <a:rPr lang="ru-RU" sz="900">
                          <a:effectLst/>
                          <a:latin typeface="Times New Roman"/>
                          <a:ea typeface="Times New Roman"/>
                          <a:cs typeface="Times New Roman"/>
                        </a:rPr>
                        <a:t>(люцерна)</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marR="10795" algn="ctr">
                        <a:lnSpc>
                          <a:spcPts val="915"/>
                        </a:lnSpc>
                        <a:spcAft>
                          <a:spcPts val="0"/>
                        </a:spcAft>
                      </a:pPr>
                      <a:r>
                        <a:rPr lang="ru-RU" sz="900">
                          <a:effectLst/>
                          <a:latin typeface="Times New Roman"/>
                          <a:ea typeface="Times New Roman"/>
                          <a:cs typeface="Times New Roman"/>
                        </a:rPr>
                        <a:t>кг.</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29540" algn="ctr">
                        <a:lnSpc>
                          <a:spcPts val="915"/>
                        </a:lnSpc>
                        <a:spcAft>
                          <a:spcPts val="0"/>
                        </a:spcAft>
                      </a:pPr>
                      <a:r>
                        <a:rPr lang="ru-RU" sz="900">
                          <a:effectLst/>
                          <a:latin typeface="Times New Roman"/>
                          <a:ea typeface="Times New Roman"/>
                          <a:cs typeface="Times New Roman"/>
                        </a:rPr>
                        <a:t>1</a:t>
                      </a:r>
                      <a:r>
                        <a:rPr lang="ru-RU" sz="900" spc="10">
                          <a:effectLst/>
                          <a:latin typeface="Times New Roman"/>
                          <a:ea typeface="Times New Roman"/>
                          <a:cs typeface="Times New Roman"/>
                        </a:rPr>
                        <a:t> </a:t>
                      </a:r>
                      <a:r>
                        <a:rPr lang="ru-RU" sz="900">
                          <a:effectLst/>
                          <a:latin typeface="Times New Roman"/>
                          <a:ea typeface="Times New Roman"/>
                          <a:cs typeface="Times New Roman"/>
                        </a:rPr>
                        <a:t>167</a:t>
                      </a:r>
                      <a:r>
                        <a:rPr lang="ru-RU" sz="900" spc="10">
                          <a:effectLst/>
                          <a:latin typeface="Times New Roman"/>
                          <a:ea typeface="Times New Roman"/>
                          <a:cs typeface="Times New Roman"/>
                        </a:rPr>
                        <a:t> </a:t>
                      </a:r>
                      <a:r>
                        <a:rPr lang="ru-RU" sz="900">
                          <a:effectLst/>
                          <a:latin typeface="Times New Roman"/>
                          <a:ea typeface="Times New Roman"/>
                          <a:cs typeface="Times New Roman"/>
                        </a:rPr>
                        <a:t>017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30175" algn="ctr">
                        <a:lnSpc>
                          <a:spcPts val="915"/>
                        </a:lnSpc>
                        <a:spcAft>
                          <a:spcPts val="0"/>
                        </a:spcAft>
                      </a:pPr>
                      <a:r>
                        <a:rPr lang="ru-RU" sz="900">
                          <a:effectLst/>
                          <a:latin typeface="Times New Roman"/>
                          <a:ea typeface="Times New Roman"/>
                          <a:cs typeface="Times New Roman"/>
                        </a:rPr>
                        <a:t>1</a:t>
                      </a:r>
                      <a:r>
                        <a:rPr lang="ru-RU" sz="900" spc="10">
                          <a:effectLst/>
                          <a:latin typeface="Times New Roman"/>
                          <a:ea typeface="Times New Roman"/>
                          <a:cs typeface="Times New Roman"/>
                        </a:rPr>
                        <a:t> </a:t>
                      </a:r>
                      <a:r>
                        <a:rPr lang="ru-RU" sz="900">
                          <a:effectLst/>
                          <a:latin typeface="Times New Roman"/>
                          <a:ea typeface="Times New Roman"/>
                          <a:cs typeface="Times New Roman"/>
                        </a:rPr>
                        <a:t>167</a:t>
                      </a:r>
                      <a:r>
                        <a:rPr lang="ru-RU" sz="900" spc="10">
                          <a:effectLst/>
                          <a:latin typeface="Times New Roman"/>
                          <a:ea typeface="Times New Roman"/>
                          <a:cs typeface="Times New Roman"/>
                        </a:rPr>
                        <a:t> </a:t>
                      </a:r>
                      <a:r>
                        <a:rPr lang="ru-RU" sz="900">
                          <a:effectLst/>
                          <a:latin typeface="Times New Roman"/>
                          <a:ea typeface="Times New Roman"/>
                          <a:cs typeface="Times New Roman"/>
                        </a:rPr>
                        <a:t>017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9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30175" algn="ctr">
                        <a:lnSpc>
                          <a:spcPts val="915"/>
                        </a:lnSpc>
                        <a:spcAft>
                          <a:spcPts val="0"/>
                        </a:spcAft>
                      </a:pPr>
                      <a:r>
                        <a:rPr lang="ru-RU" sz="900">
                          <a:effectLst/>
                          <a:latin typeface="Times New Roman"/>
                          <a:ea typeface="Times New Roman"/>
                          <a:cs typeface="Times New Roman"/>
                        </a:rPr>
                        <a:t>50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 algn="ctr">
                        <a:lnSpc>
                          <a:spcPts val="915"/>
                        </a:lnSpc>
                        <a:spcAft>
                          <a:spcPts val="0"/>
                        </a:spcAft>
                      </a:pPr>
                      <a:r>
                        <a:rPr lang="ru-RU" sz="900">
                          <a:effectLst/>
                          <a:latin typeface="Times New Roman"/>
                          <a:ea typeface="Times New Roman"/>
                          <a:cs typeface="Times New Roman"/>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a:spcBef>
                          <a:spcPts val="15"/>
                        </a:spcBef>
                        <a:spcAft>
                          <a:spcPts val="0"/>
                        </a:spcAft>
                      </a:pPr>
                      <a:r>
                        <a:rPr lang="ru-RU" sz="900" b="1" dirty="0">
                          <a:effectLst/>
                          <a:latin typeface="Times New Roman"/>
                          <a:ea typeface="Times New Roman"/>
                          <a:cs typeface="Times New Roman"/>
                        </a:rPr>
                        <a:t> </a:t>
                      </a:r>
                      <a:endParaRPr lang="ru-RU" sz="900" dirty="0">
                        <a:effectLst/>
                        <a:latin typeface="Times New Roman"/>
                        <a:ea typeface="Times New Roman"/>
                        <a:cs typeface="Times New Roman"/>
                      </a:endParaRPr>
                    </a:p>
                    <a:p>
                      <a:pPr marL="208915" algn="l">
                        <a:spcAft>
                          <a:spcPts val="0"/>
                        </a:spcAft>
                      </a:pPr>
                      <a:r>
                        <a:rPr lang="ru-RU" sz="900" b="1" dirty="0">
                          <a:effectLst/>
                          <a:latin typeface="Times New Roman"/>
                          <a:ea typeface="Times New Roman"/>
                          <a:cs typeface="Times New Roman"/>
                        </a:rPr>
                        <a:t>7</a:t>
                      </a:r>
                      <a:r>
                        <a:rPr lang="ru-RU" sz="900" b="1" spc="-5" dirty="0">
                          <a:effectLst/>
                          <a:latin typeface="Times New Roman"/>
                          <a:ea typeface="Times New Roman"/>
                          <a:cs typeface="Times New Roman"/>
                        </a:rPr>
                        <a:t> </a:t>
                      </a:r>
                      <a:r>
                        <a:rPr lang="ru-RU" sz="900" b="1" dirty="0">
                          <a:effectLst/>
                          <a:latin typeface="Times New Roman"/>
                          <a:ea typeface="Times New Roman"/>
                          <a:cs typeface="Times New Roman"/>
                        </a:rPr>
                        <a:t>год</a:t>
                      </a:r>
                      <a:endParaRPr lang="ru-RU" sz="9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932">
                <a:tc>
                  <a:txBody>
                    <a:bodyPr/>
                    <a:lstStyle/>
                    <a:p>
                      <a:pPr marL="19050" algn="l">
                        <a:lnSpc>
                          <a:spcPts val="920"/>
                        </a:lnSpc>
                        <a:spcAft>
                          <a:spcPts val="0"/>
                        </a:spcAft>
                      </a:pPr>
                      <a:r>
                        <a:rPr lang="ru-RU" sz="900">
                          <a:effectLst/>
                          <a:latin typeface="Times New Roman"/>
                          <a:ea typeface="Times New Roman"/>
                          <a:cs typeface="Times New Roman"/>
                        </a:rPr>
                        <a:t>Кукурузный</a:t>
                      </a:r>
                      <a:r>
                        <a:rPr lang="ru-RU" sz="900" spc="-45">
                          <a:effectLst/>
                          <a:latin typeface="Times New Roman"/>
                          <a:ea typeface="Times New Roman"/>
                          <a:cs typeface="Times New Roman"/>
                        </a:rPr>
                        <a:t> </a:t>
                      </a:r>
                      <a:r>
                        <a:rPr lang="ru-RU" sz="900">
                          <a:effectLst/>
                          <a:latin typeface="Times New Roman"/>
                          <a:ea typeface="Times New Roman"/>
                          <a:cs typeface="Times New Roman"/>
                        </a:rPr>
                        <a:t>силос</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marR="10795" algn="ctr">
                        <a:lnSpc>
                          <a:spcPts val="920"/>
                        </a:lnSpc>
                        <a:spcAft>
                          <a:spcPts val="0"/>
                        </a:spcAft>
                      </a:pPr>
                      <a:r>
                        <a:rPr lang="ru-RU" sz="900">
                          <a:effectLst/>
                          <a:latin typeface="Times New Roman"/>
                          <a:ea typeface="Times New Roman"/>
                          <a:cs typeface="Times New Roman"/>
                        </a:rPr>
                        <a:t>кг.</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29540" algn="ctr">
                        <a:lnSpc>
                          <a:spcPts val="920"/>
                        </a:lnSpc>
                        <a:spcAft>
                          <a:spcPts val="0"/>
                        </a:spcAft>
                      </a:pPr>
                      <a:r>
                        <a:rPr lang="ru-RU" sz="900">
                          <a:effectLst/>
                          <a:latin typeface="Times New Roman"/>
                          <a:ea typeface="Times New Roman"/>
                          <a:cs typeface="Times New Roman"/>
                        </a:rPr>
                        <a:t>4</a:t>
                      </a:r>
                      <a:r>
                        <a:rPr lang="ru-RU" sz="900" spc="10">
                          <a:effectLst/>
                          <a:latin typeface="Times New Roman"/>
                          <a:ea typeface="Times New Roman"/>
                          <a:cs typeface="Times New Roman"/>
                        </a:rPr>
                        <a:t> </a:t>
                      </a:r>
                      <a:r>
                        <a:rPr lang="ru-RU" sz="900">
                          <a:effectLst/>
                          <a:latin typeface="Times New Roman"/>
                          <a:ea typeface="Times New Roman"/>
                          <a:cs typeface="Times New Roman"/>
                        </a:rPr>
                        <a:t>668</a:t>
                      </a:r>
                      <a:r>
                        <a:rPr lang="ru-RU" sz="900" spc="10">
                          <a:effectLst/>
                          <a:latin typeface="Times New Roman"/>
                          <a:ea typeface="Times New Roman"/>
                          <a:cs typeface="Times New Roman"/>
                        </a:rPr>
                        <a:t> </a:t>
                      </a:r>
                      <a:r>
                        <a:rPr lang="ru-RU" sz="900">
                          <a:effectLst/>
                          <a:latin typeface="Times New Roman"/>
                          <a:ea typeface="Times New Roman"/>
                          <a:cs typeface="Times New Roman"/>
                        </a:rPr>
                        <a:t>069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30175" algn="ctr">
                        <a:lnSpc>
                          <a:spcPts val="920"/>
                        </a:lnSpc>
                        <a:spcAft>
                          <a:spcPts val="0"/>
                        </a:spcAft>
                      </a:pPr>
                      <a:r>
                        <a:rPr lang="ru-RU" sz="900">
                          <a:effectLst/>
                          <a:latin typeface="Times New Roman"/>
                          <a:ea typeface="Times New Roman"/>
                          <a:cs typeface="Times New Roman"/>
                        </a:rPr>
                        <a:t>4</a:t>
                      </a:r>
                      <a:r>
                        <a:rPr lang="ru-RU" sz="900" spc="10">
                          <a:effectLst/>
                          <a:latin typeface="Times New Roman"/>
                          <a:ea typeface="Times New Roman"/>
                          <a:cs typeface="Times New Roman"/>
                        </a:rPr>
                        <a:t> </a:t>
                      </a:r>
                      <a:r>
                        <a:rPr lang="ru-RU" sz="900">
                          <a:effectLst/>
                          <a:latin typeface="Times New Roman"/>
                          <a:ea typeface="Times New Roman"/>
                          <a:cs typeface="Times New Roman"/>
                        </a:rPr>
                        <a:t>668</a:t>
                      </a:r>
                      <a:r>
                        <a:rPr lang="ru-RU" sz="900" spc="10">
                          <a:effectLst/>
                          <a:latin typeface="Times New Roman"/>
                          <a:ea typeface="Times New Roman"/>
                          <a:cs typeface="Times New Roman"/>
                        </a:rPr>
                        <a:t> </a:t>
                      </a:r>
                      <a:r>
                        <a:rPr lang="ru-RU" sz="900">
                          <a:effectLst/>
                          <a:latin typeface="Times New Roman"/>
                          <a:ea typeface="Times New Roman"/>
                          <a:cs typeface="Times New Roman"/>
                        </a:rPr>
                        <a:t>069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9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30175" algn="ctr">
                        <a:lnSpc>
                          <a:spcPts val="920"/>
                        </a:lnSpc>
                        <a:spcAft>
                          <a:spcPts val="0"/>
                        </a:spcAft>
                      </a:pPr>
                      <a:r>
                        <a:rPr lang="ru-RU" sz="900">
                          <a:effectLst/>
                          <a:latin typeface="Times New Roman"/>
                          <a:ea typeface="Times New Roman"/>
                          <a:cs typeface="Times New Roman"/>
                        </a:rPr>
                        <a:t>80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 algn="ctr">
                        <a:lnSpc>
                          <a:spcPts val="920"/>
                        </a:lnSpc>
                        <a:spcAft>
                          <a:spcPts val="0"/>
                        </a:spcAft>
                      </a:pPr>
                      <a:r>
                        <a:rPr lang="ru-RU" sz="900" dirty="0">
                          <a:effectLst/>
                          <a:latin typeface="Times New Roman"/>
                          <a:ea typeface="Times New Roman"/>
                          <a:cs typeface="Times New Roman"/>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128932">
                <a:tc>
                  <a:txBody>
                    <a:bodyPr/>
                    <a:lstStyle/>
                    <a:p>
                      <a:pPr marL="19050" algn="l">
                        <a:lnSpc>
                          <a:spcPts val="915"/>
                        </a:lnSpc>
                        <a:spcAft>
                          <a:spcPts val="0"/>
                        </a:spcAft>
                      </a:pPr>
                      <a:r>
                        <a:rPr lang="ru-RU" sz="900">
                          <a:effectLst/>
                          <a:latin typeface="Times New Roman"/>
                          <a:ea typeface="Times New Roman"/>
                          <a:cs typeface="Times New Roman"/>
                        </a:rPr>
                        <a:t>Концентрат</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marR="10795" algn="ctr">
                        <a:lnSpc>
                          <a:spcPts val="915"/>
                        </a:lnSpc>
                        <a:spcAft>
                          <a:spcPts val="0"/>
                        </a:spcAft>
                      </a:pPr>
                      <a:r>
                        <a:rPr lang="ru-RU" sz="900">
                          <a:effectLst/>
                          <a:latin typeface="Times New Roman"/>
                          <a:ea typeface="Times New Roman"/>
                          <a:cs typeface="Times New Roman"/>
                        </a:rPr>
                        <a:t>кг.</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27635" algn="ctr">
                        <a:lnSpc>
                          <a:spcPts val="915"/>
                        </a:lnSpc>
                        <a:spcAft>
                          <a:spcPts val="0"/>
                        </a:spcAft>
                      </a:pPr>
                      <a:r>
                        <a:rPr lang="ru-RU" sz="900">
                          <a:effectLst/>
                          <a:latin typeface="Times New Roman"/>
                          <a:ea typeface="Times New Roman"/>
                          <a:cs typeface="Times New Roman"/>
                        </a:rPr>
                        <a:t>23</a:t>
                      </a:r>
                      <a:r>
                        <a:rPr lang="ru-RU" sz="900" spc="10">
                          <a:effectLst/>
                          <a:latin typeface="Times New Roman"/>
                          <a:ea typeface="Times New Roman"/>
                          <a:cs typeface="Times New Roman"/>
                        </a:rPr>
                        <a:t> </a:t>
                      </a:r>
                      <a:r>
                        <a:rPr lang="ru-RU" sz="900">
                          <a:effectLst/>
                          <a:latin typeface="Times New Roman"/>
                          <a:ea typeface="Times New Roman"/>
                          <a:cs typeface="Times New Roman"/>
                        </a:rPr>
                        <a:t>340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9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28905" algn="ctr">
                        <a:lnSpc>
                          <a:spcPts val="915"/>
                        </a:lnSpc>
                        <a:spcAft>
                          <a:spcPts val="0"/>
                        </a:spcAft>
                      </a:pPr>
                      <a:r>
                        <a:rPr lang="ru-RU" sz="900">
                          <a:effectLst/>
                          <a:latin typeface="Times New Roman"/>
                          <a:ea typeface="Times New Roman"/>
                          <a:cs typeface="Times New Roman"/>
                        </a:rPr>
                        <a:t>23</a:t>
                      </a:r>
                      <a:r>
                        <a:rPr lang="ru-RU" sz="900" spc="10">
                          <a:effectLst/>
                          <a:latin typeface="Times New Roman"/>
                          <a:ea typeface="Times New Roman"/>
                          <a:cs typeface="Times New Roman"/>
                        </a:rPr>
                        <a:t> </a:t>
                      </a:r>
                      <a:r>
                        <a:rPr lang="ru-RU" sz="900">
                          <a:effectLst/>
                          <a:latin typeface="Times New Roman"/>
                          <a:ea typeface="Times New Roman"/>
                          <a:cs typeface="Times New Roman"/>
                        </a:rPr>
                        <a:t>340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30175" algn="ctr">
                        <a:lnSpc>
                          <a:spcPts val="915"/>
                        </a:lnSpc>
                        <a:spcAft>
                          <a:spcPts val="0"/>
                        </a:spcAft>
                      </a:pPr>
                      <a:r>
                        <a:rPr lang="ru-RU" sz="900">
                          <a:effectLst/>
                          <a:latin typeface="Times New Roman"/>
                          <a:ea typeface="Times New Roman"/>
                          <a:cs typeface="Times New Roman"/>
                        </a:rPr>
                        <a:t>150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060" marR="215900" algn="ctr">
                        <a:lnSpc>
                          <a:spcPts val="915"/>
                        </a:lnSpc>
                        <a:spcAft>
                          <a:spcPts val="0"/>
                        </a:spcAft>
                      </a:pPr>
                      <a:r>
                        <a:rPr lang="ru-RU" sz="900" dirty="0">
                          <a:effectLst/>
                          <a:latin typeface="Times New Roman"/>
                          <a:ea typeface="Times New Roman"/>
                          <a:cs typeface="Times New Roman"/>
                        </a:rPr>
                        <a:t>3</a:t>
                      </a:r>
                      <a:r>
                        <a:rPr lang="ru-RU" sz="900" spc="10" dirty="0">
                          <a:effectLst/>
                          <a:latin typeface="Times New Roman"/>
                          <a:ea typeface="Times New Roman"/>
                          <a:cs typeface="Times New Roman"/>
                        </a:rPr>
                        <a:t> </a:t>
                      </a:r>
                      <a:r>
                        <a:rPr lang="ru-RU" sz="900" dirty="0">
                          <a:effectLst/>
                          <a:latin typeface="Times New Roman"/>
                          <a:ea typeface="Times New Roman"/>
                          <a:cs typeface="Times New Roman"/>
                        </a:rPr>
                        <a:t>501</a:t>
                      </a:r>
                      <a:r>
                        <a:rPr lang="ru-RU" sz="900" spc="10" dirty="0">
                          <a:effectLst/>
                          <a:latin typeface="Times New Roman"/>
                          <a:ea typeface="Times New Roman"/>
                          <a:cs typeface="Times New Roman"/>
                        </a:rPr>
                        <a:t> </a:t>
                      </a:r>
                      <a:r>
                        <a:rPr lang="ru-RU" sz="900" dirty="0">
                          <a:effectLst/>
                          <a:latin typeface="Times New Roman"/>
                          <a:ea typeface="Times New Roman"/>
                          <a:cs typeface="Times New Roman"/>
                        </a:rPr>
                        <a:t>052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128932">
                <a:tc>
                  <a:txBody>
                    <a:bodyPr/>
                    <a:lstStyle/>
                    <a:p>
                      <a:pPr marL="791210" marR="797560" algn="ctr">
                        <a:lnSpc>
                          <a:spcPts val="915"/>
                        </a:lnSpc>
                        <a:spcAft>
                          <a:spcPts val="0"/>
                        </a:spcAft>
                      </a:pPr>
                      <a:r>
                        <a:rPr lang="ru-RU" sz="900" b="1">
                          <a:effectLst/>
                          <a:latin typeface="Times New Roman"/>
                          <a:ea typeface="Times New Roman"/>
                          <a:cs typeface="Times New Roman"/>
                        </a:rPr>
                        <a:t>Итого</a:t>
                      </a:r>
                      <a:endParaRPr lang="ru-RU" sz="9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l">
                        <a:spcAft>
                          <a:spcPts val="0"/>
                        </a:spcAft>
                      </a:pPr>
                      <a:r>
                        <a:rPr lang="ru-RU" sz="9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l">
                        <a:spcAft>
                          <a:spcPts val="0"/>
                        </a:spcAft>
                      </a:pPr>
                      <a:r>
                        <a:rPr lang="ru-RU" sz="9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l">
                        <a:spcAft>
                          <a:spcPts val="0"/>
                        </a:spcAft>
                      </a:pPr>
                      <a:r>
                        <a:rPr lang="ru-RU" sz="9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47320" marR="128905" algn="ctr">
                        <a:lnSpc>
                          <a:spcPts val="915"/>
                        </a:lnSpc>
                        <a:spcAft>
                          <a:spcPts val="0"/>
                        </a:spcAft>
                      </a:pPr>
                      <a:r>
                        <a:rPr lang="ru-RU" sz="900" b="1">
                          <a:effectLst/>
                          <a:latin typeface="Times New Roman"/>
                          <a:ea typeface="Times New Roman"/>
                          <a:cs typeface="Times New Roman"/>
                        </a:rPr>
                        <a:t>23</a:t>
                      </a:r>
                      <a:r>
                        <a:rPr lang="ru-RU" sz="900" b="1" spc="10">
                          <a:effectLst/>
                          <a:latin typeface="Times New Roman"/>
                          <a:ea typeface="Times New Roman"/>
                          <a:cs typeface="Times New Roman"/>
                        </a:rPr>
                        <a:t> </a:t>
                      </a:r>
                      <a:r>
                        <a:rPr lang="ru-RU" sz="900" b="1">
                          <a:effectLst/>
                          <a:latin typeface="Times New Roman"/>
                          <a:ea typeface="Times New Roman"/>
                          <a:cs typeface="Times New Roman"/>
                        </a:rPr>
                        <a:t>340</a:t>
                      </a:r>
                      <a:endParaRPr lang="ru-RU" sz="9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l">
                        <a:spcAft>
                          <a:spcPts val="0"/>
                        </a:spcAft>
                      </a:pPr>
                      <a:r>
                        <a:rPr lang="ru-RU" sz="9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226060" marR="215900" algn="ctr">
                        <a:lnSpc>
                          <a:spcPts val="915"/>
                        </a:lnSpc>
                        <a:spcAft>
                          <a:spcPts val="0"/>
                        </a:spcAft>
                      </a:pPr>
                      <a:r>
                        <a:rPr lang="ru-RU" sz="900" b="1">
                          <a:effectLst/>
                          <a:latin typeface="Times New Roman"/>
                          <a:ea typeface="Times New Roman"/>
                          <a:cs typeface="Times New Roman"/>
                        </a:rPr>
                        <a:t>3</a:t>
                      </a:r>
                      <a:r>
                        <a:rPr lang="ru-RU" sz="900" b="1" spc="10">
                          <a:effectLst/>
                          <a:latin typeface="Times New Roman"/>
                          <a:ea typeface="Times New Roman"/>
                          <a:cs typeface="Times New Roman"/>
                        </a:rPr>
                        <a:t> </a:t>
                      </a:r>
                      <a:r>
                        <a:rPr lang="ru-RU" sz="900" b="1">
                          <a:effectLst/>
                          <a:latin typeface="Times New Roman"/>
                          <a:ea typeface="Times New Roman"/>
                          <a:cs typeface="Times New Roman"/>
                        </a:rPr>
                        <a:t>501</a:t>
                      </a:r>
                      <a:r>
                        <a:rPr lang="ru-RU" sz="900" b="1" spc="10">
                          <a:effectLst/>
                          <a:latin typeface="Times New Roman"/>
                          <a:ea typeface="Times New Roman"/>
                          <a:cs typeface="Times New Roman"/>
                        </a:rPr>
                        <a:t> </a:t>
                      </a:r>
                      <a:r>
                        <a:rPr lang="ru-RU" sz="900" b="1">
                          <a:effectLst/>
                          <a:latin typeface="Times New Roman"/>
                          <a:ea typeface="Times New Roman"/>
                          <a:cs typeface="Times New Roman"/>
                        </a:rPr>
                        <a:t>052</a:t>
                      </a:r>
                      <a:endParaRPr lang="ru-RU" sz="9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vMerge="1">
                  <a:txBody>
                    <a:bodyPr/>
                    <a:lstStyle/>
                    <a:p>
                      <a:endParaRPr lang="ru-RU"/>
                    </a:p>
                  </a:txBody>
                  <a:tcPr/>
                </a:tc>
              </a:tr>
              <a:tr h="128932">
                <a:tc>
                  <a:txBody>
                    <a:bodyPr/>
                    <a:lstStyle/>
                    <a:p>
                      <a:pPr marL="19050" algn="l">
                        <a:lnSpc>
                          <a:spcPts val="915"/>
                        </a:lnSpc>
                        <a:spcAft>
                          <a:spcPts val="0"/>
                        </a:spcAft>
                      </a:pPr>
                      <a:r>
                        <a:rPr lang="ru-RU" sz="900">
                          <a:effectLst/>
                          <a:latin typeface="Times New Roman"/>
                          <a:ea typeface="Times New Roman"/>
                          <a:cs typeface="Times New Roman"/>
                        </a:rPr>
                        <a:t>Сено</a:t>
                      </a:r>
                      <a:r>
                        <a:rPr lang="ru-RU" sz="900" spc="-15">
                          <a:effectLst/>
                          <a:latin typeface="Times New Roman"/>
                          <a:ea typeface="Times New Roman"/>
                          <a:cs typeface="Times New Roman"/>
                        </a:rPr>
                        <a:t> </a:t>
                      </a:r>
                      <a:r>
                        <a:rPr lang="ru-RU" sz="900">
                          <a:effectLst/>
                          <a:latin typeface="Times New Roman"/>
                          <a:ea typeface="Times New Roman"/>
                          <a:cs typeface="Times New Roman"/>
                        </a:rPr>
                        <a:t>(люцерна)</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marR="10795" algn="ctr">
                        <a:lnSpc>
                          <a:spcPts val="915"/>
                        </a:lnSpc>
                        <a:spcAft>
                          <a:spcPts val="0"/>
                        </a:spcAft>
                      </a:pPr>
                      <a:r>
                        <a:rPr lang="ru-RU" sz="900">
                          <a:effectLst/>
                          <a:latin typeface="Times New Roman"/>
                          <a:ea typeface="Times New Roman"/>
                          <a:cs typeface="Times New Roman"/>
                        </a:rPr>
                        <a:t>кг.</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29540" algn="ctr">
                        <a:lnSpc>
                          <a:spcPts val="915"/>
                        </a:lnSpc>
                        <a:spcAft>
                          <a:spcPts val="0"/>
                        </a:spcAft>
                      </a:pPr>
                      <a:r>
                        <a:rPr lang="ru-RU" sz="900">
                          <a:effectLst/>
                          <a:latin typeface="Times New Roman"/>
                          <a:ea typeface="Times New Roman"/>
                          <a:cs typeface="Times New Roman"/>
                        </a:rPr>
                        <a:t>1</a:t>
                      </a:r>
                      <a:r>
                        <a:rPr lang="ru-RU" sz="900" spc="10">
                          <a:effectLst/>
                          <a:latin typeface="Times New Roman"/>
                          <a:ea typeface="Times New Roman"/>
                          <a:cs typeface="Times New Roman"/>
                        </a:rPr>
                        <a:t> </a:t>
                      </a:r>
                      <a:r>
                        <a:rPr lang="ru-RU" sz="900">
                          <a:effectLst/>
                          <a:latin typeface="Times New Roman"/>
                          <a:ea typeface="Times New Roman"/>
                          <a:cs typeface="Times New Roman"/>
                        </a:rPr>
                        <a:t>462</a:t>
                      </a:r>
                      <a:r>
                        <a:rPr lang="ru-RU" sz="900" spc="10">
                          <a:effectLst/>
                          <a:latin typeface="Times New Roman"/>
                          <a:ea typeface="Times New Roman"/>
                          <a:cs typeface="Times New Roman"/>
                        </a:rPr>
                        <a:t> </a:t>
                      </a:r>
                      <a:r>
                        <a:rPr lang="ru-RU" sz="900">
                          <a:effectLst/>
                          <a:latin typeface="Times New Roman"/>
                          <a:ea typeface="Times New Roman"/>
                          <a:cs typeface="Times New Roman"/>
                        </a:rPr>
                        <a:t>152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30175" algn="ctr">
                        <a:lnSpc>
                          <a:spcPts val="915"/>
                        </a:lnSpc>
                        <a:spcAft>
                          <a:spcPts val="0"/>
                        </a:spcAft>
                      </a:pPr>
                      <a:r>
                        <a:rPr lang="ru-RU" sz="900">
                          <a:effectLst/>
                          <a:latin typeface="Times New Roman"/>
                          <a:ea typeface="Times New Roman"/>
                          <a:cs typeface="Times New Roman"/>
                        </a:rPr>
                        <a:t>1</a:t>
                      </a:r>
                      <a:r>
                        <a:rPr lang="ru-RU" sz="900" spc="10">
                          <a:effectLst/>
                          <a:latin typeface="Times New Roman"/>
                          <a:ea typeface="Times New Roman"/>
                          <a:cs typeface="Times New Roman"/>
                        </a:rPr>
                        <a:t> </a:t>
                      </a:r>
                      <a:r>
                        <a:rPr lang="ru-RU" sz="900">
                          <a:effectLst/>
                          <a:latin typeface="Times New Roman"/>
                          <a:ea typeface="Times New Roman"/>
                          <a:cs typeface="Times New Roman"/>
                        </a:rPr>
                        <a:t>462</a:t>
                      </a:r>
                      <a:r>
                        <a:rPr lang="ru-RU" sz="900" spc="10">
                          <a:effectLst/>
                          <a:latin typeface="Times New Roman"/>
                          <a:ea typeface="Times New Roman"/>
                          <a:cs typeface="Times New Roman"/>
                        </a:rPr>
                        <a:t> </a:t>
                      </a:r>
                      <a:r>
                        <a:rPr lang="ru-RU" sz="900">
                          <a:effectLst/>
                          <a:latin typeface="Times New Roman"/>
                          <a:ea typeface="Times New Roman"/>
                          <a:cs typeface="Times New Roman"/>
                        </a:rPr>
                        <a:t>152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9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30175" algn="ctr">
                        <a:lnSpc>
                          <a:spcPts val="915"/>
                        </a:lnSpc>
                        <a:spcAft>
                          <a:spcPts val="0"/>
                        </a:spcAft>
                      </a:pPr>
                      <a:r>
                        <a:rPr lang="ru-RU" sz="900">
                          <a:effectLst/>
                          <a:latin typeface="Times New Roman"/>
                          <a:ea typeface="Times New Roman"/>
                          <a:cs typeface="Times New Roman"/>
                        </a:rPr>
                        <a:t>50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 algn="ctr">
                        <a:lnSpc>
                          <a:spcPts val="915"/>
                        </a:lnSpc>
                        <a:spcAft>
                          <a:spcPts val="0"/>
                        </a:spcAft>
                      </a:pPr>
                      <a:r>
                        <a:rPr lang="ru-RU" sz="900">
                          <a:effectLst/>
                          <a:latin typeface="Times New Roman"/>
                          <a:ea typeface="Times New Roman"/>
                          <a:cs typeface="Times New Roman"/>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a:spcBef>
                          <a:spcPts val="10"/>
                        </a:spcBef>
                        <a:spcAft>
                          <a:spcPts val="0"/>
                        </a:spcAft>
                      </a:pPr>
                      <a:r>
                        <a:rPr lang="ru-RU" sz="900" b="1" dirty="0">
                          <a:effectLst/>
                          <a:latin typeface="Times New Roman"/>
                          <a:ea typeface="Times New Roman"/>
                          <a:cs typeface="Times New Roman"/>
                        </a:rPr>
                        <a:t> </a:t>
                      </a:r>
                      <a:endParaRPr lang="ru-RU" sz="900" dirty="0">
                        <a:effectLst/>
                        <a:latin typeface="Times New Roman"/>
                        <a:ea typeface="Times New Roman"/>
                        <a:cs typeface="Times New Roman"/>
                      </a:endParaRPr>
                    </a:p>
                    <a:p>
                      <a:pPr marL="208915" algn="l">
                        <a:spcAft>
                          <a:spcPts val="0"/>
                        </a:spcAft>
                      </a:pPr>
                      <a:r>
                        <a:rPr lang="ru-RU" sz="900" b="1" dirty="0">
                          <a:effectLst/>
                          <a:latin typeface="Times New Roman"/>
                          <a:ea typeface="Times New Roman"/>
                          <a:cs typeface="Times New Roman"/>
                        </a:rPr>
                        <a:t>8</a:t>
                      </a:r>
                      <a:r>
                        <a:rPr lang="ru-RU" sz="900" b="1" spc="-5" dirty="0">
                          <a:effectLst/>
                          <a:latin typeface="Times New Roman"/>
                          <a:ea typeface="Times New Roman"/>
                          <a:cs typeface="Times New Roman"/>
                        </a:rPr>
                        <a:t> </a:t>
                      </a:r>
                      <a:r>
                        <a:rPr lang="ru-RU" sz="900" b="1" dirty="0">
                          <a:effectLst/>
                          <a:latin typeface="Times New Roman"/>
                          <a:ea typeface="Times New Roman"/>
                          <a:cs typeface="Times New Roman"/>
                        </a:rPr>
                        <a:t>год</a:t>
                      </a:r>
                      <a:endParaRPr lang="ru-RU" sz="9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932">
                <a:tc>
                  <a:txBody>
                    <a:bodyPr/>
                    <a:lstStyle/>
                    <a:p>
                      <a:pPr marL="19050" algn="l">
                        <a:lnSpc>
                          <a:spcPts val="915"/>
                        </a:lnSpc>
                        <a:spcAft>
                          <a:spcPts val="0"/>
                        </a:spcAft>
                      </a:pPr>
                      <a:r>
                        <a:rPr lang="ru-RU" sz="900">
                          <a:effectLst/>
                          <a:latin typeface="Times New Roman"/>
                          <a:ea typeface="Times New Roman"/>
                          <a:cs typeface="Times New Roman"/>
                        </a:rPr>
                        <a:t>Кукурузный</a:t>
                      </a:r>
                      <a:r>
                        <a:rPr lang="ru-RU" sz="900" spc="-45">
                          <a:effectLst/>
                          <a:latin typeface="Times New Roman"/>
                          <a:ea typeface="Times New Roman"/>
                          <a:cs typeface="Times New Roman"/>
                        </a:rPr>
                        <a:t> </a:t>
                      </a:r>
                      <a:r>
                        <a:rPr lang="ru-RU" sz="900">
                          <a:effectLst/>
                          <a:latin typeface="Times New Roman"/>
                          <a:ea typeface="Times New Roman"/>
                          <a:cs typeface="Times New Roman"/>
                        </a:rPr>
                        <a:t>силос</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marR="10795" algn="ctr">
                        <a:lnSpc>
                          <a:spcPts val="915"/>
                        </a:lnSpc>
                        <a:spcAft>
                          <a:spcPts val="0"/>
                        </a:spcAft>
                      </a:pPr>
                      <a:r>
                        <a:rPr lang="ru-RU" sz="900">
                          <a:effectLst/>
                          <a:latin typeface="Times New Roman"/>
                          <a:ea typeface="Times New Roman"/>
                          <a:cs typeface="Times New Roman"/>
                        </a:rPr>
                        <a:t>кг.</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29540" algn="ctr">
                        <a:lnSpc>
                          <a:spcPts val="915"/>
                        </a:lnSpc>
                        <a:spcAft>
                          <a:spcPts val="0"/>
                        </a:spcAft>
                      </a:pPr>
                      <a:r>
                        <a:rPr lang="ru-RU" sz="900">
                          <a:effectLst/>
                          <a:latin typeface="Times New Roman"/>
                          <a:ea typeface="Times New Roman"/>
                          <a:cs typeface="Times New Roman"/>
                        </a:rPr>
                        <a:t>5</a:t>
                      </a:r>
                      <a:r>
                        <a:rPr lang="ru-RU" sz="900" spc="10">
                          <a:effectLst/>
                          <a:latin typeface="Times New Roman"/>
                          <a:ea typeface="Times New Roman"/>
                          <a:cs typeface="Times New Roman"/>
                        </a:rPr>
                        <a:t> </a:t>
                      </a:r>
                      <a:r>
                        <a:rPr lang="ru-RU" sz="900">
                          <a:effectLst/>
                          <a:latin typeface="Times New Roman"/>
                          <a:ea typeface="Times New Roman"/>
                          <a:cs typeface="Times New Roman"/>
                        </a:rPr>
                        <a:t>848</a:t>
                      </a:r>
                      <a:r>
                        <a:rPr lang="ru-RU" sz="900" spc="10">
                          <a:effectLst/>
                          <a:latin typeface="Times New Roman"/>
                          <a:ea typeface="Times New Roman"/>
                          <a:cs typeface="Times New Roman"/>
                        </a:rPr>
                        <a:t> </a:t>
                      </a:r>
                      <a:r>
                        <a:rPr lang="ru-RU" sz="900">
                          <a:effectLst/>
                          <a:latin typeface="Times New Roman"/>
                          <a:ea typeface="Times New Roman"/>
                          <a:cs typeface="Times New Roman"/>
                        </a:rPr>
                        <a:t>607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30175" algn="ctr">
                        <a:lnSpc>
                          <a:spcPts val="915"/>
                        </a:lnSpc>
                        <a:spcAft>
                          <a:spcPts val="0"/>
                        </a:spcAft>
                      </a:pPr>
                      <a:r>
                        <a:rPr lang="ru-RU" sz="900">
                          <a:effectLst/>
                          <a:latin typeface="Times New Roman"/>
                          <a:ea typeface="Times New Roman"/>
                          <a:cs typeface="Times New Roman"/>
                        </a:rPr>
                        <a:t>5</a:t>
                      </a:r>
                      <a:r>
                        <a:rPr lang="ru-RU" sz="900" spc="10">
                          <a:effectLst/>
                          <a:latin typeface="Times New Roman"/>
                          <a:ea typeface="Times New Roman"/>
                          <a:cs typeface="Times New Roman"/>
                        </a:rPr>
                        <a:t> </a:t>
                      </a:r>
                      <a:r>
                        <a:rPr lang="ru-RU" sz="900">
                          <a:effectLst/>
                          <a:latin typeface="Times New Roman"/>
                          <a:ea typeface="Times New Roman"/>
                          <a:cs typeface="Times New Roman"/>
                        </a:rPr>
                        <a:t>848</a:t>
                      </a:r>
                      <a:r>
                        <a:rPr lang="ru-RU" sz="900" spc="10">
                          <a:effectLst/>
                          <a:latin typeface="Times New Roman"/>
                          <a:ea typeface="Times New Roman"/>
                          <a:cs typeface="Times New Roman"/>
                        </a:rPr>
                        <a:t> </a:t>
                      </a:r>
                      <a:r>
                        <a:rPr lang="ru-RU" sz="900">
                          <a:effectLst/>
                          <a:latin typeface="Times New Roman"/>
                          <a:ea typeface="Times New Roman"/>
                          <a:cs typeface="Times New Roman"/>
                        </a:rPr>
                        <a:t>607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9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30175" algn="ctr">
                        <a:lnSpc>
                          <a:spcPts val="915"/>
                        </a:lnSpc>
                        <a:spcAft>
                          <a:spcPts val="0"/>
                        </a:spcAft>
                      </a:pPr>
                      <a:r>
                        <a:rPr lang="ru-RU" sz="900">
                          <a:effectLst/>
                          <a:latin typeface="Times New Roman"/>
                          <a:ea typeface="Times New Roman"/>
                          <a:cs typeface="Times New Roman"/>
                        </a:rPr>
                        <a:t>80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 algn="ctr">
                        <a:lnSpc>
                          <a:spcPts val="915"/>
                        </a:lnSpc>
                        <a:spcAft>
                          <a:spcPts val="0"/>
                        </a:spcAft>
                      </a:pPr>
                      <a:r>
                        <a:rPr lang="ru-RU" sz="900" dirty="0">
                          <a:effectLst/>
                          <a:latin typeface="Times New Roman"/>
                          <a:ea typeface="Times New Roman"/>
                          <a:cs typeface="Times New Roman"/>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128932">
                <a:tc>
                  <a:txBody>
                    <a:bodyPr/>
                    <a:lstStyle/>
                    <a:p>
                      <a:pPr marL="19050" algn="l">
                        <a:lnSpc>
                          <a:spcPts val="915"/>
                        </a:lnSpc>
                        <a:spcAft>
                          <a:spcPts val="0"/>
                        </a:spcAft>
                      </a:pPr>
                      <a:r>
                        <a:rPr lang="ru-RU" sz="900">
                          <a:effectLst/>
                          <a:latin typeface="Times New Roman"/>
                          <a:ea typeface="Times New Roman"/>
                          <a:cs typeface="Times New Roman"/>
                        </a:rPr>
                        <a:t>Концентрат</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marR="10795" algn="ctr">
                        <a:lnSpc>
                          <a:spcPts val="915"/>
                        </a:lnSpc>
                        <a:spcAft>
                          <a:spcPts val="0"/>
                        </a:spcAft>
                      </a:pPr>
                      <a:r>
                        <a:rPr lang="ru-RU" sz="900">
                          <a:effectLst/>
                          <a:latin typeface="Times New Roman"/>
                          <a:ea typeface="Times New Roman"/>
                          <a:cs typeface="Times New Roman"/>
                        </a:rPr>
                        <a:t>кг.</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27635" algn="ctr">
                        <a:lnSpc>
                          <a:spcPts val="915"/>
                        </a:lnSpc>
                        <a:spcAft>
                          <a:spcPts val="0"/>
                        </a:spcAft>
                      </a:pPr>
                      <a:r>
                        <a:rPr lang="ru-RU" sz="900">
                          <a:effectLst/>
                          <a:latin typeface="Times New Roman"/>
                          <a:ea typeface="Times New Roman"/>
                          <a:cs typeface="Times New Roman"/>
                        </a:rPr>
                        <a:t>29</a:t>
                      </a:r>
                      <a:r>
                        <a:rPr lang="ru-RU" sz="900" spc="10">
                          <a:effectLst/>
                          <a:latin typeface="Times New Roman"/>
                          <a:ea typeface="Times New Roman"/>
                          <a:cs typeface="Times New Roman"/>
                        </a:rPr>
                        <a:t> </a:t>
                      </a:r>
                      <a:r>
                        <a:rPr lang="ru-RU" sz="900">
                          <a:effectLst/>
                          <a:latin typeface="Times New Roman"/>
                          <a:ea typeface="Times New Roman"/>
                          <a:cs typeface="Times New Roman"/>
                        </a:rPr>
                        <a:t>243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9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28905" algn="ctr">
                        <a:lnSpc>
                          <a:spcPts val="915"/>
                        </a:lnSpc>
                        <a:spcAft>
                          <a:spcPts val="0"/>
                        </a:spcAft>
                      </a:pPr>
                      <a:r>
                        <a:rPr lang="ru-RU" sz="900">
                          <a:effectLst/>
                          <a:latin typeface="Times New Roman"/>
                          <a:ea typeface="Times New Roman"/>
                          <a:cs typeface="Times New Roman"/>
                        </a:rPr>
                        <a:t>29</a:t>
                      </a:r>
                      <a:r>
                        <a:rPr lang="ru-RU" sz="900" spc="10">
                          <a:effectLst/>
                          <a:latin typeface="Times New Roman"/>
                          <a:ea typeface="Times New Roman"/>
                          <a:cs typeface="Times New Roman"/>
                        </a:rPr>
                        <a:t> </a:t>
                      </a:r>
                      <a:r>
                        <a:rPr lang="ru-RU" sz="900">
                          <a:effectLst/>
                          <a:latin typeface="Times New Roman"/>
                          <a:ea typeface="Times New Roman"/>
                          <a:cs typeface="Times New Roman"/>
                        </a:rPr>
                        <a:t>243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30175" algn="ctr">
                        <a:lnSpc>
                          <a:spcPts val="915"/>
                        </a:lnSpc>
                        <a:spcAft>
                          <a:spcPts val="0"/>
                        </a:spcAft>
                      </a:pPr>
                      <a:r>
                        <a:rPr lang="ru-RU" sz="900">
                          <a:effectLst/>
                          <a:latin typeface="Times New Roman"/>
                          <a:ea typeface="Times New Roman"/>
                          <a:cs typeface="Times New Roman"/>
                        </a:rPr>
                        <a:t>150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060" marR="215900" algn="ctr">
                        <a:lnSpc>
                          <a:spcPts val="915"/>
                        </a:lnSpc>
                        <a:spcAft>
                          <a:spcPts val="0"/>
                        </a:spcAft>
                      </a:pPr>
                      <a:r>
                        <a:rPr lang="ru-RU" sz="900">
                          <a:effectLst/>
                          <a:latin typeface="Times New Roman"/>
                          <a:ea typeface="Times New Roman"/>
                          <a:cs typeface="Times New Roman"/>
                        </a:rPr>
                        <a:t>4</a:t>
                      </a:r>
                      <a:r>
                        <a:rPr lang="ru-RU" sz="900" spc="10">
                          <a:effectLst/>
                          <a:latin typeface="Times New Roman"/>
                          <a:ea typeface="Times New Roman"/>
                          <a:cs typeface="Times New Roman"/>
                        </a:rPr>
                        <a:t> </a:t>
                      </a:r>
                      <a:r>
                        <a:rPr lang="ru-RU" sz="900">
                          <a:effectLst/>
                          <a:latin typeface="Times New Roman"/>
                          <a:ea typeface="Times New Roman"/>
                          <a:cs typeface="Times New Roman"/>
                        </a:rPr>
                        <a:t>386</a:t>
                      </a:r>
                      <a:r>
                        <a:rPr lang="ru-RU" sz="900" spc="10">
                          <a:effectLst/>
                          <a:latin typeface="Times New Roman"/>
                          <a:ea typeface="Times New Roman"/>
                          <a:cs typeface="Times New Roman"/>
                        </a:rPr>
                        <a:t> </a:t>
                      </a:r>
                      <a:r>
                        <a:rPr lang="ru-RU" sz="900">
                          <a:effectLst/>
                          <a:latin typeface="Times New Roman"/>
                          <a:ea typeface="Times New Roman"/>
                          <a:cs typeface="Times New Roman"/>
                        </a:rPr>
                        <a:t>455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128932">
                <a:tc>
                  <a:txBody>
                    <a:bodyPr/>
                    <a:lstStyle/>
                    <a:p>
                      <a:pPr marL="791210" marR="797560" algn="ctr">
                        <a:lnSpc>
                          <a:spcPts val="915"/>
                        </a:lnSpc>
                        <a:spcAft>
                          <a:spcPts val="0"/>
                        </a:spcAft>
                      </a:pPr>
                      <a:r>
                        <a:rPr lang="ru-RU" sz="900" b="1">
                          <a:effectLst/>
                          <a:latin typeface="Times New Roman"/>
                          <a:ea typeface="Times New Roman"/>
                          <a:cs typeface="Times New Roman"/>
                        </a:rPr>
                        <a:t>Итого</a:t>
                      </a:r>
                      <a:endParaRPr lang="ru-RU" sz="9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l">
                        <a:spcAft>
                          <a:spcPts val="0"/>
                        </a:spcAft>
                      </a:pPr>
                      <a:r>
                        <a:rPr lang="ru-RU" sz="9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l">
                        <a:spcAft>
                          <a:spcPts val="0"/>
                        </a:spcAft>
                      </a:pPr>
                      <a:r>
                        <a:rPr lang="ru-RU" sz="9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l">
                        <a:spcAft>
                          <a:spcPts val="0"/>
                        </a:spcAft>
                      </a:pPr>
                      <a:r>
                        <a:rPr lang="ru-RU" sz="9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47320" marR="128905" algn="ctr">
                        <a:lnSpc>
                          <a:spcPts val="915"/>
                        </a:lnSpc>
                        <a:spcAft>
                          <a:spcPts val="0"/>
                        </a:spcAft>
                      </a:pPr>
                      <a:r>
                        <a:rPr lang="ru-RU" sz="900" b="1">
                          <a:effectLst/>
                          <a:latin typeface="Times New Roman"/>
                          <a:ea typeface="Times New Roman"/>
                          <a:cs typeface="Times New Roman"/>
                        </a:rPr>
                        <a:t>29</a:t>
                      </a:r>
                      <a:r>
                        <a:rPr lang="ru-RU" sz="900" b="1" spc="10">
                          <a:effectLst/>
                          <a:latin typeface="Times New Roman"/>
                          <a:ea typeface="Times New Roman"/>
                          <a:cs typeface="Times New Roman"/>
                        </a:rPr>
                        <a:t> </a:t>
                      </a:r>
                      <a:r>
                        <a:rPr lang="ru-RU" sz="900" b="1">
                          <a:effectLst/>
                          <a:latin typeface="Times New Roman"/>
                          <a:ea typeface="Times New Roman"/>
                          <a:cs typeface="Times New Roman"/>
                        </a:rPr>
                        <a:t>243</a:t>
                      </a:r>
                      <a:endParaRPr lang="ru-RU" sz="9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l">
                        <a:spcAft>
                          <a:spcPts val="0"/>
                        </a:spcAft>
                      </a:pPr>
                      <a:r>
                        <a:rPr lang="ru-RU" sz="9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226060" marR="215900" algn="ctr">
                        <a:lnSpc>
                          <a:spcPts val="915"/>
                        </a:lnSpc>
                        <a:spcAft>
                          <a:spcPts val="0"/>
                        </a:spcAft>
                      </a:pPr>
                      <a:r>
                        <a:rPr lang="ru-RU" sz="900" b="1">
                          <a:effectLst/>
                          <a:latin typeface="Times New Roman"/>
                          <a:ea typeface="Times New Roman"/>
                          <a:cs typeface="Times New Roman"/>
                        </a:rPr>
                        <a:t>4</a:t>
                      </a:r>
                      <a:r>
                        <a:rPr lang="ru-RU" sz="900" b="1" spc="10">
                          <a:effectLst/>
                          <a:latin typeface="Times New Roman"/>
                          <a:ea typeface="Times New Roman"/>
                          <a:cs typeface="Times New Roman"/>
                        </a:rPr>
                        <a:t> </a:t>
                      </a:r>
                      <a:r>
                        <a:rPr lang="ru-RU" sz="900" b="1">
                          <a:effectLst/>
                          <a:latin typeface="Times New Roman"/>
                          <a:ea typeface="Times New Roman"/>
                          <a:cs typeface="Times New Roman"/>
                        </a:rPr>
                        <a:t>386</a:t>
                      </a:r>
                      <a:r>
                        <a:rPr lang="ru-RU" sz="900" b="1" spc="10">
                          <a:effectLst/>
                          <a:latin typeface="Times New Roman"/>
                          <a:ea typeface="Times New Roman"/>
                          <a:cs typeface="Times New Roman"/>
                        </a:rPr>
                        <a:t> </a:t>
                      </a:r>
                      <a:r>
                        <a:rPr lang="ru-RU" sz="900" b="1">
                          <a:effectLst/>
                          <a:latin typeface="Times New Roman"/>
                          <a:ea typeface="Times New Roman"/>
                          <a:cs typeface="Times New Roman"/>
                        </a:rPr>
                        <a:t>455</a:t>
                      </a:r>
                      <a:endParaRPr lang="ru-RU" sz="9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vMerge="1">
                  <a:txBody>
                    <a:bodyPr/>
                    <a:lstStyle/>
                    <a:p>
                      <a:endParaRPr lang="ru-RU"/>
                    </a:p>
                  </a:txBody>
                  <a:tcPr/>
                </a:tc>
              </a:tr>
              <a:tr h="128932">
                <a:tc>
                  <a:txBody>
                    <a:bodyPr/>
                    <a:lstStyle/>
                    <a:p>
                      <a:pPr marL="19050" algn="l">
                        <a:lnSpc>
                          <a:spcPts val="915"/>
                        </a:lnSpc>
                        <a:spcAft>
                          <a:spcPts val="0"/>
                        </a:spcAft>
                      </a:pPr>
                      <a:r>
                        <a:rPr lang="ru-RU" sz="900">
                          <a:effectLst/>
                          <a:latin typeface="Times New Roman"/>
                          <a:ea typeface="Times New Roman"/>
                          <a:cs typeface="Times New Roman"/>
                        </a:rPr>
                        <a:t>Сено</a:t>
                      </a:r>
                      <a:r>
                        <a:rPr lang="ru-RU" sz="900" spc="-15">
                          <a:effectLst/>
                          <a:latin typeface="Times New Roman"/>
                          <a:ea typeface="Times New Roman"/>
                          <a:cs typeface="Times New Roman"/>
                        </a:rPr>
                        <a:t> </a:t>
                      </a:r>
                      <a:r>
                        <a:rPr lang="ru-RU" sz="900">
                          <a:effectLst/>
                          <a:latin typeface="Times New Roman"/>
                          <a:ea typeface="Times New Roman"/>
                          <a:cs typeface="Times New Roman"/>
                        </a:rPr>
                        <a:t>(люцерна)</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marR="10795" algn="ctr">
                        <a:lnSpc>
                          <a:spcPts val="915"/>
                        </a:lnSpc>
                        <a:spcAft>
                          <a:spcPts val="0"/>
                        </a:spcAft>
                      </a:pPr>
                      <a:r>
                        <a:rPr lang="ru-RU" sz="900">
                          <a:effectLst/>
                          <a:latin typeface="Times New Roman"/>
                          <a:ea typeface="Times New Roman"/>
                          <a:cs typeface="Times New Roman"/>
                        </a:rPr>
                        <a:t>кг.</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29540" algn="ctr">
                        <a:lnSpc>
                          <a:spcPts val="915"/>
                        </a:lnSpc>
                        <a:spcAft>
                          <a:spcPts val="0"/>
                        </a:spcAft>
                      </a:pPr>
                      <a:r>
                        <a:rPr lang="ru-RU" sz="900">
                          <a:effectLst/>
                          <a:latin typeface="Times New Roman"/>
                          <a:ea typeface="Times New Roman"/>
                          <a:cs typeface="Times New Roman"/>
                        </a:rPr>
                        <a:t>1</a:t>
                      </a:r>
                      <a:r>
                        <a:rPr lang="ru-RU" sz="900" spc="10">
                          <a:effectLst/>
                          <a:latin typeface="Times New Roman"/>
                          <a:ea typeface="Times New Roman"/>
                          <a:cs typeface="Times New Roman"/>
                        </a:rPr>
                        <a:t> </a:t>
                      </a:r>
                      <a:r>
                        <a:rPr lang="ru-RU" sz="900">
                          <a:effectLst/>
                          <a:latin typeface="Times New Roman"/>
                          <a:ea typeface="Times New Roman"/>
                          <a:cs typeface="Times New Roman"/>
                        </a:rPr>
                        <a:t>830</a:t>
                      </a:r>
                      <a:r>
                        <a:rPr lang="ru-RU" sz="900" spc="10">
                          <a:effectLst/>
                          <a:latin typeface="Times New Roman"/>
                          <a:ea typeface="Times New Roman"/>
                          <a:cs typeface="Times New Roman"/>
                        </a:rPr>
                        <a:t> </a:t>
                      </a:r>
                      <a:r>
                        <a:rPr lang="ru-RU" sz="900">
                          <a:effectLst/>
                          <a:latin typeface="Times New Roman"/>
                          <a:ea typeface="Times New Roman"/>
                          <a:cs typeface="Times New Roman"/>
                        </a:rPr>
                        <a:t>961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30175" algn="ctr">
                        <a:lnSpc>
                          <a:spcPts val="915"/>
                        </a:lnSpc>
                        <a:spcAft>
                          <a:spcPts val="0"/>
                        </a:spcAft>
                      </a:pPr>
                      <a:r>
                        <a:rPr lang="ru-RU" sz="900">
                          <a:effectLst/>
                          <a:latin typeface="Times New Roman"/>
                          <a:ea typeface="Times New Roman"/>
                          <a:cs typeface="Times New Roman"/>
                        </a:rPr>
                        <a:t>1</a:t>
                      </a:r>
                      <a:r>
                        <a:rPr lang="ru-RU" sz="900" spc="10">
                          <a:effectLst/>
                          <a:latin typeface="Times New Roman"/>
                          <a:ea typeface="Times New Roman"/>
                          <a:cs typeface="Times New Roman"/>
                        </a:rPr>
                        <a:t> </a:t>
                      </a:r>
                      <a:r>
                        <a:rPr lang="ru-RU" sz="900">
                          <a:effectLst/>
                          <a:latin typeface="Times New Roman"/>
                          <a:ea typeface="Times New Roman"/>
                          <a:cs typeface="Times New Roman"/>
                        </a:rPr>
                        <a:t>830</a:t>
                      </a:r>
                      <a:r>
                        <a:rPr lang="ru-RU" sz="900" spc="10">
                          <a:effectLst/>
                          <a:latin typeface="Times New Roman"/>
                          <a:ea typeface="Times New Roman"/>
                          <a:cs typeface="Times New Roman"/>
                        </a:rPr>
                        <a:t> </a:t>
                      </a:r>
                      <a:r>
                        <a:rPr lang="ru-RU" sz="900">
                          <a:effectLst/>
                          <a:latin typeface="Times New Roman"/>
                          <a:ea typeface="Times New Roman"/>
                          <a:cs typeface="Times New Roman"/>
                        </a:rPr>
                        <a:t>961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9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30175" algn="ctr">
                        <a:lnSpc>
                          <a:spcPts val="915"/>
                        </a:lnSpc>
                        <a:spcAft>
                          <a:spcPts val="0"/>
                        </a:spcAft>
                      </a:pPr>
                      <a:r>
                        <a:rPr lang="ru-RU" sz="900">
                          <a:effectLst/>
                          <a:latin typeface="Times New Roman"/>
                          <a:ea typeface="Times New Roman"/>
                          <a:cs typeface="Times New Roman"/>
                        </a:rPr>
                        <a:t>50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 algn="ctr">
                        <a:lnSpc>
                          <a:spcPts val="915"/>
                        </a:lnSpc>
                        <a:spcAft>
                          <a:spcPts val="0"/>
                        </a:spcAft>
                      </a:pPr>
                      <a:r>
                        <a:rPr lang="ru-RU" sz="900">
                          <a:effectLst/>
                          <a:latin typeface="Times New Roman"/>
                          <a:ea typeface="Times New Roman"/>
                          <a:cs typeface="Times New Roman"/>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a:spcBef>
                          <a:spcPts val="10"/>
                        </a:spcBef>
                        <a:spcAft>
                          <a:spcPts val="0"/>
                        </a:spcAft>
                      </a:pPr>
                      <a:r>
                        <a:rPr lang="ru-RU" sz="900" b="1" dirty="0">
                          <a:effectLst/>
                          <a:latin typeface="Times New Roman"/>
                          <a:ea typeface="Times New Roman"/>
                          <a:cs typeface="Times New Roman"/>
                        </a:rPr>
                        <a:t> </a:t>
                      </a:r>
                      <a:endParaRPr lang="ru-RU" sz="900" dirty="0">
                        <a:effectLst/>
                        <a:latin typeface="Times New Roman"/>
                        <a:ea typeface="Times New Roman"/>
                        <a:cs typeface="Times New Roman"/>
                      </a:endParaRPr>
                    </a:p>
                    <a:p>
                      <a:pPr marL="208915" algn="l">
                        <a:spcAft>
                          <a:spcPts val="0"/>
                        </a:spcAft>
                      </a:pPr>
                      <a:r>
                        <a:rPr lang="ru-RU" sz="900" b="1" dirty="0">
                          <a:effectLst/>
                          <a:latin typeface="Times New Roman"/>
                          <a:ea typeface="Times New Roman"/>
                          <a:cs typeface="Times New Roman"/>
                        </a:rPr>
                        <a:t>9</a:t>
                      </a:r>
                      <a:r>
                        <a:rPr lang="ru-RU" sz="900" b="1" spc="-5" dirty="0">
                          <a:effectLst/>
                          <a:latin typeface="Times New Roman"/>
                          <a:ea typeface="Times New Roman"/>
                          <a:cs typeface="Times New Roman"/>
                        </a:rPr>
                        <a:t> </a:t>
                      </a:r>
                      <a:r>
                        <a:rPr lang="ru-RU" sz="900" b="1" dirty="0">
                          <a:effectLst/>
                          <a:latin typeface="Times New Roman"/>
                          <a:ea typeface="Times New Roman"/>
                          <a:cs typeface="Times New Roman"/>
                        </a:rPr>
                        <a:t>год</a:t>
                      </a:r>
                      <a:endParaRPr lang="ru-RU" sz="9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932">
                <a:tc>
                  <a:txBody>
                    <a:bodyPr/>
                    <a:lstStyle/>
                    <a:p>
                      <a:pPr marL="19050" algn="l">
                        <a:lnSpc>
                          <a:spcPts val="915"/>
                        </a:lnSpc>
                        <a:spcAft>
                          <a:spcPts val="0"/>
                        </a:spcAft>
                      </a:pPr>
                      <a:r>
                        <a:rPr lang="ru-RU" sz="900">
                          <a:effectLst/>
                          <a:latin typeface="Times New Roman"/>
                          <a:ea typeface="Times New Roman"/>
                          <a:cs typeface="Times New Roman"/>
                        </a:rPr>
                        <a:t>Кукурузный</a:t>
                      </a:r>
                      <a:r>
                        <a:rPr lang="ru-RU" sz="900" spc="-45">
                          <a:effectLst/>
                          <a:latin typeface="Times New Roman"/>
                          <a:ea typeface="Times New Roman"/>
                          <a:cs typeface="Times New Roman"/>
                        </a:rPr>
                        <a:t> </a:t>
                      </a:r>
                      <a:r>
                        <a:rPr lang="ru-RU" sz="900">
                          <a:effectLst/>
                          <a:latin typeface="Times New Roman"/>
                          <a:ea typeface="Times New Roman"/>
                          <a:cs typeface="Times New Roman"/>
                        </a:rPr>
                        <a:t>силос</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marR="10795" algn="ctr">
                        <a:lnSpc>
                          <a:spcPts val="915"/>
                        </a:lnSpc>
                        <a:spcAft>
                          <a:spcPts val="0"/>
                        </a:spcAft>
                      </a:pPr>
                      <a:r>
                        <a:rPr lang="ru-RU" sz="900">
                          <a:effectLst/>
                          <a:latin typeface="Times New Roman"/>
                          <a:ea typeface="Times New Roman"/>
                          <a:cs typeface="Times New Roman"/>
                        </a:rPr>
                        <a:t>кг.</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29540" algn="ctr">
                        <a:lnSpc>
                          <a:spcPts val="915"/>
                        </a:lnSpc>
                        <a:spcAft>
                          <a:spcPts val="0"/>
                        </a:spcAft>
                      </a:pPr>
                      <a:r>
                        <a:rPr lang="ru-RU" sz="900">
                          <a:effectLst/>
                          <a:latin typeface="Times New Roman"/>
                          <a:ea typeface="Times New Roman"/>
                          <a:cs typeface="Times New Roman"/>
                        </a:rPr>
                        <a:t>7</a:t>
                      </a:r>
                      <a:r>
                        <a:rPr lang="ru-RU" sz="900" spc="10">
                          <a:effectLst/>
                          <a:latin typeface="Times New Roman"/>
                          <a:ea typeface="Times New Roman"/>
                          <a:cs typeface="Times New Roman"/>
                        </a:rPr>
                        <a:t> </a:t>
                      </a:r>
                      <a:r>
                        <a:rPr lang="ru-RU" sz="900">
                          <a:effectLst/>
                          <a:latin typeface="Times New Roman"/>
                          <a:ea typeface="Times New Roman"/>
                          <a:cs typeface="Times New Roman"/>
                        </a:rPr>
                        <a:t>323</a:t>
                      </a:r>
                      <a:r>
                        <a:rPr lang="ru-RU" sz="900" spc="10">
                          <a:effectLst/>
                          <a:latin typeface="Times New Roman"/>
                          <a:ea typeface="Times New Roman"/>
                          <a:cs typeface="Times New Roman"/>
                        </a:rPr>
                        <a:t> </a:t>
                      </a:r>
                      <a:r>
                        <a:rPr lang="ru-RU" sz="900">
                          <a:effectLst/>
                          <a:latin typeface="Times New Roman"/>
                          <a:ea typeface="Times New Roman"/>
                          <a:cs typeface="Times New Roman"/>
                        </a:rPr>
                        <a:t>843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30175" algn="ctr">
                        <a:lnSpc>
                          <a:spcPts val="915"/>
                        </a:lnSpc>
                        <a:spcAft>
                          <a:spcPts val="0"/>
                        </a:spcAft>
                      </a:pPr>
                      <a:r>
                        <a:rPr lang="ru-RU" sz="900">
                          <a:effectLst/>
                          <a:latin typeface="Times New Roman"/>
                          <a:ea typeface="Times New Roman"/>
                          <a:cs typeface="Times New Roman"/>
                        </a:rPr>
                        <a:t>7</a:t>
                      </a:r>
                      <a:r>
                        <a:rPr lang="ru-RU" sz="900" spc="10">
                          <a:effectLst/>
                          <a:latin typeface="Times New Roman"/>
                          <a:ea typeface="Times New Roman"/>
                          <a:cs typeface="Times New Roman"/>
                        </a:rPr>
                        <a:t> </a:t>
                      </a:r>
                      <a:r>
                        <a:rPr lang="ru-RU" sz="900">
                          <a:effectLst/>
                          <a:latin typeface="Times New Roman"/>
                          <a:ea typeface="Times New Roman"/>
                          <a:cs typeface="Times New Roman"/>
                        </a:rPr>
                        <a:t>323</a:t>
                      </a:r>
                      <a:r>
                        <a:rPr lang="ru-RU" sz="900" spc="10">
                          <a:effectLst/>
                          <a:latin typeface="Times New Roman"/>
                          <a:ea typeface="Times New Roman"/>
                          <a:cs typeface="Times New Roman"/>
                        </a:rPr>
                        <a:t> </a:t>
                      </a:r>
                      <a:r>
                        <a:rPr lang="ru-RU" sz="900">
                          <a:effectLst/>
                          <a:latin typeface="Times New Roman"/>
                          <a:ea typeface="Times New Roman"/>
                          <a:cs typeface="Times New Roman"/>
                        </a:rPr>
                        <a:t>843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9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30175" algn="ctr">
                        <a:lnSpc>
                          <a:spcPts val="915"/>
                        </a:lnSpc>
                        <a:spcAft>
                          <a:spcPts val="0"/>
                        </a:spcAft>
                      </a:pPr>
                      <a:r>
                        <a:rPr lang="ru-RU" sz="900">
                          <a:effectLst/>
                          <a:latin typeface="Times New Roman"/>
                          <a:ea typeface="Times New Roman"/>
                          <a:cs typeface="Times New Roman"/>
                        </a:rPr>
                        <a:t>80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 algn="ctr">
                        <a:lnSpc>
                          <a:spcPts val="915"/>
                        </a:lnSpc>
                        <a:spcAft>
                          <a:spcPts val="0"/>
                        </a:spcAft>
                      </a:pPr>
                      <a:r>
                        <a:rPr lang="ru-RU" sz="900" dirty="0">
                          <a:effectLst/>
                          <a:latin typeface="Times New Roman"/>
                          <a:ea typeface="Times New Roman"/>
                          <a:cs typeface="Times New Roman"/>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128932">
                <a:tc>
                  <a:txBody>
                    <a:bodyPr/>
                    <a:lstStyle/>
                    <a:p>
                      <a:pPr marL="19050" algn="l">
                        <a:lnSpc>
                          <a:spcPts val="915"/>
                        </a:lnSpc>
                        <a:spcAft>
                          <a:spcPts val="0"/>
                        </a:spcAft>
                      </a:pPr>
                      <a:r>
                        <a:rPr lang="ru-RU" sz="900">
                          <a:effectLst/>
                          <a:latin typeface="Times New Roman"/>
                          <a:ea typeface="Times New Roman"/>
                          <a:cs typeface="Times New Roman"/>
                        </a:rPr>
                        <a:t>Концентрат</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marR="10795" algn="ctr">
                        <a:lnSpc>
                          <a:spcPts val="915"/>
                        </a:lnSpc>
                        <a:spcAft>
                          <a:spcPts val="0"/>
                        </a:spcAft>
                      </a:pPr>
                      <a:r>
                        <a:rPr lang="ru-RU" sz="900">
                          <a:effectLst/>
                          <a:latin typeface="Times New Roman"/>
                          <a:ea typeface="Times New Roman"/>
                          <a:cs typeface="Times New Roman"/>
                        </a:rPr>
                        <a:t>кг.</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27635" algn="ctr">
                        <a:lnSpc>
                          <a:spcPts val="915"/>
                        </a:lnSpc>
                        <a:spcAft>
                          <a:spcPts val="0"/>
                        </a:spcAft>
                      </a:pPr>
                      <a:r>
                        <a:rPr lang="ru-RU" sz="900">
                          <a:effectLst/>
                          <a:latin typeface="Times New Roman"/>
                          <a:ea typeface="Times New Roman"/>
                          <a:cs typeface="Times New Roman"/>
                        </a:rPr>
                        <a:t>36</a:t>
                      </a:r>
                      <a:r>
                        <a:rPr lang="ru-RU" sz="900" spc="10">
                          <a:effectLst/>
                          <a:latin typeface="Times New Roman"/>
                          <a:ea typeface="Times New Roman"/>
                          <a:cs typeface="Times New Roman"/>
                        </a:rPr>
                        <a:t> </a:t>
                      </a:r>
                      <a:r>
                        <a:rPr lang="ru-RU" sz="900">
                          <a:effectLst/>
                          <a:latin typeface="Times New Roman"/>
                          <a:ea typeface="Times New Roman"/>
                          <a:cs typeface="Times New Roman"/>
                        </a:rPr>
                        <a:t>619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9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28905" algn="ctr">
                        <a:lnSpc>
                          <a:spcPts val="915"/>
                        </a:lnSpc>
                        <a:spcAft>
                          <a:spcPts val="0"/>
                        </a:spcAft>
                      </a:pPr>
                      <a:r>
                        <a:rPr lang="ru-RU" sz="900">
                          <a:effectLst/>
                          <a:latin typeface="Times New Roman"/>
                          <a:ea typeface="Times New Roman"/>
                          <a:cs typeface="Times New Roman"/>
                        </a:rPr>
                        <a:t>36</a:t>
                      </a:r>
                      <a:r>
                        <a:rPr lang="ru-RU" sz="900" spc="10">
                          <a:effectLst/>
                          <a:latin typeface="Times New Roman"/>
                          <a:ea typeface="Times New Roman"/>
                          <a:cs typeface="Times New Roman"/>
                        </a:rPr>
                        <a:t> </a:t>
                      </a:r>
                      <a:r>
                        <a:rPr lang="ru-RU" sz="900">
                          <a:effectLst/>
                          <a:latin typeface="Times New Roman"/>
                          <a:ea typeface="Times New Roman"/>
                          <a:cs typeface="Times New Roman"/>
                        </a:rPr>
                        <a:t>619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30175" algn="ctr">
                        <a:lnSpc>
                          <a:spcPts val="915"/>
                        </a:lnSpc>
                        <a:spcAft>
                          <a:spcPts val="0"/>
                        </a:spcAft>
                      </a:pPr>
                      <a:r>
                        <a:rPr lang="ru-RU" sz="900">
                          <a:effectLst/>
                          <a:latin typeface="Times New Roman"/>
                          <a:ea typeface="Times New Roman"/>
                          <a:cs typeface="Times New Roman"/>
                        </a:rPr>
                        <a:t>150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060" marR="215900" algn="ctr">
                        <a:lnSpc>
                          <a:spcPts val="915"/>
                        </a:lnSpc>
                        <a:spcAft>
                          <a:spcPts val="0"/>
                        </a:spcAft>
                      </a:pPr>
                      <a:r>
                        <a:rPr lang="ru-RU" sz="900" dirty="0">
                          <a:effectLst/>
                          <a:latin typeface="Times New Roman"/>
                          <a:ea typeface="Times New Roman"/>
                          <a:cs typeface="Times New Roman"/>
                        </a:rPr>
                        <a:t>5</a:t>
                      </a:r>
                      <a:r>
                        <a:rPr lang="ru-RU" sz="900" spc="10" dirty="0">
                          <a:effectLst/>
                          <a:latin typeface="Times New Roman"/>
                          <a:ea typeface="Times New Roman"/>
                          <a:cs typeface="Times New Roman"/>
                        </a:rPr>
                        <a:t> </a:t>
                      </a:r>
                      <a:r>
                        <a:rPr lang="ru-RU" sz="900" dirty="0">
                          <a:effectLst/>
                          <a:latin typeface="Times New Roman"/>
                          <a:ea typeface="Times New Roman"/>
                          <a:cs typeface="Times New Roman"/>
                        </a:rPr>
                        <a:t>492</a:t>
                      </a:r>
                      <a:r>
                        <a:rPr lang="ru-RU" sz="900" spc="10" dirty="0">
                          <a:effectLst/>
                          <a:latin typeface="Times New Roman"/>
                          <a:ea typeface="Times New Roman"/>
                          <a:cs typeface="Times New Roman"/>
                        </a:rPr>
                        <a:t> </a:t>
                      </a:r>
                      <a:r>
                        <a:rPr lang="ru-RU" sz="900" dirty="0">
                          <a:effectLst/>
                          <a:latin typeface="Times New Roman"/>
                          <a:ea typeface="Times New Roman"/>
                          <a:cs typeface="Times New Roman"/>
                        </a:rPr>
                        <a:t>882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128932">
                <a:tc>
                  <a:txBody>
                    <a:bodyPr/>
                    <a:lstStyle/>
                    <a:p>
                      <a:pPr marL="791210" marR="797560" algn="ctr">
                        <a:lnSpc>
                          <a:spcPts val="915"/>
                        </a:lnSpc>
                        <a:spcAft>
                          <a:spcPts val="0"/>
                        </a:spcAft>
                      </a:pPr>
                      <a:r>
                        <a:rPr lang="ru-RU" sz="900" b="1">
                          <a:effectLst/>
                          <a:latin typeface="Times New Roman"/>
                          <a:ea typeface="Times New Roman"/>
                          <a:cs typeface="Times New Roman"/>
                        </a:rPr>
                        <a:t>Итого</a:t>
                      </a:r>
                      <a:endParaRPr lang="ru-RU" sz="9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l">
                        <a:spcAft>
                          <a:spcPts val="0"/>
                        </a:spcAft>
                      </a:pPr>
                      <a:r>
                        <a:rPr lang="ru-RU" sz="9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l">
                        <a:spcAft>
                          <a:spcPts val="0"/>
                        </a:spcAft>
                      </a:pPr>
                      <a:r>
                        <a:rPr lang="ru-RU" sz="9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l">
                        <a:spcAft>
                          <a:spcPts val="0"/>
                        </a:spcAft>
                      </a:pPr>
                      <a:r>
                        <a:rPr lang="ru-RU" sz="9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47320" marR="128905" algn="ctr">
                        <a:lnSpc>
                          <a:spcPts val="915"/>
                        </a:lnSpc>
                        <a:spcAft>
                          <a:spcPts val="0"/>
                        </a:spcAft>
                      </a:pPr>
                      <a:r>
                        <a:rPr lang="ru-RU" sz="900" b="1">
                          <a:effectLst/>
                          <a:latin typeface="Times New Roman"/>
                          <a:ea typeface="Times New Roman"/>
                          <a:cs typeface="Times New Roman"/>
                        </a:rPr>
                        <a:t>36</a:t>
                      </a:r>
                      <a:r>
                        <a:rPr lang="ru-RU" sz="900" b="1" spc="10">
                          <a:effectLst/>
                          <a:latin typeface="Times New Roman"/>
                          <a:ea typeface="Times New Roman"/>
                          <a:cs typeface="Times New Roman"/>
                        </a:rPr>
                        <a:t> </a:t>
                      </a:r>
                      <a:r>
                        <a:rPr lang="ru-RU" sz="900" b="1">
                          <a:effectLst/>
                          <a:latin typeface="Times New Roman"/>
                          <a:ea typeface="Times New Roman"/>
                          <a:cs typeface="Times New Roman"/>
                        </a:rPr>
                        <a:t>619</a:t>
                      </a:r>
                      <a:endParaRPr lang="ru-RU" sz="9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l">
                        <a:spcAft>
                          <a:spcPts val="0"/>
                        </a:spcAft>
                      </a:pPr>
                      <a:r>
                        <a:rPr lang="ru-RU" sz="9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226060" marR="215900" algn="ctr">
                        <a:lnSpc>
                          <a:spcPts val="915"/>
                        </a:lnSpc>
                        <a:spcAft>
                          <a:spcPts val="0"/>
                        </a:spcAft>
                      </a:pPr>
                      <a:r>
                        <a:rPr lang="ru-RU" sz="900" b="1" dirty="0">
                          <a:effectLst/>
                          <a:latin typeface="Times New Roman"/>
                          <a:ea typeface="Times New Roman"/>
                          <a:cs typeface="Times New Roman"/>
                        </a:rPr>
                        <a:t>5</a:t>
                      </a:r>
                      <a:r>
                        <a:rPr lang="ru-RU" sz="900" b="1" spc="10" dirty="0">
                          <a:effectLst/>
                          <a:latin typeface="Times New Roman"/>
                          <a:ea typeface="Times New Roman"/>
                          <a:cs typeface="Times New Roman"/>
                        </a:rPr>
                        <a:t> </a:t>
                      </a:r>
                      <a:r>
                        <a:rPr lang="ru-RU" sz="900" b="1" dirty="0">
                          <a:effectLst/>
                          <a:latin typeface="Times New Roman"/>
                          <a:ea typeface="Times New Roman"/>
                          <a:cs typeface="Times New Roman"/>
                        </a:rPr>
                        <a:t>492</a:t>
                      </a:r>
                      <a:r>
                        <a:rPr lang="ru-RU" sz="900" b="1" spc="10" dirty="0">
                          <a:effectLst/>
                          <a:latin typeface="Times New Roman"/>
                          <a:ea typeface="Times New Roman"/>
                          <a:cs typeface="Times New Roman"/>
                        </a:rPr>
                        <a:t> </a:t>
                      </a:r>
                      <a:r>
                        <a:rPr lang="ru-RU" sz="900" b="1" dirty="0">
                          <a:effectLst/>
                          <a:latin typeface="Times New Roman"/>
                          <a:ea typeface="Times New Roman"/>
                          <a:cs typeface="Times New Roman"/>
                        </a:rPr>
                        <a:t>882</a:t>
                      </a:r>
                      <a:endParaRPr lang="ru-RU" sz="9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vMerge="1">
                  <a:txBody>
                    <a:bodyPr/>
                    <a:lstStyle/>
                    <a:p>
                      <a:endParaRPr lang="ru-RU"/>
                    </a:p>
                  </a:txBody>
                  <a:tcPr/>
                </a:tc>
              </a:tr>
              <a:tr h="128932">
                <a:tc>
                  <a:txBody>
                    <a:bodyPr/>
                    <a:lstStyle/>
                    <a:p>
                      <a:pPr marL="19050" algn="l">
                        <a:lnSpc>
                          <a:spcPts val="915"/>
                        </a:lnSpc>
                        <a:spcAft>
                          <a:spcPts val="0"/>
                        </a:spcAft>
                      </a:pPr>
                      <a:r>
                        <a:rPr lang="ru-RU" sz="900">
                          <a:effectLst/>
                          <a:latin typeface="Times New Roman"/>
                          <a:ea typeface="Times New Roman"/>
                          <a:cs typeface="Times New Roman"/>
                        </a:rPr>
                        <a:t>Сено</a:t>
                      </a:r>
                      <a:r>
                        <a:rPr lang="ru-RU" sz="900" spc="-15">
                          <a:effectLst/>
                          <a:latin typeface="Times New Roman"/>
                          <a:ea typeface="Times New Roman"/>
                          <a:cs typeface="Times New Roman"/>
                        </a:rPr>
                        <a:t> </a:t>
                      </a:r>
                      <a:r>
                        <a:rPr lang="ru-RU" sz="900">
                          <a:effectLst/>
                          <a:latin typeface="Times New Roman"/>
                          <a:ea typeface="Times New Roman"/>
                          <a:cs typeface="Times New Roman"/>
                        </a:rPr>
                        <a:t>(люцерна)</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marR="10795" algn="ctr">
                        <a:lnSpc>
                          <a:spcPts val="915"/>
                        </a:lnSpc>
                        <a:spcAft>
                          <a:spcPts val="0"/>
                        </a:spcAft>
                      </a:pPr>
                      <a:r>
                        <a:rPr lang="ru-RU" sz="900">
                          <a:effectLst/>
                          <a:latin typeface="Times New Roman"/>
                          <a:ea typeface="Times New Roman"/>
                          <a:cs typeface="Times New Roman"/>
                        </a:rPr>
                        <a:t>кг.</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29540" algn="ctr">
                        <a:lnSpc>
                          <a:spcPts val="915"/>
                        </a:lnSpc>
                        <a:spcAft>
                          <a:spcPts val="0"/>
                        </a:spcAft>
                      </a:pPr>
                      <a:r>
                        <a:rPr lang="ru-RU" sz="900">
                          <a:effectLst/>
                          <a:latin typeface="Times New Roman"/>
                          <a:ea typeface="Times New Roman"/>
                          <a:cs typeface="Times New Roman"/>
                        </a:rPr>
                        <a:t>2</a:t>
                      </a:r>
                      <a:r>
                        <a:rPr lang="ru-RU" sz="900" spc="10">
                          <a:effectLst/>
                          <a:latin typeface="Times New Roman"/>
                          <a:ea typeface="Times New Roman"/>
                          <a:cs typeface="Times New Roman"/>
                        </a:rPr>
                        <a:t> </a:t>
                      </a:r>
                      <a:r>
                        <a:rPr lang="ru-RU" sz="900">
                          <a:effectLst/>
                          <a:latin typeface="Times New Roman"/>
                          <a:ea typeface="Times New Roman"/>
                          <a:cs typeface="Times New Roman"/>
                        </a:rPr>
                        <a:t>292</a:t>
                      </a:r>
                      <a:r>
                        <a:rPr lang="ru-RU" sz="900" spc="10">
                          <a:effectLst/>
                          <a:latin typeface="Times New Roman"/>
                          <a:ea typeface="Times New Roman"/>
                          <a:cs typeface="Times New Roman"/>
                        </a:rPr>
                        <a:t> </a:t>
                      </a:r>
                      <a:r>
                        <a:rPr lang="ru-RU" sz="900">
                          <a:effectLst/>
                          <a:latin typeface="Times New Roman"/>
                          <a:ea typeface="Times New Roman"/>
                          <a:cs typeface="Times New Roman"/>
                        </a:rPr>
                        <a:t>256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30175" algn="ctr">
                        <a:lnSpc>
                          <a:spcPts val="915"/>
                        </a:lnSpc>
                        <a:spcAft>
                          <a:spcPts val="0"/>
                        </a:spcAft>
                      </a:pPr>
                      <a:r>
                        <a:rPr lang="ru-RU" sz="900">
                          <a:effectLst/>
                          <a:latin typeface="Times New Roman"/>
                          <a:ea typeface="Times New Roman"/>
                          <a:cs typeface="Times New Roman"/>
                        </a:rPr>
                        <a:t>2</a:t>
                      </a:r>
                      <a:r>
                        <a:rPr lang="ru-RU" sz="900" spc="10">
                          <a:effectLst/>
                          <a:latin typeface="Times New Roman"/>
                          <a:ea typeface="Times New Roman"/>
                          <a:cs typeface="Times New Roman"/>
                        </a:rPr>
                        <a:t> </a:t>
                      </a:r>
                      <a:r>
                        <a:rPr lang="ru-RU" sz="900">
                          <a:effectLst/>
                          <a:latin typeface="Times New Roman"/>
                          <a:ea typeface="Times New Roman"/>
                          <a:cs typeface="Times New Roman"/>
                        </a:rPr>
                        <a:t>292</a:t>
                      </a:r>
                      <a:r>
                        <a:rPr lang="ru-RU" sz="900" spc="10">
                          <a:effectLst/>
                          <a:latin typeface="Times New Roman"/>
                          <a:ea typeface="Times New Roman"/>
                          <a:cs typeface="Times New Roman"/>
                        </a:rPr>
                        <a:t> </a:t>
                      </a:r>
                      <a:r>
                        <a:rPr lang="ru-RU" sz="900">
                          <a:effectLst/>
                          <a:latin typeface="Times New Roman"/>
                          <a:ea typeface="Times New Roman"/>
                          <a:cs typeface="Times New Roman"/>
                        </a:rPr>
                        <a:t>256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9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30175" algn="ctr">
                        <a:lnSpc>
                          <a:spcPts val="915"/>
                        </a:lnSpc>
                        <a:spcAft>
                          <a:spcPts val="0"/>
                        </a:spcAft>
                      </a:pPr>
                      <a:r>
                        <a:rPr lang="ru-RU" sz="900">
                          <a:effectLst/>
                          <a:latin typeface="Times New Roman"/>
                          <a:ea typeface="Times New Roman"/>
                          <a:cs typeface="Times New Roman"/>
                        </a:rPr>
                        <a:t>50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 algn="ctr">
                        <a:lnSpc>
                          <a:spcPts val="915"/>
                        </a:lnSpc>
                        <a:spcAft>
                          <a:spcPts val="0"/>
                        </a:spcAft>
                      </a:pPr>
                      <a:r>
                        <a:rPr lang="ru-RU" sz="900">
                          <a:effectLst/>
                          <a:latin typeface="Times New Roman"/>
                          <a:ea typeface="Times New Roman"/>
                          <a:cs typeface="Times New Roman"/>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l">
                        <a:spcAft>
                          <a:spcPts val="0"/>
                        </a:spcAft>
                      </a:pPr>
                      <a:r>
                        <a:rPr lang="ru-RU" sz="900" b="1" dirty="0">
                          <a:effectLst/>
                          <a:latin typeface="Times New Roman"/>
                          <a:ea typeface="Times New Roman"/>
                          <a:cs typeface="Times New Roman"/>
                        </a:rPr>
                        <a:t> </a:t>
                      </a:r>
                      <a:endParaRPr lang="ru-RU" sz="900" dirty="0">
                        <a:effectLst/>
                        <a:latin typeface="Times New Roman"/>
                        <a:ea typeface="Times New Roman"/>
                        <a:cs typeface="Times New Roman"/>
                      </a:endParaRPr>
                    </a:p>
                    <a:p>
                      <a:pPr algn="l">
                        <a:spcBef>
                          <a:spcPts val="50"/>
                        </a:spcBef>
                        <a:spcAft>
                          <a:spcPts val="0"/>
                        </a:spcAft>
                      </a:pPr>
                      <a:r>
                        <a:rPr lang="ru-RU" sz="900" b="1" dirty="0">
                          <a:effectLst/>
                          <a:latin typeface="Times New Roman"/>
                          <a:ea typeface="Times New Roman"/>
                          <a:cs typeface="Times New Roman"/>
                        </a:rPr>
                        <a:t> </a:t>
                      </a:r>
                      <a:endParaRPr lang="ru-RU" sz="900" dirty="0">
                        <a:effectLst/>
                        <a:latin typeface="Times New Roman"/>
                        <a:ea typeface="Times New Roman"/>
                        <a:cs typeface="Times New Roman"/>
                      </a:endParaRPr>
                    </a:p>
                    <a:p>
                      <a:pPr marL="179705" algn="l">
                        <a:spcAft>
                          <a:spcPts val="0"/>
                        </a:spcAft>
                      </a:pPr>
                      <a:r>
                        <a:rPr lang="ru-RU" sz="900" b="1" dirty="0">
                          <a:effectLst/>
                          <a:latin typeface="Times New Roman"/>
                          <a:ea typeface="Times New Roman"/>
                          <a:cs typeface="Times New Roman"/>
                        </a:rPr>
                        <a:t>10 год</a:t>
                      </a:r>
                      <a:endParaRPr lang="ru-RU" sz="9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932">
                <a:tc>
                  <a:txBody>
                    <a:bodyPr/>
                    <a:lstStyle/>
                    <a:p>
                      <a:pPr marL="19050" algn="l">
                        <a:lnSpc>
                          <a:spcPts val="915"/>
                        </a:lnSpc>
                        <a:spcAft>
                          <a:spcPts val="0"/>
                        </a:spcAft>
                      </a:pPr>
                      <a:r>
                        <a:rPr lang="ru-RU" sz="900">
                          <a:effectLst/>
                          <a:latin typeface="Times New Roman"/>
                          <a:ea typeface="Times New Roman"/>
                          <a:cs typeface="Times New Roman"/>
                        </a:rPr>
                        <a:t>Кукурузный</a:t>
                      </a:r>
                      <a:r>
                        <a:rPr lang="ru-RU" sz="900" spc="-45">
                          <a:effectLst/>
                          <a:latin typeface="Times New Roman"/>
                          <a:ea typeface="Times New Roman"/>
                          <a:cs typeface="Times New Roman"/>
                        </a:rPr>
                        <a:t> </a:t>
                      </a:r>
                      <a:r>
                        <a:rPr lang="ru-RU" sz="900">
                          <a:effectLst/>
                          <a:latin typeface="Times New Roman"/>
                          <a:ea typeface="Times New Roman"/>
                          <a:cs typeface="Times New Roman"/>
                        </a:rPr>
                        <a:t>силос</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marR="10795" algn="ctr">
                        <a:lnSpc>
                          <a:spcPts val="915"/>
                        </a:lnSpc>
                        <a:spcAft>
                          <a:spcPts val="0"/>
                        </a:spcAft>
                      </a:pPr>
                      <a:r>
                        <a:rPr lang="ru-RU" sz="900">
                          <a:effectLst/>
                          <a:latin typeface="Times New Roman"/>
                          <a:ea typeface="Times New Roman"/>
                          <a:cs typeface="Times New Roman"/>
                        </a:rPr>
                        <a:t>кг.</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29540" algn="ctr">
                        <a:lnSpc>
                          <a:spcPts val="915"/>
                        </a:lnSpc>
                        <a:spcAft>
                          <a:spcPts val="0"/>
                        </a:spcAft>
                      </a:pPr>
                      <a:r>
                        <a:rPr lang="ru-RU" sz="900">
                          <a:effectLst/>
                          <a:latin typeface="Times New Roman"/>
                          <a:ea typeface="Times New Roman"/>
                          <a:cs typeface="Times New Roman"/>
                        </a:rPr>
                        <a:t>9</a:t>
                      </a:r>
                      <a:r>
                        <a:rPr lang="ru-RU" sz="900" spc="10">
                          <a:effectLst/>
                          <a:latin typeface="Times New Roman"/>
                          <a:ea typeface="Times New Roman"/>
                          <a:cs typeface="Times New Roman"/>
                        </a:rPr>
                        <a:t> </a:t>
                      </a:r>
                      <a:r>
                        <a:rPr lang="ru-RU" sz="900">
                          <a:effectLst/>
                          <a:latin typeface="Times New Roman"/>
                          <a:ea typeface="Times New Roman"/>
                          <a:cs typeface="Times New Roman"/>
                        </a:rPr>
                        <a:t>169</a:t>
                      </a:r>
                      <a:r>
                        <a:rPr lang="ru-RU" sz="900" spc="10">
                          <a:effectLst/>
                          <a:latin typeface="Times New Roman"/>
                          <a:ea typeface="Times New Roman"/>
                          <a:cs typeface="Times New Roman"/>
                        </a:rPr>
                        <a:t> </a:t>
                      </a:r>
                      <a:r>
                        <a:rPr lang="ru-RU" sz="900">
                          <a:effectLst/>
                          <a:latin typeface="Times New Roman"/>
                          <a:ea typeface="Times New Roman"/>
                          <a:cs typeface="Times New Roman"/>
                        </a:rPr>
                        <a:t>025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30175" algn="ctr">
                        <a:lnSpc>
                          <a:spcPts val="915"/>
                        </a:lnSpc>
                        <a:spcAft>
                          <a:spcPts val="0"/>
                        </a:spcAft>
                      </a:pPr>
                      <a:r>
                        <a:rPr lang="ru-RU" sz="900">
                          <a:effectLst/>
                          <a:latin typeface="Times New Roman"/>
                          <a:ea typeface="Times New Roman"/>
                          <a:cs typeface="Times New Roman"/>
                        </a:rPr>
                        <a:t>9</a:t>
                      </a:r>
                      <a:r>
                        <a:rPr lang="ru-RU" sz="900" spc="10">
                          <a:effectLst/>
                          <a:latin typeface="Times New Roman"/>
                          <a:ea typeface="Times New Roman"/>
                          <a:cs typeface="Times New Roman"/>
                        </a:rPr>
                        <a:t> </a:t>
                      </a:r>
                      <a:r>
                        <a:rPr lang="ru-RU" sz="900">
                          <a:effectLst/>
                          <a:latin typeface="Times New Roman"/>
                          <a:ea typeface="Times New Roman"/>
                          <a:cs typeface="Times New Roman"/>
                        </a:rPr>
                        <a:t>169</a:t>
                      </a:r>
                      <a:r>
                        <a:rPr lang="ru-RU" sz="900" spc="10">
                          <a:effectLst/>
                          <a:latin typeface="Times New Roman"/>
                          <a:ea typeface="Times New Roman"/>
                          <a:cs typeface="Times New Roman"/>
                        </a:rPr>
                        <a:t> </a:t>
                      </a:r>
                      <a:r>
                        <a:rPr lang="ru-RU" sz="900">
                          <a:effectLst/>
                          <a:latin typeface="Times New Roman"/>
                          <a:ea typeface="Times New Roman"/>
                          <a:cs typeface="Times New Roman"/>
                        </a:rPr>
                        <a:t>025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9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30175" algn="ctr">
                        <a:lnSpc>
                          <a:spcPts val="915"/>
                        </a:lnSpc>
                        <a:spcAft>
                          <a:spcPts val="0"/>
                        </a:spcAft>
                      </a:pPr>
                      <a:r>
                        <a:rPr lang="ru-RU" sz="900">
                          <a:effectLst/>
                          <a:latin typeface="Times New Roman"/>
                          <a:ea typeface="Times New Roman"/>
                          <a:cs typeface="Times New Roman"/>
                        </a:rPr>
                        <a:t>80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 algn="ctr">
                        <a:lnSpc>
                          <a:spcPts val="915"/>
                        </a:lnSpc>
                        <a:spcAft>
                          <a:spcPts val="0"/>
                        </a:spcAft>
                      </a:pPr>
                      <a:r>
                        <a:rPr lang="ru-RU" sz="900" dirty="0">
                          <a:effectLst/>
                          <a:latin typeface="Times New Roman"/>
                          <a:ea typeface="Times New Roman"/>
                          <a:cs typeface="Times New Roman"/>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128932">
                <a:tc>
                  <a:txBody>
                    <a:bodyPr/>
                    <a:lstStyle/>
                    <a:p>
                      <a:pPr marL="19050" algn="l">
                        <a:lnSpc>
                          <a:spcPts val="915"/>
                        </a:lnSpc>
                        <a:spcAft>
                          <a:spcPts val="0"/>
                        </a:spcAft>
                      </a:pPr>
                      <a:r>
                        <a:rPr lang="ru-RU" sz="900">
                          <a:effectLst/>
                          <a:latin typeface="Times New Roman"/>
                          <a:ea typeface="Times New Roman"/>
                          <a:cs typeface="Times New Roman"/>
                        </a:rPr>
                        <a:t>Концентрат</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marR="10795" algn="ctr">
                        <a:lnSpc>
                          <a:spcPts val="915"/>
                        </a:lnSpc>
                        <a:spcAft>
                          <a:spcPts val="0"/>
                        </a:spcAft>
                      </a:pPr>
                      <a:r>
                        <a:rPr lang="ru-RU" sz="900">
                          <a:effectLst/>
                          <a:latin typeface="Times New Roman"/>
                          <a:ea typeface="Times New Roman"/>
                          <a:cs typeface="Times New Roman"/>
                        </a:rPr>
                        <a:t>кг.</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27635" algn="ctr">
                        <a:lnSpc>
                          <a:spcPts val="915"/>
                        </a:lnSpc>
                        <a:spcAft>
                          <a:spcPts val="0"/>
                        </a:spcAft>
                      </a:pPr>
                      <a:r>
                        <a:rPr lang="ru-RU" sz="900">
                          <a:effectLst/>
                          <a:latin typeface="Times New Roman"/>
                          <a:ea typeface="Times New Roman"/>
                          <a:cs typeface="Times New Roman"/>
                        </a:rPr>
                        <a:t>45</a:t>
                      </a:r>
                      <a:r>
                        <a:rPr lang="ru-RU" sz="900" spc="10">
                          <a:effectLst/>
                          <a:latin typeface="Times New Roman"/>
                          <a:ea typeface="Times New Roman"/>
                          <a:cs typeface="Times New Roman"/>
                        </a:rPr>
                        <a:t> </a:t>
                      </a:r>
                      <a:r>
                        <a:rPr lang="ru-RU" sz="900">
                          <a:effectLst/>
                          <a:latin typeface="Times New Roman"/>
                          <a:ea typeface="Times New Roman"/>
                          <a:cs typeface="Times New Roman"/>
                        </a:rPr>
                        <a:t>845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9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28905" algn="ctr">
                        <a:lnSpc>
                          <a:spcPts val="915"/>
                        </a:lnSpc>
                        <a:spcAft>
                          <a:spcPts val="0"/>
                        </a:spcAft>
                      </a:pPr>
                      <a:r>
                        <a:rPr lang="ru-RU" sz="900">
                          <a:effectLst/>
                          <a:latin typeface="Times New Roman"/>
                          <a:ea typeface="Times New Roman"/>
                          <a:cs typeface="Times New Roman"/>
                        </a:rPr>
                        <a:t>45</a:t>
                      </a:r>
                      <a:r>
                        <a:rPr lang="ru-RU" sz="900" spc="10">
                          <a:effectLst/>
                          <a:latin typeface="Times New Roman"/>
                          <a:ea typeface="Times New Roman"/>
                          <a:cs typeface="Times New Roman"/>
                        </a:rPr>
                        <a:t> </a:t>
                      </a:r>
                      <a:r>
                        <a:rPr lang="ru-RU" sz="900">
                          <a:effectLst/>
                          <a:latin typeface="Times New Roman"/>
                          <a:ea typeface="Times New Roman"/>
                          <a:cs typeface="Times New Roman"/>
                        </a:rPr>
                        <a:t>845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7320" marR="130175" algn="ctr">
                        <a:lnSpc>
                          <a:spcPts val="915"/>
                        </a:lnSpc>
                        <a:spcAft>
                          <a:spcPts val="0"/>
                        </a:spcAft>
                      </a:pPr>
                      <a:r>
                        <a:rPr lang="ru-RU" sz="900">
                          <a:effectLst/>
                          <a:latin typeface="Times New Roman"/>
                          <a:ea typeface="Times New Roman"/>
                          <a:cs typeface="Times New Roman"/>
                        </a:rPr>
                        <a:t>150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060" marR="215900" algn="ctr">
                        <a:lnSpc>
                          <a:spcPts val="915"/>
                        </a:lnSpc>
                        <a:spcAft>
                          <a:spcPts val="0"/>
                        </a:spcAft>
                      </a:pPr>
                      <a:r>
                        <a:rPr lang="ru-RU" sz="900" dirty="0">
                          <a:effectLst/>
                          <a:latin typeface="Times New Roman"/>
                          <a:ea typeface="Times New Roman"/>
                          <a:cs typeface="Times New Roman"/>
                        </a:rPr>
                        <a:t>6</a:t>
                      </a:r>
                      <a:r>
                        <a:rPr lang="ru-RU" sz="900" spc="10" dirty="0">
                          <a:effectLst/>
                          <a:latin typeface="Times New Roman"/>
                          <a:ea typeface="Times New Roman"/>
                          <a:cs typeface="Times New Roman"/>
                        </a:rPr>
                        <a:t> </a:t>
                      </a:r>
                      <a:r>
                        <a:rPr lang="ru-RU" sz="900" dirty="0">
                          <a:effectLst/>
                          <a:latin typeface="Times New Roman"/>
                          <a:ea typeface="Times New Roman"/>
                          <a:cs typeface="Times New Roman"/>
                        </a:rPr>
                        <a:t>876</a:t>
                      </a:r>
                      <a:r>
                        <a:rPr lang="ru-RU" sz="900" spc="10" dirty="0">
                          <a:effectLst/>
                          <a:latin typeface="Times New Roman"/>
                          <a:ea typeface="Times New Roman"/>
                          <a:cs typeface="Times New Roman"/>
                        </a:rPr>
                        <a:t> </a:t>
                      </a:r>
                      <a:r>
                        <a:rPr lang="ru-RU" sz="900" dirty="0">
                          <a:effectLst/>
                          <a:latin typeface="Times New Roman"/>
                          <a:ea typeface="Times New Roman"/>
                          <a:cs typeface="Times New Roman"/>
                        </a:rPr>
                        <a:t>769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128932">
                <a:tc>
                  <a:txBody>
                    <a:bodyPr/>
                    <a:lstStyle/>
                    <a:p>
                      <a:pPr marL="791210" marR="797560" algn="ctr">
                        <a:lnSpc>
                          <a:spcPts val="915"/>
                        </a:lnSpc>
                        <a:spcAft>
                          <a:spcPts val="0"/>
                        </a:spcAft>
                      </a:pPr>
                      <a:r>
                        <a:rPr lang="ru-RU" sz="900" b="1">
                          <a:effectLst/>
                          <a:latin typeface="Times New Roman"/>
                          <a:ea typeface="Times New Roman"/>
                          <a:cs typeface="Times New Roman"/>
                        </a:rPr>
                        <a:t>Итого</a:t>
                      </a:r>
                      <a:endParaRPr lang="ru-RU" sz="9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l">
                        <a:spcAft>
                          <a:spcPts val="0"/>
                        </a:spcAft>
                      </a:pPr>
                      <a:r>
                        <a:rPr lang="ru-RU" sz="9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l">
                        <a:spcAft>
                          <a:spcPts val="0"/>
                        </a:spcAft>
                      </a:pPr>
                      <a:r>
                        <a:rPr lang="ru-RU" sz="9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l">
                        <a:spcAft>
                          <a:spcPts val="0"/>
                        </a:spcAft>
                      </a:pPr>
                      <a:r>
                        <a:rPr lang="ru-RU" sz="9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47320" marR="128905" algn="ctr">
                        <a:lnSpc>
                          <a:spcPts val="915"/>
                        </a:lnSpc>
                        <a:spcAft>
                          <a:spcPts val="0"/>
                        </a:spcAft>
                      </a:pPr>
                      <a:r>
                        <a:rPr lang="ru-RU" sz="900" b="1">
                          <a:effectLst/>
                          <a:latin typeface="Times New Roman"/>
                          <a:ea typeface="Times New Roman"/>
                          <a:cs typeface="Times New Roman"/>
                        </a:rPr>
                        <a:t>45</a:t>
                      </a:r>
                      <a:r>
                        <a:rPr lang="ru-RU" sz="900" b="1" spc="10">
                          <a:effectLst/>
                          <a:latin typeface="Times New Roman"/>
                          <a:ea typeface="Times New Roman"/>
                          <a:cs typeface="Times New Roman"/>
                        </a:rPr>
                        <a:t> </a:t>
                      </a:r>
                      <a:r>
                        <a:rPr lang="ru-RU" sz="900" b="1">
                          <a:effectLst/>
                          <a:latin typeface="Times New Roman"/>
                          <a:ea typeface="Times New Roman"/>
                          <a:cs typeface="Times New Roman"/>
                        </a:rPr>
                        <a:t>845</a:t>
                      </a:r>
                      <a:endParaRPr lang="ru-RU" sz="9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l">
                        <a:spcAft>
                          <a:spcPts val="0"/>
                        </a:spcAft>
                      </a:pPr>
                      <a:r>
                        <a:rPr lang="ru-RU" sz="9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226060" marR="215900" algn="ctr">
                        <a:lnSpc>
                          <a:spcPts val="915"/>
                        </a:lnSpc>
                        <a:spcAft>
                          <a:spcPts val="0"/>
                        </a:spcAft>
                      </a:pPr>
                      <a:r>
                        <a:rPr lang="ru-RU" sz="900" b="1" dirty="0">
                          <a:effectLst/>
                          <a:latin typeface="Times New Roman"/>
                          <a:ea typeface="Times New Roman"/>
                          <a:cs typeface="Times New Roman"/>
                        </a:rPr>
                        <a:t>6</a:t>
                      </a:r>
                      <a:r>
                        <a:rPr lang="ru-RU" sz="900" b="1" spc="10" dirty="0">
                          <a:effectLst/>
                          <a:latin typeface="Times New Roman"/>
                          <a:ea typeface="Times New Roman"/>
                          <a:cs typeface="Times New Roman"/>
                        </a:rPr>
                        <a:t> </a:t>
                      </a:r>
                      <a:r>
                        <a:rPr lang="ru-RU" sz="900" b="1" dirty="0">
                          <a:effectLst/>
                          <a:latin typeface="Times New Roman"/>
                          <a:ea typeface="Times New Roman"/>
                          <a:cs typeface="Times New Roman"/>
                        </a:rPr>
                        <a:t>876</a:t>
                      </a:r>
                      <a:r>
                        <a:rPr lang="ru-RU" sz="900" b="1" spc="10" dirty="0">
                          <a:effectLst/>
                          <a:latin typeface="Times New Roman"/>
                          <a:ea typeface="Times New Roman"/>
                          <a:cs typeface="Times New Roman"/>
                        </a:rPr>
                        <a:t> </a:t>
                      </a:r>
                      <a:r>
                        <a:rPr lang="ru-RU" sz="900" b="1" dirty="0">
                          <a:effectLst/>
                          <a:latin typeface="Times New Roman"/>
                          <a:ea typeface="Times New Roman"/>
                          <a:cs typeface="Times New Roman"/>
                        </a:rPr>
                        <a:t>769</a:t>
                      </a:r>
                      <a:endParaRPr lang="ru-RU" sz="9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vMerge="1">
                  <a:txBody>
                    <a:bodyPr/>
                    <a:lstStyle/>
                    <a:p>
                      <a:endParaRPr lang="ru-RU"/>
                    </a:p>
                  </a:txBody>
                  <a:tcPr/>
                </a:tc>
              </a:tr>
              <a:tr h="128932">
                <a:tc gridSpan="4">
                  <a:txBody>
                    <a:bodyPr/>
                    <a:lstStyle/>
                    <a:p>
                      <a:pPr marL="2044700" marR="2023745" algn="ctr">
                        <a:lnSpc>
                          <a:spcPts val="915"/>
                        </a:lnSpc>
                        <a:spcAft>
                          <a:spcPts val="0"/>
                        </a:spcAft>
                      </a:pPr>
                      <a:r>
                        <a:rPr lang="ru-RU" sz="900" b="1">
                          <a:effectLst/>
                          <a:latin typeface="Times New Roman"/>
                          <a:ea typeface="Times New Roman"/>
                          <a:cs typeface="Times New Roman"/>
                        </a:rPr>
                        <a:t>Всего</a:t>
                      </a:r>
                      <a:endParaRPr lang="ru-RU" sz="9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147320" marR="128905" algn="ctr">
                        <a:lnSpc>
                          <a:spcPts val="915"/>
                        </a:lnSpc>
                        <a:spcAft>
                          <a:spcPts val="0"/>
                        </a:spcAft>
                      </a:pPr>
                      <a:r>
                        <a:rPr lang="ru-RU" sz="900" b="1">
                          <a:effectLst/>
                          <a:latin typeface="Times New Roman"/>
                          <a:ea typeface="Times New Roman"/>
                          <a:cs typeface="Times New Roman"/>
                        </a:rPr>
                        <a:t>200</a:t>
                      </a:r>
                      <a:r>
                        <a:rPr lang="ru-RU" sz="900" b="1" spc="10">
                          <a:effectLst/>
                          <a:latin typeface="Times New Roman"/>
                          <a:ea typeface="Times New Roman"/>
                          <a:cs typeface="Times New Roman"/>
                        </a:rPr>
                        <a:t> </a:t>
                      </a:r>
                      <a:r>
                        <a:rPr lang="ru-RU" sz="900" b="1">
                          <a:effectLst/>
                          <a:latin typeface="Times New Roman"/>
                          <a:ea typeface="Times New Roman"/>
                          <a:cs typeface="Times New Roman"/>
                        </a:rPr>
                        <a:t>012</a:t>
                      </a:r>
                      <a:endParaRPr lang="ru-RU" sz="9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l">
                        <a:spcAft>
                          <a:spcPts val="0"/>
                        </a:spcAft>
                      </a:pPr>
                      <a:r>
                        <a:rPr lang="ru-RU" sz="9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226060" marR="215900" algn="ctr">
                        <a:lnSpc>
                          <a:spcPts val="915"/>
                        </a:lnSpc>
                        <a:spcAft>
                          <a:spcPts val="0"/>
                        </a:spcAft>
                      </a:pPr>
                      <a:r>
                        <a:rPr lang="ru-RU" sz="900" b="1" dirty="0">
                          <a:effectLst/>
                          <a:latin typeface="Times New Roman"/>
                          <a:ea typeface="Times New Roman"/>
                          <a:cs typeface="Times New Roman"/>
                        </a:rPr>
                        <a:t>30</a:t>
                      </a:r>
                      <a:r>
                        <a:rPr lang="ru-RU" sz="900" b="1" spc="10" dirty="0">
                          <a:effectLst/>
                          <a:latin typeface="Times New Roman"/>
                          <a:ea typeface="Times New Roman"/>
                          <a:cs typeface="Times New Roman"/>
                        </a:rPr>
                        <a:t> </a:t>
                      </a:r>
                      <a:r>
                        <a:rPr lang="ru-RU" sz="900" b="1" dirty="0">
                          <a:effectLst/>
                          <a:latin typeface="Times New Roman"/>
                          <a:ea typeface="Times New Roman"/>
                          <a:cs typeface="Times New Roman"/>
                        </a:rPr>
                        <a:t>001</a:t>
                      </a:r>
                      <a:r>
                        <a:rPr lang="ru-RU" sz="900" b="1" spc="15" dirty="0">
                          <a:effectLst/>
                          <a:latin typeface="Times New Roman"/>
                          <a:ea typeface="Times New Roman"/>
                          <a:cs typeface="Times New Roman"/>
                        </a:rPr>
                        <a:t> </a:t>
                      </a:r>
                      <a:r>
                        <a:rPr lang="ru-RU" sz="900" b="1" dirty="0">
                          <a:effectLst/>
                          <a:latin typeface="Times New Roman"/>
                          <a:ea typeface="Times New Roman"/>
                          <a:cs typeface="Times New Roman"/>
                        </a:rPr>
                        <a:t>782</a:t>
                      </a:r>
                      <a:endParaRPr lang="ru-RU" sz="9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vMerge="1">
                  <a:txBody>
                    <a:bodyPr/>
                    <a:lstStyle/>
                    <a:p>
                      <a:endParaRPr lang="ru-RU"/>
                    </a:p>
                  </a:txBody>
                  <a:tcPr/>
                </a:tc>
              </a:tr>
            </a:tbl>
          </a:graphicData>
        </a:graphic>
      </p:graphicFrame>
    </p:spTree>
    <p:extLst>
      <p:ext uri="{BB962C8B-B14F-4D97-AF65-F5344CB8AC3E}">
        <p14:creationId xmlns:p14="http://schemas.microsoft.com/office/powerpoint/2010/main" val="483109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2890976" y="1"/>
            <a:ext cx="9301025" cy="535999"/>
          </a:xfrm>
          <a:custGeom>
            <a:avLst/>
            <a:gdLst/>
            <a:ahLst/>
            <a:cxnLst/>
            <a:rect l="l" t="t" r="r" b="b"/>
            <a:pathLst>
              <a:path w="7557083" h="535999" extrusionOk="0">
                <a:moveTo>
                  <a:pt x="209725" y="0"/>
                </a:moveTo>
                <a:lnTo>
                  <a:pt x="7557083" y="0"/>
                </a:lnTo>
                <a:lnTo>
                  <a:pt x="7557083" y="535999"/>
                </a:lnTo>
                <a:lnTo>
                  <a:pt x="0" y="535999"/>
                </a:lnTo>
                <a:lnTo>
                  <a:pt x="209725" y="0"/>
                </a:lnTo>
                <a:close/>
              </a:path>
            </a:pathLst>
          </a:custGeom>
          <a:solidFill>
            <a:srgbClr val="0963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pitchFamily="18" charset="0"/>
              <a:ea typeface="Calibri"/>
              <a:cs typeface="Times New Roman" pitchFamily="18" charset="0"/>
              <a:sym typeface="Calibri"/>
            </a:endParaRPr>
          </a:p>
        </p:txBody>
      </p:sp>
      <p:sp>
        <p:nvSpPr>
          <p:cNvPr id="100" name="Google Shape;100;p2"/>
          <p:cNvSpPr/>
          <p:nvPr/>
        </p:nvSpPr>
        <p:spPr>
          <a:xfrm>
            <a:off x="-974" y="914028"/>
            <a:ext cx="114297" cy="284424"/>
          </a:xfrm>
          <a:prstGeom prst="rect">
            <a:avLst/>
          </a:prstGeom>
          <a:solidFill>
            <a:srgbClr val="A8C013">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2"/>
          <p:cNvSpPr/>
          <p:nvPr/>
        </p:nvSpPr>
        <p:spPr>
          <a:xfrm>
            <a:off x="-3" y="551018"/>
            <a:ext cx="12192004" cy="45719"/>
          </a:xfrm>
          <a:prstGeom prst="rect">
            <a:avLst/>
          </a:prstGeom>
          <a:solidFill>
            <a:srgbClr val="0963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2"/>
          <p:cNvSpPr/>
          <p:nvPr/>
        </p:nvSpPr>
        <p:spPr>
          <a:xfrm>
            <a:off x="4984651" y="71415"/>
            <a:ext cx="8773925" cy="377016"/>
          </a:xfrm>
          <a:prstGeom prst="rect">
            <a:avLst/>
          </a:prstGeom>
          <a:noFill/>
          <a:ln>
            <a:noFill/>
          </a:ln>
        </p:spPr>
        <p:txBody>
          <a:bodyPr spcFirstLastPara="1" wrap="square" lIns="99050" tIns="49525" rIns="99050" bIns="49525" anchor="t" anchorCtr="0">
            <a:spAutoFit/>
          </a:bodyPr>
          <a:lstStyle/>
          <a:p>
            <a:r>
              <a:rPr lang="ru-RU" dirty="0" smtClean="0">
                <a:solidFill>
                  <a:schemeClr val="bg1"/>
                </a:solidFill>
                <a:latin typeface="Times New Roman" pitchFamily="18" charset="0"/>
                <a:cs typeface="Times New Roman" pitchFamily="18" charset="0"/>
              </a:rPr>
              <a:t>Потребность по видам кормов на весь период</a:t>
            </a:r>
            <a:endParaRPr lang="ru-RU" dirty="0">
              <a:solidFill>
                <a:schemeClr val="bg1"/>
              </a:solidFill>
              <a:latin typeface="Times New Roman" pitchFamily="18" charset="0"/>
              <a:cs typeface="Times New Roman" pitchFamily="18" charset="0"/>
            </a:endParaRPr>
          </a:p>
        </p:txBody>
      </p:sp>
      <p:sp>
        <p:nvSpPr>
          <p:cNvPr id="105" name="Google Shape;105;p2"/>
          <p:cNvSpPr/>
          <p:nvPr/>
        </p:nvSpPr>
        <p:spPr>
          <a:xfrm>
            <a:off x="12078480" y="6576222"/>
            <a:ext cx="113354" cy="107948"/>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06" name="Google Shape;106;p2"/>
          <p:cNvCxnSpPr/>
          <p:nvPr/>
        </p:nvCxnSpPr>
        <p:spPr>
          <a:xfrm>
            <a:off x="628357" y="6592889"/>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7" name="Google Shape;107;p2"/>
          <p:cNvCxnSpPr/>
          <p:nvPr/>
        </p:nvCxnSpPr>
        <p:spPr>
          <a:xfrm>
            <a:off x="628357" y="6619083"/>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8" name="Google Shape;108;p2"/>
          <p:cNvCxnSpPr/>
          <p:nvPr/>
        </p:nvCxnSpPr>
        <p:spPr>
          <a:xfrm>
            <a:off x="628357" y="6645277"/>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9" name="Google Shape;109;p2"/>
          <p:cNvCxnSpPr/>
          <p:nvPr/>
        </p:nvCxnSpPr>
        <p:spPr>
          <a:xfrm>
            <a:off x="628357" y="6669088"/>
            <a:ext cx="11409486" cy="0"/>
          </a:xfrm>
          <a:prstGeom prst="straightConnector1">
            <a:avLst/>
          </a:prstGeom>
          <a:noFill/>
          <a:ln w="12700" cap="flat" cmpd="sng">
            <a:solidFill>
              <a:srgbClr val="A8C013"/>
            </a:solidFill>
            <a:prstDash val="solid"/>
            <a:miter lim="800000"/>
            <a:headEnd type="none" w="sm" len="sm"/>
            <a:tailEnd type="none" w="sm" len="sm"/>
          </a:ln>
        </p:spPr>
      </p:cxnSp>
      <p:sp>
        <p:nvSpPr>
          <p:cNvPr id="111" name="Google Shape;111;p2"/>
          <p:cNvSpPr/>
          <p:nvPr/>
        </p:nvSpPr>
        <p:spPr>
          <a:xfrm>
            <a:off x="12078480" y="5776911"/>
            <a:ext cx="113354" cy="9663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2" name="Google Shape;112;p2"/>
          <p:cNvSpPr/>
          <p:nvPr/>
        </p:nvSpPr>
        <p:spPr>
          <a:xfrm>
            <a:off x="12078480" y="5920743"/>
            <a:ext cx="113354" cy="413382"/>
          </a:xfrm>
          <a:prstGeom prst="rect">
            <a:avLst/>
          </a:prstGeom>
          <a:solidFill>
            <a:srgbClr val="A8C01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13" name="Google Shape;113;p2"/>
          <p:cNvCxnSpPr/>
          <p:nvPr/>
        </p:nvCxnSpPr>
        <p:spPr>
          <a:xfrm>
            <a:off x="597044" y="6432830"/>
            <a:ext cx="0" cy="423996"/>
          </a:xfrm>
          <a:prstGeom prst="straightConnector1">
            <a:avLst/>
          </a:prstGeom>
          <a:noFill/>
          <a:ln w="9525" cap="flat" cmpd="sng">
            <a:solidFill>
              <a:srgbClr val="FFC000"/>
            </a:solidFill>
            <a:prstDash val="solid"/>
            <a:miter lim="800000"/>
            <a:headEnd type="none" w="sm" len="sm"/>
            <a:tailEnd type="none" w="sm" len="sm"/>
          </a:ln>
        </p:spPr>
      </p:cxnSp>
      <p:pic>
        <p:nvPicPr>
          <p:cNvPr id="114" name="Google Shape;114;p2"/>
          <p:cNvPicPr preferRelativeResize="0"/>
          <p:nvPr/>
        </p:nvPicPr>
        <p:blipFill rotWithShape="1">
          <a:blip r:embed="rId3" cstate="print">
            <a:alphaModFix/>
          </a:blip>
          <a:srcRect/>
          <a:stretch/>
        </p:blipFill>
        <p:spPr>
          <a:xfrm>
            <a:off x="169408" y="95813"/>
            <a:ext cx="2590770" cy="424396"/>
          </a:xfrm>
          <a:prstGeom prst="rect">
            <a:avLst/>
          </a:prstGeom>
          <a:noFill/>
          <a:ln>
            <a:noFill/>
          </a:ln>
        </p:spPr>
      </p:pic>
      <p:graphicFrame>
        <p:nvGraphicFramePr>
          <p:cNvPr id="6" name="Таблица 5"/>
          <p:cNvGraphicFramePr>
            <a:graphicFrameLocks noGrp="1"/>
          </p:cNvGraphicFramePr>
          <p:nvPr>
            <p:extLst>
              <p:ext uri="{D42A27DB-BD31-4B8C-83A1-F6EECF244321}">
                <p14:modId xmlns:p14="http://schemas.microsoft.com/office/powerpoint/2010/main" val="689896147"/>
              </p:ext>
            </p:extLst>
          </p:nvPr>
        </p:nvGraphicFramePr>
        <p:xfrm>
          <a:off x="420964" y="2311463"/>
          <a:ext cx="11166976" cy="640080"/>
        </p:xfrm>
        <a:graphic>
          <a:graphicData uri="http://schemas.openxmlformats.org/drawingml/2006/table">
            <a:tbl>
              <a:tblPr firstRow="1" firstCol="1" lastRow="1" lastCol="1" bandRow="1" bandCol="1"/>
              <a:tblGrid>
                <a:gridCol w="1440872"/>
                <a:gridCol w="972437"/>
                <a:gridCol w="973304"/>
                <a:gridCol w="972437"/>
                <a:gridCol w="972437"/>
                <a:gridCol w="972437"/>
                <a:gridCol w="972437"/>
                <a:gridCol w="972437"/>
                <a:gridCol w="973304"/>
                <a:gridCol w="972437"/>
                <a:gridCol w="972437"/>
              </a:tblGrid>
              <a:tr h="209550">
                <a:tc>
                  <a:txBody>
                    <a:bodyPr/>
                    <a:lstStyle/>
                    <a:p>
                      <a:pPr marL="89535" marR="78105" algn="ctr">
                        <a:spcBef>
                          <a:spcPts val="255"/>
                        </a:spcBef>
                        <a:spcAft>
                          <a:spcPts val="0"/>
                        </a:spcAft>
                      </a:pPr>
                      <a:r>
                        <a:rPr lang="ru-RU" sz="1400" b="1" dirty="0">
                          <a:effectLst/>
                          <a:latin typeface="Times New Roman"/>
                          <a:ea typeface="Times New Roman"/>
                          <a:cs typeface="Times New Roman"/>
                        </a:rPr>
                        <a:t>Вид</a:t>
                      </a:r>
                      <a:r>
                        <a:rPr lang="ru-RU" sz="1400" b="1" spc="-10" dirty="0">
                          <a:effectLst/>
                          <a:latin typeface="Times New Roman"/>
                          <a:ea typeface="Times New Roman"/>
                          <a:cs typeface="Times New Roman"/>
                        </a:rPr>
                        <a:t> </a:t>
                      </a:r>
                      <a:r>
                        <a:rPr lang="ru-RU" sz="1400" b="1" dirty="0">
                          <a:effectLst/>
                          <a:latin typeface="Times New Roman"/>
                          <a:ea typeface="Times New Roman"/>
                          <a:cs typeface="Times New Roman"/>
                        </a:rPr>
                        <a:t>животных</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3660" algn="ctr">
                        <a:spcBef>
                          <a:spcPts val="255"/>
                        </a:spcBef>
                        <a:spcAft>
                          <a:spcPts val="0"/>
                        </a:spcAft>
                      </a:pPr>
                      <a:r>
                        <a:rPr lang="ru-RU" sz="1400" b="1" dirty="0">
                          <a:effectLst/>
                          <a:latin typeface="Times New Roman"/>
                          <a:ea typeface="Times New Roman"/>
                          <a:cs typeface="Times New Roman"/>
                        </a:rPr>
                        <a:t>1 год</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marR="74930" algn="ctr">
                        <a:spcBef>
                          <a:spcPts val="255"/>
                        </a:spcBef>
                        <a:spcAft>
                          <a:spcPts val="0"/>
                        </a:spcAft>
                      </a:pPr>
                      <a:r>
                        <a:rPr lang="ru-RU" sz="1400" b="1">
                          <a:effectLst/>
                          <a:latin typeface="Times New Roman"/>
                          <a:ea typeface="Times New Roman"/>
                          <a:cs typeface="Times New Roman"/>
                        </a:rPr>
                        <a:t>2 год</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4930" algn="ctr">
                        <a:spcBef>
                          <a:spcPts val="255"/>
                        </a:spcBef>
                        <a:spcAft>
                          <a:spcPts val="0"/>
                        </a:spcAft>
                      </a:pPr>
                      <a:r>
                        <a:rPr lang="ru-RU" sz="1400" b="1">
                          <a:effectLst/>
                          <a:latin typeface="Times New Roman"/>
                          <a:ea typeface="Times New Roman"/>
                          <a:cs typeface="Times New Roman"/>
                        </a:rPr>
                        <a:t>3 год</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4930" algn="ctr">
                        <a:spcBef>
                          <a:spcPts val="255"/>
                        </a:spcBef>
                        <a:spcAft>
                          <a:spcPts val="0"/>
                        </a:spcAft>
                      </a:pPr>
                      <a:r>
                        <a:rPr lang="ru-RU" sz="1400" b="1">
                          <a:effectLst/>
                          <a:latin typeface="Times New Roman"/>
                          <a:ea typeface="Times New Roman"/>
                          <a:cs typeface="Times New Roman"/>
                        </a:rPr>
                        <a:t>4 год</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4930" algn="ctr">
                        <a:spcBef>
                          <a:spcPts val="255"/>
                        </a:spcBef>
                        <a:spcAft>
                          <a:spcPts val="0"/>
                        </a:spcAft>
                      </a:pPr>
                      <a:r>
                        <a:rPr lang="ru-RU" sz="1400" b="1">
                          <a:effectLst/>
                          <a:latin typeface="Times New Roman"/>
                          <a:ea typeface="Times New Roman"/>
                          <a:cs typeface="Times New Roman"/>
                        </a:rPr>
                        <a:t>5 год</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4930" algn="ctr">
                        <a:spcBef>
                          <a:spcPts val="255"/>
                        </a:spcBef>
                        <a:spcAft>
                          <a:spcPts val="0"/>
                        </a:spcAft>
                      </a:pPr>
                      <a:r>
                        <a:rPr lang="ru-RU" sz="1400" b="1">
                          <a:effectLst/>
                          <a:latin typeface="Times New Roman"/>
                          <a:ea typeface="Times New Roman"/>
                          <a:cs typeface="Times New Roman"/>
                        </a:rPr>
                        <a:t>6 год</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4930" algn="ctr">
                        <a:spcBef>
                          <a:spcPts val="255"/>
                        </a:spcBef>
                        <a:spcAft>
                          <a:spcPts val="0"/>
                        </a:spcAft>
                      </a:pPr>
                      <a:r>
                        <a:rPr lang="ru-RU" sz="1400" b="1">
                          <a:effectLst/>
                          <a:latin typeface="Times New Roman"/>
                          <a:ea typeface="Times New Roman"/>
                          <a:cs typeface="Times New Roman"/>
                        </a:rPr>
                        <a:t>7 год</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marR="76835" algn="ctr">
                        <a:spcBef>
                          <a:spcPts val="255"/>
                        </a:spcBef>
                        <a:spcAft>
                          <a:spcPts val="0"/>
                        </a:spcAft>
                      </a:pPr>
                      <a:r>
                        <a:rPr lang="ru-RU" sz="1400" b="1">
                          <a:effectLst/>
                          <a:latin typeface="Times New Roman"/>
                          <a:ea typeface="Times New Roman"/>
                          <a:cs typeface="Times New Roman"/>
                        </a:rPr>
                        <a:t>8 год</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6200" algn="ctr">
                        <a:spcBef>
                          <a:spcPts val="255"/>
                        </a:spcBef>
                        <a:spcAft>
                          <a:spcPts val="0"/>
                        </a:spcAft>
                      </a:pPr>
                      <a:r>
                        <a:rPr lang="ru-RU" sz="1400" b="1">
                          <a:effectLst/>
                          <a:latin typeface="Times New Roman"/>
                          <a:ea typeface="Times New Roman"/>
                          <a:cs typeface="Times New Roman"/>
                        </a:rPr>
                        <a:t>9 год</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0815" algn="r">
                        <a:spcBef>
                          <a:spcPts val="255"/>
                        </a:spcBef>
                        <a:spcAft>
                          <a:spcPts val="0"/>
                        </a:spcAft>
                      </a:pPr>
                      <a:r>
                        <a:rPr lang="ru-RU" sz="1400" b="1">
                          <a:effectLst/>
                          <a:latin typeface="Times New Roman"/>
                          <a:ea typeface="Times New Roman"/>
                          <a:cs typeface="Times New Roman"/>
                        </a:rPr>
                        <a:t>10</a:t>
                      </a:r>
                      <a:r>
                        <a:rPr lang="ru-RU" sz="1400" b="1" spc="5">
                          <a:effectLst/>
                          <a:latin typeface="Times New Roman"/>
                          <a:ea typeface="Times New Roman"/>
                          <a:cs typeface="Times New Roman"/>
                        </a:rPr>
                        <a:t> </a:t>
                      </a:r>
                      <a:r>
                        <a:rPr lang="ru-RU" sz="1400" b="1">
                          <a:effectLst/>
                          <a:latin typeface="Times New Roman"/>
                          <a:ea typeface="Times New Roman"/>
                          <a:cs typeface="Times New Roman"/>
                        </a:rPr>
                        <a:t>год</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marL="89535" marR="78105" algn="ctr">
                        <a:spcBef>
                          <a:spcPts val="235"/>
                        </a:spcBef>
                        <a:spcAft>
                          <a:spcPts val="0"/>
                        </a:spcAft>
                      </a:pPr>
                      <a:r>
                        <a:rPr lang="ru-RU" sz="1400" dirty="0">
                          <a:effectLst/>
                          <a:latin typeface="Times New Roman"/>
                          <a:ea typeface="Times New Roman"/>
                          <a:cs typeface="Times New Roman"/>
                        </a:rPr>
                        <a:t>КРС</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4295" algn="ctr">
                        <a:spcBef>
                          <a:spcPts val="235"/>
                        </a:spcBef>
                        <a:spcAft>
                          <a:spcPts val="0"/>
                        </a:spcAft>
                      </a:pPr>
                      <a:r>
                        <a:rPr lang="ru-RU" sz="1400">
                          <a:effectLst/>
                          <a:latin typeface="Times New Roman"/>
                          <a:ea typeface="Times New Roman"/>
                          <a:cs typeface="Times New Roman"/>
                        </a:rPr>
                        <a:t>4</a:t>
                      </a:r>
                      <a:r>
                        <a:rPr lang="ru-RU" sz="1400" spc="5">
                          <a:effectLst/>
                          <a:latin typeface="Times New Roman"/>
                          <a:ea typeface="Times New Roman"/>
                          <a:cs typeface="Times New Roman"/>
                        </a:rPr>
                        <a:t> </a:t>
                      </a:r>
                      <a:r>
                        <a:rPr lang="ru-RU" sz="1400">
                          <a:effectLst/>
                          <a:latin typeface="Times New Roman"/>
                          <a:ea typeface="Times New Roman"/>
                          <a:cs typeface="Times New Roman"/>
                        </a:rPr>
                        <a:t>745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marR="76200" algn="ctr">
                        <a:spcBef>
                          <a:spcPts val="235"/>
                        </a:spcBef>
                        <a:spcAft>
                          <a:spcPts val="0"/>
                        </a:spcAft>
                      </a:pPr>
                      <a:r>
                        <a:rPr lang="ru-RU" sz="1400">
                          <a:effectLst/>
                          <a:latin typeface="Times New Roman"/>
                          <a:ea typeface="Times New Roman"/>
                          <a:cs typeface="Times New Roman"/>
                        </a:rPr>
                        <a:t>6</a:t>
                      </a:r>
                      <a:r>
                        <a:rPr lang="ru-RU" sz="1400" spc="5">
                          <a:effectLst/>
                          <a:latin typeface="Times New Roman"/>
                          <a:ea typeface="Times New Roman"/>
                          <a:cs typeface="Times New Roman"/>
                        </a:rPr>
                        <a:t> </a:t>
                      </a:r>
                      <a:r>
                        <a:rPr lang="ru-RU" sz="1400">
                          <a:effectLst/>
                          <a:latin typeface="Times New Roman"/>
                          <a:ea typeface="Times New Roman"/>
                          <a:cs typeface="Times New Roman"/>
                        </a:rPr>
                        <a:t>716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5565" algn="ctr">
                        <a:spcBef>
                          <a:spcPts val="235"/>
                        </a:spcBef>
                        <a:spcAft>
                          <a:spcPts val="0"/>
                        </a:spcAft>
                      </a:pPr>
                      <a:r>
                        <a:rPr lang="ru-RU" sz="1400">
                          <a:effectLst/>
                          <a:latin typeface="Times New Roman"/>
                          <a:ea typeface="Times New Roman"/>
                          <a:cs typeface="Times New Roman"/>
                        </a:rPr>
                        <a:t>8</a:t>
                      </a:r>
                      <a:r>
                        <a:rPr lang="ru-RU" sz="1400" spc="5">
                          <a:effectLst/>
                          <a:latin typeface="Times New Roman"/>
                          <a:ea typeface="Times New Roman"/>
                          <a:cs typeface="Times New Roman"/>
                        </a:rPr>
                        <a:t> </a:t>
                      </a:r>
                      <a:r>
                        <a:rPr lang="ru-RU" sz="1400">
                          <a:effectLst/>
                          <a:latin typeface="Times New Roman"/>
                          <a:ea typeface="Times New Roman"/>
                          <a:cs typeface="Times New Roman"/>
                        </a:rPr>
                        <a:t>687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5565" algn="ctr">
                        <a:spcBef>
                          <a:spcPts val="235"/>
                        </a:spcBef>
                        <a:spcAft>
                          <a:spcPts val="0"/>
                        </a:spcAft>
                      </a:pPr>
                      <a:r>
                        <a:rPr lang="ru-RU" sz="1400">
                          <a:effectLst/>
                          <a:latin typeface="Times New Roman"/>
                          <a:ea typeface="Times New Roman"/>
                          <a:cs typeface="Times New Roman"/>
                        </a:rPr>
                        <a:t>11</a:t>
                      </a:r>
                      <a:r>
                        <a:rPr lang="ru-RU" sz="1400" spc="5">
                          <a:effectLst/>
                          <a:latin typeface="Times New Roman"/>
                          <a:ea typeface="Times New Roman"/>
                          <a:cs typeface="Times New Roman"/>
                        </a:rPr>
                        <a:t> </a:t>
                      </a:r>
                      <a:r>
                        <a:rPr lang="ru-RU" sz="1400">
                          <a:effectLst/>
                          <a:latin typeface="Times New Roman"/>
                          <a:ea typeface="Times New Roman"/>
                          <a:cs typeface="Times New Roman"/>
                        </a:rPr>
                        <a:t>388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6200" algn="ctr">
                        <a:spcBef>
                          <a:spcPts val="235"/>
                        </a:spcBef>
                        <a:spcAft>
                          <a:spcPts val="0"/>
                        </a:spcAft>
                      </a:pPr>
                      <a:r>
                        <a:rPr lang="ru-RU" sz="1400">
                          <a:effectLst/>
                          <a:latin typeface="Times New Roman"/>
                          <a:ea typeface="Times New Roman"/>
                          <a:cs typeface="Times New Roman"/>
                        </a:rPr>
                        <a:t>14</a:t>
                      </a:r>
                      <a:r>
                        <a:rPr lang="ru-RU" sz="1400" spc="5">
                          <a:effectLst/>
                          <a:latin typeface="Times New Roman"/>
                          <a:ea typeface="Times New Roman"/>
                          <a:cs typeface="Times New Roman"/>
                        </a:rPr>
                        <a:t> </a:t>
                      </a:r>
                      <a:r>
                        <a:rPr lang="ru-RU" sz="1400">
                          <a:effectLst/>
                          <a:latin typeface="Times New Roman"/>
                          <a:ea typeface="Times New Roman"/>
                          <a:cs typeface="Times New Roman"/>
                        </a:rPr>
                        <a:t>819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5565" algn="ctr">
                        <a:spcBef>
                          <a:spcPts val="235"/>
                        </a:spcBef>
                        <a:spcAft>
                          <a:spcPts val="0"/>
                        </a:spcAft>
                      </a:pPr>
                      <a:r>
                        <a:rPr lang="ru-RU" sz="1400">
                          <a:effectLst/>
                          <a:latin typeface="Times New Roman"/>
                          <a:ea typeface="Times New Roman"/>
                          <a:cs typeface="Times New Roman"/>
                        </a:rPr>
                        <a:t>18</a:t>
                      </a:r>
                      <a:r>
                        <a:rPr lang="ru-RU" sz="1400" spc="5">
                          <a:effectLst/>
                          <a:latin typeface="Times New Roman"/>
                          <a:ea typeface="Times New Roman"/>
                          <a:cs typeface="Times New Roman"/>
                        </a:rPr>
                        <a:t> </a:t>
                      </a:r>
                      <a:r>
                        <a:rPr lang="ru-RU" sz="1400">
                          <a:effectLst/>
                          <a:latin typeface="Times New Roman"/>
                          <a:ea typeface="Times New Roman"/>
                          <a:cs typeface="Times New Roman"/>
                        </a:rPr>
                        <a:t>609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6200" algn="ctr">
                        <a:spcBef>
                          <a:spcPts val="235"/>
                        </a:spcBef>
                        <a:spcAft>
                          <a:spcPts val="0"/>
                        </a:spcAft>
                      </a:pPr>
                      <a:r>
                        <a:rPr lang="ru-RU" sz="1400">
                          <a:effectLst/>
                          <a:latin typeface="Times New Roman"/>
                          <a:ea typeface="Times New Roman"/>
                          <a:cs typeface="Times New Roman"/>
                        </a:rPr>
                        <a:t>23</a:t>
                      </a:r>
                      <a:r>
                        <a:rPr lang="ru-RU" sz="1400" spc="5">
                          <a:effectLst/>
                          <a:latin typeface="Times New Roman"/>
                          <a:ea typeface="Times New Roman"/>
                          <a:cs typeface="Times New Roman"/>
                        </a:rPr>
                        <a:t> </a:t>
                      </a:r>
                      <a:r>
                        <a:rPr lang="ru-RU" sz="1400">
                          <a:effectLst/>
                          <a:latin typeface="Times New Roman"/>
                          <a:ea typeface="Times New Roman"/>
                          <a:cs typeface="Times New Roman"/>
                        </a:rPr>
                        <a:t>340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marR="77470" algn="ctr">
                        <a:spcBef>
                          <a:spcPts val="235"/>
                        </a:spcBef>
                        <a:spcAft>
                          <a:spcPts val="0"/>
                        </a:spcAft>
                      </a:pPr>
                      <a:r>
                        <a:rPr lang="ru-RU" sz="1400">
                          <a:effectLst/>
                          <a:latin typeface="Times New Roman"/>
                          <a:ea typeface="Times New Roman"/>
                          <a:cs typeface="Times New Roman"/>
                        </a:rPr>
                        <a:t>29</a:t>
                      </a:r>
                      <a:r>
                        <a:rPr lang="ru-RU" sz="1400" spc="5">
                          <a:effectLst/>
                          <a:latin typeface="Times New Roman"/>
                          <a:ea typeface="Times New Roman"/>
                          <a:cs typeface="Times New Roman"/>
                        </a:rPr>
                        <a:t> </a:t>
                      </a:r>
                      <a:r>
                        <a:rPr lang="ru-RU" sz="1400">
                          <a:effectLst/>
                          <a:latin typeface="Times New Roman"/>
                          <a:ea typeface="Times New Roman"/>
                          <a:cs typeface="Times New Roman"/>
                        </a:rPr>
                        <a:t>243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6835" algn="ctr">
                        <a:spcBef>
                          <a:spcPts val="235"/>
                        </a:spcBef>
                        <a:spcAft>
                          <a:spcPts val="0"/>
                        </a:spcAft>
                      </a:pPr>
                      <a:r>
                        <a:rPr lang="ru-RU" sz="1400">
                          <a:effectLst/>
                          <a:latin typeface="Times New Roman"/>
                          <a:ea typeface="Times New Roman"/>
                          <a:cs typeface="Times New Roman"/>
                        </a:rPr>
                        <a:t>36</a:t>
                      </a:r>
                      <a:r>
                        <a:rPr lang="ru-RU" sz="1400" spc="5">
                          <a:effectLst/>
                          <a:latin typeface="Times New Roman"/>
                          <a:ea typeface="Times New Roman"/>
                          <a:cs typeface="Times New Roman"/>
                        </a:rPr>
                        <a:t> </a:t>
                      </a:r>
                      <a:r>
                        <a:rPr lang="ru-RU" sz="1400">
                          <a:effectLst/>
                          <a:latin typeface="Times New Roman"/>
                          <a:ea typeface="Times New Roman"/>
                          <a:cs typeface="Times New Roman"/>
                        </a:rPr>
                        <a:t>619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8910" algn="r">
                        <a:spcBef>
                          <a:spcPts val="235"/>
                        </a:spcBef>
                        <a:spcAft>
                          <a:spcPts val="0"/>
                        </a:spcAft>
                      </a:pPr>
                      <a:r>
                        <a:rPr lang="ru-RU" sz="1400">
                          <a:effectLst/>
                          <a:latin typeface="Times New Roman"/>
                          <a:ea typeface="Times New Roman"/>
                          <a:cs typeface="Times New Roman"/>
                        </a:rPr>
                        <a:t>45</a:t>
                      </a:r>
                      <a:r>
                        <a:rPr lang="ru-RU" sz="1400" spc="5">
                          <a:effectLst/>
                          <a:latin typeface="Times New Roman"/>
                          <a:ea typeface="Times New Roman"/>
                          <a:cs typeface="Times New Roman"/>
                        </a:rPr>
                        <a:t> </a:t>
                      </a:r>
                      <a:r>
                        <a:rPr lang="ru-RU" sz="1400">
                          <a:effectLst/>
                          <a:latin typeface="Times New Roman"/>
                          <a:ea typeface="Times New Roman"/>
                          <a:cs typeface="Times New Roman"/>
                        </a:rPr>
                        <a:t>845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marL="88900" marR="78105" algn="ctr">
                        <a:spcBef>
                          <a:spcPts val="260"/>
                        </a:spcBef>
                        <a:spcAft>
                          <a:spcPts val="0"/>
                        </a:spcAft>
                      </a:pPr>
                      <a:r>
                        <a:rPr lang="ru-RU" sz="1400" b="1">
                          <a:effectLst/>
                          <a:latin typeface="Times New Roman"/>
                          <a:ea typeface="Times New Roman"/>
                          <a:cs typeface="Times New Roman"/>
                        </a:rPr>
                        <a:t>Итого</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4295" algn="ctr">
                        <a:spcBef>
                          <a:spcPts val="260"/>
                        </a:spcBef>
                        <a:spcAft>
                          <a:spcPts val="0"/>
                        </a:spcAft>
                      </a:pPr>
                      <a:r>
                        <a:rPr lang="ru-RU" sz="1400" b="1" dirty="0">
                          <a:effectLst/>
                          <a:latin typeface="Times New Roman"/>
                          <a:ea typeface="Times New Roman"/>
                          <a:cs typeface="Times New Roman"/>
                        </a:rPr>
                        <a:t>4</a:t>
                      </a:r>
                      <a:r>
                        <a:rPr lang="ru-RU" sz="1400" b="1" spc="5" dirty="0">
                          <a:effectLst/>
                          <a:latin typeface="Times New Roman"/>
                          <a:ea typeface="Times New Roman"/>
                          <a:cs typeface="Times New Roman"/>
                        </a:rPr>
                        <a:t> </a:t>
                      </a:r>
                      <a:r>
                        <a:rPr lang="ru-RU" sz="1400" b="1" dirty="0">
                          <a:effectLst/>
                          <a:latin typeface="Times New Roman"/>
                          <a:ea typeface="Times New Roman"/>
                          <a:cs typeface="Times New Roman"/>
                        </a:rPr>
                        <a:t>745</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marR="76200" algn="ctr">
                        <a:spcBef>
                          <a:spcPts val="260"/>
                        </a:spcBef>
                        <a:spcAft>
                          <a:spcPts val="0"/>
                        </a:spcAft>
                      </a:pPr>
                      <a:r>
                        <a:rPr lang="ru-RU" sz="1400" b="1" dirty="0">
                          <a:effectLst/>
                          <a:latin typeface="Times New Roman"/>
                          <a:ea typeface="Times New Roman"/>
                          <a:cs typeface="Times New Roman"/>
                        </a:rPr>
                        <a:t>6</a:t>
                      </a:r>
                      <a:r>
                        <a:rPr lang="ru-RU" sz="1400" b="1" spc="5" dirty="0">
                          <a:effectLst/>
                          <a:latin typeface="Times New Roman"/>
                          <a:ea typeface="Times New Roman"/>
                          <a:cs typeface="Times New Roman"/>
                        </a:rPr>
                        <a:t> </a:t>
                      </a:r>
                      <a:r>
                        <a:rPr lang="ru-RU" sz="1400" b="1" dirty="0">
                          <a:effectLst/>
                          <a:latin typeface="Times New Roman"/>
                          <a:ea typeface="Times New Roman"/>
                          <a:cs typeface="Times New Roman"/>
                        </a:rPr>
                        <a:t>716</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5565" algn="ctr">
                        <a:spcBef>
                          <a:spcPts val="260"/>
                        </a:spcBef>
                        <a:spcAft>
                          <a:spcPts val="0"/>
                        </a:spcAft>
                      </a:pPr>
                      <a:r>
                        <a:rPr lang="ru-RU" sz="1400" b="1" dirty="0">
                          <a:effectLst/>
                          <a:latin typeface="Times New Roman"/>
                          <a:ea typeface="Times New Roman"/>
                          <a:cs typeface="Times New Roman"/>
                        </a:rPr>
                        <a:t>8</a:t>
                      </a:r>
                      <a:r>
                        <a:rPr lang="ru-RU" sz="1400" b="1" spc="5" dirty="0">
                          <a:effectLst/>
                          <a:latin typeface="Times New Roman"/>
                          <a:ea typeface="Times New Roman"/>
                          <a:cs typeface="Times New Roman"/>
                        </a:rPr>
                        <a:t> </a:t>
                      </a:r>
                      <a:r>
                        <a:rPr lang="ru-RU" sz="1400" b="1" dirty="0">
                          <a:effectLst/>
                          <a:latin typeface="Times New Roman"/>
                          <a:ea typeface="Times New Roman"/>
                          <a:cs typeface="Times New Roman"/>
                        </a:rPr>
                        <a:t>687</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5565" algn="ctr">
                        <a:spcBef>
                          <a:spcPts val="260"/>
                        </a:spcBef>
                        <a:spcAft>
                          <a:spcPts val="0"/>
                        </a:spcAft>
                      </a:pPr>
                      <a:r>
                        <a:rPr lang="ru-RU" sz="1400" b="1" dirty="0">
                          <a:effectLst/>
                          <a:latin typeface="Times New Roman"/>
                          <a:ea typeface="Times New Roman"/>
                          <a:cs typeface="Times New Roman"/>
                        </a:rPr>
                        <a:t>11</a:t>
                      </a:r>
                      <a:r>
                        <a:rPr lang="ru-RU" sz="1400" b="1" spc="5" dirty="0">
                          <a:effectLst/>
                          <a:latin typeface="Times New Roman"/>
                          <a:ea typeface="Times New Roman"/>
                          <a:cs typeface="Times New Roman"/>
                        </a:rPr>
                        <a:t> </a:t>
                      </a:r>
                      <a:r>
                        <a:rPr lang="ru-RU" sz="1400" b="1" dirty="0">
                          <a:effectLst/>
                          <a:latin typeface="Times New Roman"/>
                          <a:ea typeface="Times New Roman"/>
                          <a:cs typeface="Times New Roman"/>
                        </a:rPr>
                        <a:t>388</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6200" algn="ctr">
                        <a:spcBef>
                          <a:spcPts val="260"/>
                        </a:spcBef>
                        <a:spcAft>
                          <a:spcPts val="0"/>
                        </a:spcAft>
                      </a:pPr>
                      <a:r>
                        <a:rPr lang="ru-RU" sz="1400" b="1" dirty="0">
                          <a:effectLst/>
                          <a:latin typeface="Times New Roman"/>
                          <a:ea typeface="Times New Roman"/>
                          <a:cs typeface="Times New Roman"/>
                        </a:rPr>
                        <a:t>14</a:t>
                      </a:r>
                      <a:r>
                        <a:rPr lang="ru-RU" sz="1400" b="1" spc="5" dirty="0">
                          <a:effectLst/>
                          <a:latin typeface="Times New Roman"/>
                          <a:ea typeface="Times New Roman"/>
                          <a:cs typeface="Times New Roman"/>
                        </a:rPr>
                        <a:t> </a:t>
                      </a:r>
                      <a:r>
                        <a:rPr lang="ru-RU" sz="1400" b="1" dirty="0">
                          <a:effectLst/>
                          <a:latin typeface="Times New Roman"/>
                          <a:ea typeface="Times New Roman"/>
                          <a:cs typeface="Times New Roman"/>
                        </a:rPr>
                        <a:t>819</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5565" algn="ctr">
                        <a:spcBef>
                          <a:spcPts val="260"/>
                        </a:spcBef>
                        <a:spcAft>
                          <a:spcPts val="0"/>
                        </a:spcAft>
                      </a:pPr>
                      <a:r>
                        <a:rPr lang="ru-RU" sz="1400" b="1" dirty="0">
                          <a:effectLst/>
                          <a:latin typeface="Times New Roman"/>
                          <a:ea typeface="Times New Roman"/>
                          <a:cs typeface="Times New Roman"/>
                        </a:rPr>
                        <a:t>18</a:t>
                      </a:r>
                      <a:r>
                        <a:rPr lang="ru-RU" sz="1400" b="1" spc="5" dirty="0">
                          <a:effectLst/>
                          <a:latin typeface="Times New Roman"/>
                          <a:ea typeface="Times New Roman"/>
                          <a:cs typeface="Times New Roman"/>
                        </a:rPr>
                        <a:t> </a:t>
                      </a:r>
                      <a:r>
                        <a:rPr lang="ru-RU" sz="1400" b="1" dirty="0">
                          <a:effectLst/>
                          <a:latin typeface="Times New Roman"/>
                          <a:ea typeface="Times New Roman"/>
                          <a:cs typeface="Times New Roman"/>
                        </a:rPr>
                        <a:t>609</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6200" algn="ctr">
                        <a:spcBef>
                          <a:spcPts val="260"/>
                        </a:spcBef>
                        <a:spcAft>
                          <a:spcPts val="0"/>
                        </a:spcAft>
                      </a:pPr>
                      <a:r>
                        <a:rPr lang="ru-RU" sz="1400" b="1" dirty="0">
                          <a:effectLst/>
                          <a:latin typeface="Times New Roman"/>
                          <a:ea typeface="Times New Roman"/>
                          <a:cs typeface="Times New Roman"/>
                        </a:rPr>
                        <a:t>23</a:t>
                      </a:r>
                      <a:r>
                        <a:rPr lang="ru-RU" sz="1400" b="1" spc="5" dirty="0">
                          <a:effectLst/>
                          <a:latin typeface="Times New Roman"/>
                          <a:ea typeface="Times New Roman"/>
                          <a:cs typeface="Times New Roman"/>
                        </a:rPr>
                        <a:t> </a:t>
                      </a:r>
                      <a:r>
                        <a:rPr lang="ru-RU" sz="1400" b="1" dirty="0">
                          <a:effectLst/>
                          <a:latin typeface="Times New Roman"/>
                          <a:ea typeface="Times New Roman"/>
                          <a:cs typeface="Times New Roman"/>
                        </a:rPr>
                        <a:t>340</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marR="77470" algn="ctr">
                        <a:spcBef>
                          <a:spcPts val="260"/>
                        </a:spcBef>
                        <a:spcAft>
                          <a:spcPts val="0"/>
                        </a:spcAft>
                      </a:pPr>
                      <a:r>
                        <a:rPr lang="ru-RU" sz="1400" b="1" dirty="0">
                          <a:effectLst/>
                          <a:latin typeface="Times New Roman"/>
                          <a:ea typeface="Times New Roman"/>
                          <a:cs typeface="Times New Roman"/>
                        </a:rPr>
                        <a:t>29</a:t>
                      </a:r>
                      <a:r>
                        <a:rPr lang="ru-RU" sz="1400" b="1" spc="5" dirty="0">
                          <a:effectLst/>
                          <a:latin typeface="Times New Roman"/>
                          <a:ea typeface="Times New Roman"/>
                          <a:cs typeface="Times New Roman"/>
                        </a:rPr>
                        <a:t> </a:t>
                      </a:r>
                      <a:r>
                        <a:rPr lang="ru-RU" sz="1400" b="1" dirty="0">
                          <a:effectLst/>
                          <a:latin typeface="Times New Roman"/>
                          <a:ea typeface="Times New Roman"/>
                          <a:cs typeface="Times New Roman"/>
                        </a:rPr>
                        <a:t>243</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6835" algn="ctr">
                        <a:spcBef>
                          <a:spcPts val="260"/>
                        </a:spcBef>
                        <a:spcAft>
                          <a:spcPts val="0"/>
                        </a:spcAft>
                      </a:pPr>
                      <a:r>
                        <a:rPr lang="ru-RU" sz="1400" b="1" dirty="0">
                          <a:effectLst/>
                          <a:latin typeface="Times New Roman"/>
                          <a:ea typeface="Times New Roman"/>
                          <a:cs typeface="Times New Roman"/>
                        </a:rPr>
                        <a:t>36</a:t>
                      </a:r>
                      <a:r>
                        <a:rPr lang="ru-RU" sz="1400" b="1" spc="5" dirty="0">
                          <a:effectLst/>
                          <a:latin typeface="Times New Roman"/>
                          <a:ea typeface="Times New Roman"/>
                          <a:cs typeface="Times New Roman"/>
                        </a:rPr>
                        <a:t> </a:t>
                      </a:r>
                      <a:r>
                        <a:rPr lang="ru-RU" sz="1400" b="1" dirty="0">
                          <a:effectLst/>
                          <a:latin typeface="Times New Roman"/>
                          <a:ea typeface="Times New Roman"/>
                          <a:cs typeface="Times New Roman"/>
                        </a:rPr>
                        <a:t>619</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8910" algn="r">
                        <a:spcBef>
                          <a:spcPts val="260"/>
                        </a:spcBef>
                        <a:spcAft>
                          <a:spcPts val="0"/>
                        </a:spcAft>
                      </a:pPr>
                      <a:r>
                        <a:rPr lang="ru-RU" sz="1400" b="1" dirty="0">
                          <a:effectLst/>
                          <a:latin typeface="Times New Roman"/>
                          <a:ea typeface="Times New Roman"/>
                          <a:cs typeface="Times New Roman"/>
                        </a:rPr>
                        <a:t>45</a:t>
                      </a:r>
                      <a:r>
                        <a:rPr lang="ru-RU" sz="1400" b="1" spc="5" dirty="0">
                          <a:effectLst/>
                          <a:latin typeface="Times New Roman"/>
                          <a:ea typeface="Times New Roman"/>
                          <a:cs typeface="Times New Roman"/>
                        </a:rPr>
                        <a:t> </a:t>
                      </a:r>
                      <a:r>
                        <a:rPr lang="ru-RU" sz="1400" b="1" dirty="0">
                          <a:effectLst/>
                          <a:latin typeface="Times New Roman"/>
                          <a:ea typeface="Times New Roman"/>
                          <a:cs typeface="Times New Roman"/>
                        </a:rPr>
                        <a:t>845</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Прямоугольник 13"/>
          <p:cNvSpPr/>
          <p:nvPr/>
        </p:nvSpPr>
        <p:spPr>
          <a:xfrm>
            <a:off x="4143121" y="1927792"/>
            <a:ext cx="2119042" cy="307777"/>
          </a:xfrm>
          <a:prstGeom prst="rect">
            <a:avLst/>
          </a:prstGeom>
        </p:spPr>
        <p:txBody>
          <a:bodyPr wrap="none">
            <a:spAutoFit/>
          </a:bodyPr>
          <a:lstStyle/>
          <a:p>
            <a:r>
              <a:rPr lang="ru-RU" sz="1400" b="1" dirty="0"/>
              <a:t>Животные за вес период</a:t>
            </a:r>
            <a:endParaRPr lang="ru-RU" sz="1400" dirty="0"/>
          </a:p>
        </p:txBody>
      </p:sp>
      <p:graphicFrame>
        <p:nvGraphicFramePr>
          <p:cNvPr id="15" name="Таблица 14"/>
          <p:cNvGraphicFramePr>
            <a:graphicFrameLocks noGrp="1"/>
          </p:cNvGraphicFramePr>
          <p:nvPr>
            <p:extLst>
              <p:ext uri="{D42A27DB-BD31-4B8C-83A1-F6EECF244321}">
                <p14:modId xmlns:p14="http://schemas.microsoft.com/office/powerpoint/2010/main" val="718964439"/>
              </p:ext>
            </p:extLst>
          </p:nvPr>
        </p:nvGraphicFramePr>
        <p:xfrm>
          <a:off x="442420" y="914028"/>
          <a:ext cx="7099068" cy="853440"/>
        </p:xfrm>
        <a:graphic>
          <a:graphicData uri="http://schemas.openxmlformats.org/drawingml/2006/table">
            <a:tbl>
              <a:tblPr firstRow="1" firstCol="1" lastRow="1" lastCol="1" bandRow="1" bandCol="1"/>
              <a:tblGrid>
                <a:gridCol w="1772392"/>
                <a:gridCol w="2099213"/>
                <a:gridCol w="1887298"/>
                <a:gridCol w="1340165"/>
              </a:tblGrid>
              <a:tr h="186690">
                <a:tc rowSpan="2">
                  <a:txBody>
                    <a:bodyPr/>
                    <a:lstStyle/>
                    <a:p>
                      <a:pPr marL="101600" algn="l">
                        <a:spcBef>
                          <a:spcPts val="905"/>
                        </a:spcBef>
                        <a:spcAft>
                          <a:spcPts val="0"/>
                        </a:spcAft>
                      </a:pPr>
                      <a:r>
                        <a:rPr lang="ru-RU" sz="1400" b="1" dirty="0">
                          <a:effectLst/>
                          <a:latin typeface="Times New Roman"/>
                          <a:ea typeface="Times New Roman"/>
                          <a:cs typeface="Times New Roman"/>
                        </a:rPr>
                        <a:t>Вид</a:t>
                      </a:r>
                      <a:r>
                        <a:rPr lang="ru-RU" sz="1400" b="1" spc="-10" dirty="0">
                          <a:effectLst/>
                          <a:latin typeface="Times New Roman"/>
                          <a:ea typeface="Times New Roman"/>
                          <a:cs typeface="Times New Roman"/>
                        </a:rPr>
                        <a:t> </a:t>
                      </a:r>
                      <a:r>
                        <a:rPr lang="ru-RU" sz="1400" b="1" dirty="0">
                          <a:effectLst/>
                          <a:latin typeface="Times New Roman"/>
                          <a:ea typeface="Times New Roman"/>
                          <a:cs typeface="Times New Roman"/>
                        </a:rPr>
                        <a:t>животных</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1184275" algn="l">
                        <a:spcBef>
                          <a:spcPts val="90"/>
                        </a:spcBef>
                        <a:spcAft>
                          <a:spcPts val="0"/>
                        </a:spcAft>
                      </a:pPr>
                      <a:r>
                        <a:rPr lang="ru-RU" sz="1400" dirty="0">
                          <a:effectLst/>
                          <a:latin typeface="Times New Roman"/>
                          <a:ea typeface="Times New Roman"/>
                          <a:cs typeface="Times New Roman"/>
                        </a:rPr>
                        <a:t>Потребность</a:t>
                      </a:r>
                      <a:r>
                        <a:rPr lang="ru-RU" sz="1400" spc="-15" dirty="0">
                          <a:effectLst/>
                          <a:latin typeface="Times New Roman"/>
                          <a:ea typeface="Times New Roman"/>
                          <a:cs typeface="Times New Roman"/>
                        </a:rPr>
                        <a:t> </a:t>
                      </a:r>
                      <a:r>
                        <a:rPr lang="ru-RU" sz="1400" dirty="0">
                          <a:effectLst/>
                          <a:latin typeface="Times New Roman"/>
                          <a:ea typeface="Times New Roman"/>
                          <a:cs typeface="Times New Roman"/>
                        </a:rPr>
                        <a:t>на</a:t>
                      </a:r>
                      <a:r>
                        <a:rPr lang="ru-RU" sz="1400" spc="-15" dirty="0">
                          <a:effectLst/>
                          <a:latin typeface="Times New Roman"/>
                          <a:ea typeface="Times New Roman"/>
                          <a:cs typeface="Times New Roman"/>
                        </a:rPr>
                        <a:t> </a:t>
                      </a:r>
                      <a:r>
                        <a:rPr lang="ru-RU" sz="1400" dirty="0">
                          <a:effectLst/>
                          <a:latin typeface="Times New Roman"/>
                          <a:ea typeface="Times New Roman"/>
                          <a:cs typeface="Times New Roman"/>
                        </a:rPr>
                        <a:t>1</a:t>
                      </a:r>
                      <a:r>
                        <a:rPr lang="ru-RU" sz="1400" spc="-10" dirty="0">
                          <a:effectLst/>
                          <a:latin typeface="Times New Roman"/>
                          <a:ea typeface="Times New Roman"/>
                          <a:cs typeface="Times New Roman"/>
                        </a:rPr>
                        <a:t> </a:t>
                      </a:r>
                      <a:r>
                        <a:rPr lang="ru-RU" sz="1400" dirty="0">
                          <a:effectLst/>
                          <a:latin typeface="Times New Roman"/>
                          <a:ea typeface="Times New Roman"/>
                          <a:cs typeface="Times New Roman"/>
                        </a:rPr>
                        <a:t>голову</a:t>
                      </a:r>
                      <a:r>
                        <a:rPr lang="ru-RU" sz="1400" spc="-35" dirty="0">
                          <a:effectLst/>
                          <a:latin typeface="Times New Roman"/>
                          <a:ea typeface="Times New Roman"/>
                          <a:cs typeface="Times New Roman"/>
                        </a:rPr>
                        <a:t> </a:t>
                      </a:r>
                      <a:r>
                        <a:rPr lang="ru-RU" sz="1400" dirty="0">
                          <a:effectLst/>
                          <a:latin typeface="Times New Roman"/>
                          <a:ea typeface="Times New Roman"/>
                          <a:cs typeface="Times New Roman"/>
                        </a:rPr>
                        <a:t>за</a:t>
                      </a:r>
                      <a:r>
                        <a:rPr lang="ru-RU" sz="1400" spc="-15" dirty="0">
                          <a:effectLst/>
                          <a:latin typeface="Times New Roman"/>
                          <a:ea typeface="Times New Roman"/>
                          <a:cs typeface="Times New Roman"/>
                        </a:rPr>
                        <a:t> </a:t>
                      </a:r>
                      <a:r>
                        <a:rPr lang="ru-RU" sz="1400" dirty="0">
                          <a:effectLst/>
                          <a:latin typeface="Times New Roman"/>
                          <a:ea typeface="Times New Roman"/>
                          <a:cs typeface="Times New Roman"/>
                        </a:rPr>
                        <a:t>период</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186690">
                <a:tc vMerge="1">
                  <a:txBody>
                    <a:bodyPr/>
                    <a:lstStyle/>
                    <a:p>
                      <a:endParaRPr lang="ru-RU"/>
                    </a:p>
                  </a:txBody>
                  <a:tcPr/>
                </a:tc>
                <a:tc>
                  <a:txBody>
                    <a:bodyPr/>
                    <a:lstStyle/>
                    <a:p>
                      <a:pPr marL="309880" marR="300990" algn="ctr">
                        <a:spcBef>
                          <a:spcPts val="90"/>
                        </a:spcBef>
                        <a:spcAft>
                          <a:spcPts val="0"/>
                        </a:spcAft>
                      </a:pPr>
                      <a:r>
                        <a:rPr lang="ru-RU" sz="1400" dirty="0">
                          <a:effectLst/>
                          <a:latin typeface="Times New Roman"/>
                          <a:ea typeface="Times New Roman"/>
                          <a:cs typeface="Times New Roman"/>
                        </a:rPr>
                        <a:t>Сено</a:t>
                      </a:r>
                      <a:r>
                        <a:rPr lang="ru-RU" sz="1400" spc="-25" dirty="0">
                          <a:effectLst/>
                          <a:latin typeface="Times New Roman"/>
                          <a:ea typeface="Times New Roman"/>
                          <a:cs typeface="Times New Roman"/>
                        </a:rPr>
                        <a:t> </a:t>
                      </a:r>
                      <a:r>
                        <a:rPr lang="ru-RU" sz="1400" dirty="0">
                          <a:effectLst/>
                          <a:latin typeface="Times New Roman"/>
                          <a:ea typeface="Times New Roman"/>
                          <a:cs typeface="Times New Roman"/>
                        </a:rPr>
                        <a:t>люцерна</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marR="184150" algn="ctr">
                        <a:spcBef>
                          <a:spcPts val="90"/>
                        </a:spcBef>
                        <a:spcAft>
                          <a:spcPts val="0"/>
                        </a:spcAft>
                      </a:pPr>
                      <a:r>
                        <a:rPr lang="ru-RU" sz="1400" dirty="0">
                          <a:effectLst/>
                          <a:latin typeface="Times New Roman"/>
                          <a:ea typeface="Times New Roman"/>
                          <a:cs typeface="Times New Roman"/>
                        </a:rPr>
                        <a:t>Кукурузный</a:t>
                      </a:r>
                      <a:r>
                        <a:rPr lang="ru-RU" sz="1400" spc="-50" dirty="0">
                          <a:effectLst/>
                          <a:latin typeface="Times New Roman"/>
                          <a:ea typeface="Times New Roman"/>
                          <a:cs typeface="Times New Roman"/>
                        </a:rPr>
                        <a:t> </a:t>
                      </a:r>
                      <a:r>
                        <a:rPr lang="ru-RU" sz="1400" dirty="0">
                          <a:effectLst/>
                          <a:latin typeface="Times New Roman"/>
                          <a:ea typeface="Times New Roman"/>
                          <a:cs typeface="Times New Roman"/>
                        </a:rPr>
                        <a:t>силос</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4310" marR="184150" algn="ctr">
                        <a:spcBef>
                          <a:spcPts val="90"/>
                        </a:spcBef>
                        <a:spcAft>
                          <a:spcPts val="0"/>
                        </a:spcAft>
                      </a:pPr>
                      <a:r>
                        <a:rPr lang="ru-RU" sz="1400" dirty="0">
                          <a:effectLst/>
                          <a:latin typeface="Times New Roman"/>
                          <a:ea typeface="Times New Roman"/>
                          <a:cs typeface="Times New Roman"/>
                        </a:rPr>
                        <a:t>Концентрат</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690">
                <a:tc>
                  <a:txBody>
                    <a:bodyPr/>
                    <a:lstStyle/>
                    <a:p>
                      <a:pPr marL="393700" marR="384810" algn="ctr">
                        <a:spcBef>
                          <a:spcPts val="135"/>
                        </a:spcBef>
                        <a:spcAft>
                          <a:spcPts val="0"/>
                        </a:spcAft>
                      </a:pPr>
                      <a:r>
                        <a:rPr lang="ru-RU" sz="1400" dirty="0">
                          <a:effectLst/>
                          <a:latin typeface="Times New Roman"/>
                          <a:ea typeface="Times New Roman"/>
                          <a:cs typeface="Times New Roman"/>
                        </a:rPr>
                        <a:t>КРС</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7340" marR="300990" algn="ctr">
                        <a:spcBef>
                          <a:spcPts val="90"/>
                        </a:spcBef>
                        <a:spcAft>
                          <a:spcPts val="0"/>
                        </a:spcAft>
                      </a:pPr>
                      <a:r>
                        <a:rPr lang="ru-RU" sz="1400" dirty="0">
                          <a:effectLst/>
                          <a:latin typeface="Times New Roman"/>
                          <a:ea typeface="Times New Roman"/>
                          <a:cs typeface="Times New Roman"/>
                        </a:rPr>
                        <a:t>1</a:t>
                      </a:r>
                      <a:r>
                        <a:rPr lang="ru-RU" sz="1400" spc="5" dirty="0">
                          <a:effectLst/>
                          <a:latin typeface="Times New Roman"/>
                          <a:ea typeface="Times New Roman"/>
                          <a:cs typeface="Times New Roman"/>
                        </a:rPr>
                        <a:t> </a:t>
                      </a:r>
                      <a:r>
                        <a:rPr lang="ru-RU" sz="1400" dirty="0">
                          <a:effectLst/>
                          <a:latin typeface="Times New Roman"/>
                          <a:ea typeface="Times New Roman"/>
                          <a:cs typeface="Times New Roman"/>
                        </a:rPr>
                        <a:t>825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3675" marR="184150" algn="ctr">
                        <a:spcBef>
                          <a:spcPts val="90"/>
                        </a:spcBef>
                        <a:spcAft>
                          <a:spcPts val="0"/>
                        </a:spcAft>
                      </a:pPr>
                      <a:r>
                        <a:rPr lang="ru-RU" sz="1400" dirty="0">
                          <a:effectLst/>
                          <a:latin typeface="Times New Roman"/>
                          <a:ea typeface="Times New Roman"/>
                          <a:cs typeface="Times New Roman"/>
                        </a:rPr>
                        <a:t>7</a:t>
                      </a:r>
                      <a:r>
                        <a:rPr lang="ru-RU" sz="1400" spc="5" dirty="0">
                          <a:effectLst/>
                          <a:latin typeface="Times New Roman"/>
                          <a:ea typeface="Times New Roman"/>
                          <a:cs typeface="Times New Roman"/>
                        </a:rPr>
                        <a:t> </a:t>
                      </a:r>
                      <a:r>
                        <a:rPr lang="ru-RU" sz="1400" dirty="0">
                          <a:effectLst/>
                          <a:latin typeface="Times New Roman"/>
                          <a:ea typeface="Times New Roman"/>
                          <a:cs typeface="Times New Roman"/>
                        </a:rPr>
                        <a:t>300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marR="183515" algn="ctr">
                        <a:spcBef>
                          <a:spcPts val="90"/>
                        </a:spcBef>
                        <a:spcAft>
                          <a:spcPts val="0"/>
                        </a:spcAft>
                      </a:pPr>
                      <a:r>
                        <a:rPr lang="ru-RU" sz="1400" dirty="0">
                          <a:effectLst/>
                          <a:latin typeface="Times New Roman"/>
                          <a:ea typeface="Times New Roman"/>
                          <a:cs typeface="Times New Roman"/>
                        </a:rPr>
                        <a:t>36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690">
                <a:tc gridSpan="4">
                  <a:txBody>
                    <a:bodyPr/>
                    <a:lstStyle/>
                    <a:p>
                      <a:pPr marL="393700" marR="384810" indent="0" algn="ctr" defTabSz="914400" rtl="0" eaLnBrk="1" fontAlgn="auto" latinLnBrk="0" hangingPunct="1">
                        <a:lnSpc>
                          <a:spcPct val="100000"/>
                        </a:lnSpc>
                        <a:spcBef>
                          <a:spcPts val="135"/>
                        </a:spcBef>
                        <a:spcAft>
                          <a:spcPts val="0"/>
                        </a:spcAft>
                        <a:buClrTx/>
                        <a:buSzTx/>
                        <a:buFontTx/>
                        <a:buNone/>
                        <a:tabLst/>
                        <a:defRPr/>
                      </a:pPr>
                      <a:r>
                        <a:rPr lang="ru-RU" sz="1400" b="1" dirty="0" smtClean="0"/>
                        <a:t>Примечание</a:t>
                      </a:r>
                      <a:r>
                        <a:rPr lang="ru-RU" sz="1400" dirty="0" smtClean="0"/>
                        <a:t>:	Стойловое содержание коров 365 дней в году</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307340" marR="300990" algn="ctr">
                        <a:spcBef>
                          <a:spcPts val="90"/>
                        </a:spcBef>
                        <a:spcAft>
                          <a:spcPts val="0"/>
                        </a:spcAft>
                      </a:pP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193675" marR="184150" algn="ctr">
                        <a:spcBef>
                          <a:spcPts val="90"/>
                        </a:spcBef>
                        <a:spcAft>
                          <a:spcPts val="0"/>
                        </a:spcAft>
                      </a:pP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195580" marR="183515" algn="ctr">
                        <a:spcBef>
                          <a:spcPts val="90"/>
                        </a:spcBef>
                        <a:spcAft>
                          <a:spcPts val="0"/>
                        </a:spcAft>
                      </a:pP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6" name="Прямоугольник 15"/>
          <p:cNvSpPr/>
          <p:nvPr/>
        </p:nvSpPr>
        <p:spPr>
          <a:xfrm>
            <a:off x="4084932" y="606251"/>
            <a:ext cx="3206455" cy="307777"/>
          </a:xfrm>
          <a:prstGeom prst="rect">
            <a:avLst/>
          </a:prstGeom>
        </p:spPr>
        <p:txBody>
          <a:bodyPr wrap="none">
            <a:spAutoFit/>
          </a:bodyPr>
          <a:lstStyle/>
          <a:p>
            <a:r>
              <a:rPr lang="ru-RU" sz="1400" b="1" dirty="0"/>
              <a:t>Потребность кормов 1 голову в год, кг.</a:t>
            </a:r>
            <a:endParaRPr lang="ru-RU" sz="1400" dirty="0"/>
          </a:p>
        </p:txBody>
      </p:sp>
      <p:graphicFrame>
        <p:nvGraphicFramePr>
          <p:cNvPr id="18" name="Таблица 17"/>
          <p:cNvGraphicFramePr>
            <a:graphicFrameLocks noGrp="1"/>
          </p:cNvGraphicFramePr>
          <p:nvPr>
            <p:extLst>
              <p:ext uri="{D42A27DB-BD31-4B8C-83A1-F6EECF244321}">
                <p14:modId xmlns:p14="http://schemas.microsoft.com/office/powerpoint/2010/main" val="2071808130"/>
              </p:ext>
            </p:extLst>
          </p:nvPr>
        </p:nvGraphicFramePr>
        <p:xfrm>
          <a:off x="429403" y="3421858"/>
          <a:ext cx="11158538" cy="628650"/>
        </p:xfrm>
        <a:graphic>
          <a:graphicData uri="http://schemas.openxmlformats.org/drawingml/2006/table">
            <a:tbl>
              <a:tblPr firstRow="1" firstCol="1" lastRow="1" lastCol="1" bandRow="1" bandCol="1"/>
              <a:tblGrid>
                <a:gridCol w="1439784"/>
                <a:gridCol w="971702"/>
                <a:gridCol w="972569"/>
                <a:gridCol w="971702"/>
                <a:gridCol w="971702"/>
                <a:gridCol w="971702"/>
                <a:gridCol w="971702"/>
                <a:gridCol w="971702"/>
                <a:gridCol w="972569"/>
                <a:gridCol w="971702"/>
                <a:gridCol w="971702"/>
              </a:tblGrid>
              <a:tr h="209550">
                <a:tc>
                  <a:txBody>
                    <a:bodyPr/>
                    <a:lstStyle/>
                    <a:p>
                      <a:pPr marL="89535" marR="78105" algn="ctr">
                        <a:spcBef>
                          <a:spcPts val="255"/>
                        </a:spcBef>
                        <a:spcAft>
                          <a:spcPts val="0"/>
                        </a:spcAft>
                      </a:pPr>
                      <a:r>
                        <a:rPr lang="ru-RU" sz="1200" b="1" dirty="0">
                          <a:effectLst/>
                          <a:latin typeface="Times New Roman"/>
                          <a:ea typeface="Times New Roman"/>
                          <a:cs typeface="Times New Roman"/>
                        </a:rPr>
                        <a:t>Вид</a:t>
                      </a:r>
                      <a:r>
                        <a:rPr lang="ru-RU" sz="1200" b="1" spc="-10" dirty="0">
                          <a:effectLst/>
                          <a:latin typeface="Times New Roman"/>
                          <a:ea typeface="Times New Roman"/>
                          <a:cs typeface="Times New Roman"/>
                        </a:rPr>
                        <a:t> </a:t>
                      </a:r>
                      <a:r>
                        <a:rPr lang="ru-RU" sz="1200" b="1" dirty="0">
                          <a:effectLst/>
                          <a:latin typeface="Times New Roman"/>
                          <a:ea typeface="Times New Roman"/>
                          <a:cs typeface="Times New Roman"/>
                        </a:rPr>
                        <a:t>животных</a:t>
                      </a:r>
                      <a:endParaRPr lang="ru-RU" sz="12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3660" algn="ctr">
                        <a:spcBef>
                          <a:spcPts val="255"/>
                        </a:spcBef>
                        <a:spcAft>
                          <a:spcPts val="0"/>
                        </a:spcAft>
                      </a:pPr>
                      <a:r>
                        <a:rPr lang="ru-RU" sz="1200" b="1" dirty="0">
                          <a:effectLst/>
                          <a:latin typeface="Times New Roman"/>
                          <a:ea typeface="Times New Roman"/>
                          <a:cs typeface="Times New Roman"/>
                        </a:rPr>
                        <a:t>1 год</a:t>
                      </a:r>
                      <a:endParaRPr lang="ru-RU" sz="12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marR="74930" algn="ctr">
                        <a:spcBef>
                          <a:spcPts val="255"/>
                        </a:spcBef>
                        <a:spcAft>
                          <a:spcPts val="0"/>
                        </a:spcAft>
                      </a:pPr>
                      <a:r>
                        <a:rPr lang="ru-RU" sz="1200" b="1">
                          <a:effectLst/>
                          <a:latin typeface="Times New Roman"/>
                          <a:ea typeface="Times New Roman"/>
                          <a:cs typeface="Times New Roman"/>
                        </a:rPr>
                        <a:t>2 год</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4930" algn="ctr">
                        <a:spcBef>
                          <a:spcPts val="255"/>
                        </a:spcBef>
                        <a:spcAft>
                          <a:spcPts val="0"/>
                        </a:spcAft>
                      </a:pPr>
                      <a:r>
                        <a:rPr lang="ru-RU" sz="1200" b="1">
                          <a:effectLst/>
                          <a:latin typeface="Times New Roman"/>
                          <a:ea typeface="Times New Roman"/>
                          <a:cs typeface="Times New Roman"/>
                        </a:rPr>
                        <a:t>3 год</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4930" algn="ctr">
                        <a:spcBef>
                          <a:spcPts val="255"/>
                        </a:spcBef>
                        <a:spcAft>
                          <a:spcPts val="0"/>
                        </a:spcAft>
                      </a:pPr>
                      <a:r>
                        <a:rPr lang="ru-RU" sz="1200" b="1">
                          <a:effectLst/>
                          <a:latin typeface="Times New Roman"/>
                          <a:ea typeface="Times New Roman"/>
                          <a:cs typeface="Times New Roman"/>
                        </a:rPr>
                        <a:t>4 год</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4930" algn="ctr">
                        <a:spcBef>
                          <a:spcPts val="255"/>
                        </a:spcBef>
                        <a:spcAft>
                          <a:spcPts val="0"/>
                        </a:spcAft>
                      </a:pPr>
                      <a:r>
                        <a:rPr lang="ru-RU" sz="1200" b="1">
                          <a:effectLst/>
                          <a:latin typeface="Times New Roman"/>
                          <a:ea typeface="Times New Roman"/>
                          <a:cs typeface="Times New Roman"/>
                        </a:rPr>
                        <a:t>5 год</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4930" algn="ctr">
                        <a:spcBef>
                          <a:spcPts val="255"/>
                        </a:spcBef>
                        <a:spcAft>
                          <a:spcPts val="0"/>
                        </a:spcAft>
                      </a:pPr>
                      <a:r>
                        <a:rPr lang="ru-RU" sz="1200" b="1">
                          <a:effectLst/>
                          <a:latin typeface="Times New Roman"/>
                          <a:ea typeface="Times New Roman"/>
                          <a:cs typeface="Times New Roman"/>
                        </a:rPr>
                        <a:t>6 год</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4930" algn="ctr">
                        <a:spcBef>
                          <a:spcPts val="255"/>
                        </a:spcBef>
                        <a:spcAft>
                          <a:spcPts val="0"/>
                        </a:spcAft>
                      </a:pPr>
                      <a:r>
                        <a:rPr lang="ru-RU" sz="1200" b="1">
                          <a:effectLst/>
                          <a:latin typeface="Times New Roman"/>
                          <a:ea typeface="Times New Roman"/>
                          <a:cs typeface="Times New Roman"/>
                        </a:rPr>
                        <a:t>7 год</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marR="76835" algn="ctr">
                        <a:spcBef>
                          <a:spcPts val="255"/>
                        </a:spcBef>
                        <a:spcAft>
                          <a:spcPts val="0"/>
                        </a:spcAft>
                      </a:pPr>
                      <a:r>
                        <a:rPr lang="ru-RU" sz="1200" b="1">
                          <a:effectLst/>
                          <a:latin typeface="Times New Roman"/>
                          <a:ea typeface="Times New Roman"/>
                          <a:cs typeface="Times New Roman"/>
                        </a:rPr>
                        <a:t>8 год</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6200" algn="ctr">
                        <a:spcBef>
                          <a:spcPts val="255"/>
                        </a:spcBef>
                        <a:spcAft>
                          <a:spcPts val="0"/>
                        </a:spcAft>
                      </a:pPr>
                      <a:r>
                        <a:rPr lang="ru-RU" sz="1200" b="1">
                          <a:effectLst/>
                          <a:latin typeface="Times New Roman"/>
                          <a:ea typeface="Times New Roman"/>
                          <a:cs typeface="Times New Roman"/>
                        </a:rPr>
                        <a:t>9 год</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6835" algn="ctr">
                        <a:spcBef>
                          <a:spcPts val="255"/>
                        </a:spcBef>
                        <a:spcAft>
                          <a:spcPts val="0"/>
                        </a:spcAft>
                      </a:pPr>
                      <a:r>
                        <a:rPr lang="ru-RU" sz="1200" b="1">
                          <a:effectLst/>
                          <a:latin typeface="Times New Roman"/>
                          <a:ea typeface="Times New Roman"/>
                          <a:cs typeface="Times New Roman"/>
                        </a:rPr>
                        <a:t>10</a:t>
                      </a:r>
                      <a:r>
                        <a:rPr lang="ru-RU" sz="1200" b="1" spc="5">
                          <a:effectLst/>
                          <a:latin typeface="Times New Roman"/>
                          <a:ea typeface="Times New Roman"/>
                          <a:cs typeface="Times New Roman"/>
                        </a:rPr>
                        <a:t> </a:t>
                      </a:r>
                      <a:r>
                        <a:rPr lang="ru-RU" sz="1200" b="1">
                          <a:effectLst/>
                          <a:latin typeface="Times New Roman"/>
                          <a:ea typeface="Times New Roman"/>
                          <a:cs typeface="Times New Roman"/>
                        </a:rPr>
                        <a:t>год</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marL="89535" marR="78105" algn="ctr">
                        <a:spcBef>
                          <a:spcPts val="235"/>
                        </a:spcBef>
                        <a:spcAft>
                          <a:spcPts val="0"/>
                        </a:spcAft>
                      </a:pPr>
                      <a:r>
                        <a:rPr lang="ru-RU" sz="1200" dirty="0">
                          <a:effectLst/>
                          <a:latin typeface="Times New Roman"/>
                          <a:ea typeface="Times New Roman"/>
                          <a:cs typeface="Times New Roman"/>
                        </a:rPr>
                        <a:t>КРС</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4930" algn="ctr">
                        <a:spcBef>
                          <a:spcPts val="235"/>
                        </a:spcBef>
                        <a:spcAft>
                          <a:spcPts val="0"/>
                        </a:spcAft>
                      </a:pPr>
                      <a:r>
                        <a:rPr lang="ru-RU" sz="1200" dirty="0">
                          <a:effectLst/>
                          <a:latin typeface="Times New Roman"/>
                          <a:ea typeface="Times New Roman"/>
                          <a:cs typeface="Times New Roman"/>
                        </a:rPr>
                        <a:t>237</a:t>
                      </a:r>
                      <a:r>
                        <a:rPr lang="ru-RU" sz="1200" spc="5" dirty="0">
                          <a:effectLst/>
                          <a:latin typeface="Times New Roman"/>
                          <a:ea typeface="Times New Roman"/>
                          <a:cs typeface="Times New Roman"/>
                        </a:rPr>
                        <a:t> </a:t>
                      </a:r>
                      <a:r>
                        <a:rPr lang="ru-RU" sz="1200" dirty="0">
                          <a:effectLst/>
                          <a:latin typeface="Times New Roman"/>
                          <a:ea typeface="Times New Roman"/>
                          <a:cs typeface="Times New Roman"/>
                        </a:rPr>
                        <a:t>250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marR="76200" algn="ctr">
                        <a:spcBef>
                          <a:spcPts val="235"/>
                        </a:spcBef>
                        <a:spcAft>
                          <a:spcPts val="0"/>
                        </a:spcAft>
                      </a:pPr>
                      <a:r>
                        <a:rPr lang="ru-RU" sz="1200" dirty="0">
                          <a:effectLst/>
                          <a:latin typeface="Times New Roman"/>
                          <a:ea typeface="Times New Roman"/>
                          <a:cs typeface="Times New Roman"/>
                        </a:rPr>
                        <a:t>335</a:t>
                      </a:r>
                      <a:r>
                        <a:rPr lang="ru-RU" sz="1200" spc="5" dirty="0">
                          <a:effectLst/>
                          <a:latin typeface="Times New Roman"/>
                          <a:ea typeface="Times New Roman"/>
                          <a:cs typeface="Times New Roman"/>
                        </a:rPr>
                        <a:t> </a:t>
                      </a:r>
                      <a:r>
                        <a:rPr lang="ru-RU" sz="1200" dirty="0">
                          <a:effectLst/>
                          <a:latin typeface="Times New Roman"/>
                          <a:ea typeface="Times New Roman"/>
                          <a:cs typeface="Times New Roman"/>
                        </a:rPr>
                        <a:t>800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5565" algn="ctr">
                        <a:spcBef>
                          <a:spcPts val="235"/>
                        </a:spcBef>
                        <a:spcAft>
                          <a:spcPts val="0"/>
                        </a:spcAft>
                      </a:pPr>
                      <a:r>
                        <a:rPr lang="ru-RU" sz="1200" dirty="0">
                          <a:effectLst/>
                          <a:latin typeface="Times New Roman"/>
                          <a:ea typeface="Times New Roman"/>
                          <a:cs typeface="Times New Roman"/>
                        </a:rPr>
                        <a:t>434</a:t>
                      </a:r>
                      <a:r>
                        <a:rPr lang="ru-RU" sz="1200" spc="5" dirty="0">
                          <a:effectLst/>
                          <a:latin typeface="Times New Roman"/>
                          <a:ea typeface="Times New Roman"/>
                          <a:cs typeface="Times New Roman"/>
                        </a:rPr>
                        <a:t> </a:t>
                      </a:r>
                      <a:r>
                        <a:rPr lang="ru-RU" sz="1200" dirty="0">
                          <a:effectLst/>
                          <a:latin typeface="Times New Roman"/>
                          <a:ea typeface="Times New Roman"/>
                          <a:cs typeface="Times New Roman"/>
                        </a:rPr>
                        <a:t>350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6200" algn="ctr">
                        <a:spcBef>
                          <a:spcPts val="235"/>
                        </a:spcBef>
                        <a:spcAft>
                          <a:spcPts val="0"/>
                        </a:spcAft>
                      </a:pPr>
                      <a:r>
                        <a:rPr lang="ru-RU" sz="1200" dirty="0">
                          <a:effectLst/>
                          <a:latin typeface="Times New Roman"/>
                          <a:ea typeface="Times New Roman"/>
                          <a:cs typeface="Times New Roman"/>
                        </a:rPr>
                        <a:t>569</a:t>
                      </a:r>
                      <a:r>
                        <a:rPr lang="ru-RU" sz="1200" spc="5" dirty="0">
                          <a:effectLst/>
                          <a:latin typeface="Times New Roman"/>
                          <a:ea typeface="Times New Roman"/>
                          <a:cs typeface="Times New Roman"/>
                        </a:rPr>
                        <a:t> </a:t>
                      </a:r>
                      <a:r>
                        <a:rPr lang="ru-RU" sz="1200" dirty="0">
                          <a:effectLst/>
                          <a:latin typeface="Times New Roman"/>
                          <a:ea typeface="Times New Roman"/>
                          <a:cs typeface="Times New Roman"/>
                        </a:rPr>
                        <a:t>400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6200" algn="ctr">
                        <a:spcBef>
                          <a:spcPts val="235"/>
                        </a:spcBef>
                        <a:spcAft>
                          <a:spcPts val="0"/>
                        </a:spcAft>
                      </a:pPr>
                      <a:r>
                        <a:rPr lang="ru-RU" sz="1200">
                          <a:effectLst/>
                          <a:latin typeface="Times New Roman"/>
                          <a:ea typeface="Times New Roman"/>
                          <a:cs typeface="Times New Roman"/>
                        </a:rPr>
                        <a:t>740</a:t>
                      </a:r>
                      <a:r>
                        <a:rPr lang="ru-RU" sz="1200" spc="5">
                          <a:effectLst/>
                          <a:latin typeface="Times New Roman"/>
                          <a:ea typeface="Times New Roman"/>
                          <a:cs typeface="Times New Roman"/>
                        </a:rPr>
                        <a:t> </a:t>
                      </a:r>
                      <a:r>
                        <a:rPr lang="ru-RU" sz="1200">
                          <a:effectLst/>
                          <a:latin typeface="Times New Roman"/>
                          <a:ea typeface="Times New Roman"/>
                          <a:cs typeface="Times New Roman"/>
                        </a:rPr>
                        <a:t>950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6200" algn="ctr">
                        <a:spcBef>
                          <a:spcPts val="235"/>
                        </a:spcBef>
                        <a:spcAft>
                          <a:spcPts val="0"/>
                        </a:spcAft>
                      </a:pPr>
                      <a:r>
                        <a:rPr lang="ru-RU" sz="1200">
                          <a:effectLst/>
                          <a:latin typeface="Times New Roman"/>
                          <a:ea typeface="Times New Roman"/>
                          <a:cs typeface="Times New Roman"/>
                        </a:rPr>
                        <a:t>930</a:t>
                      </a:r>
                      <a:r>
                        <a:rPr lang="ru-RU" sz="1200" spc="5">
                          <a:effectLst/>
                          <a:latin typeface="Times New Roman"/>
                          <a:ea typeface="Times New Roman"/>
                          <a:cs typeface="Times New Roman"/>
                        </a:rPr>
                        <a:t> </a:t>
                      </a:r>
                      <a:r>
                        <a:rPr lang="ru-RU" sz="1200">
                          <a:effectLst/>
                          <a:latin typeface="Times New Roman"/>
                          <a:ea typeface="Times New Roman"/>
                          <a:cs typeface="Times New Roman"/>
                        </a:rPr>
                        <a:t>458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8105" algn="ctr">
                        <a:spcBef>
                          <a:spcPts val="235"/>
                        </a:spcBef>
                        <a:spcAft>
                          <a:spcPts val="0"/>
                        </a:spcAft>
                      </a:pPr>
                      <a:r>
                        <a:rPr lang="ru-RU" sz="1200">
                          <a:effectLst/>
                          <a:latin typeface="Times New Roman"/>
                          <a:ea typeface="Times New Roman"/>
                          <a:cs typeface="Times New Roman"/>
                        </a:rPr>
                        <a:t>1</a:t>
                      </a:r>
                      <a:r>
                        <a:rPr lang="ru-RU" sz="1200" spc="5">
                          <a:effectLst/>
                          <a:latin typeface="Times New Roman"/>
                          <a:ea typeface="Times New Roman"/>
                          <a:cs typeface="Times New Roman"/>
                        </a:rPr>
                        <a:t> </a:t>
                      </a:r>
                      <a:r>
                        <a:rPr lang="ru-RU" sz="1200">
                          <a:effectLst/>
                          <a:latin typeface="Times New Roman"/>
                          <a:ea typeface="Times New Roman"/>
                          <a:cs typeface="Times New Roman"/>
                        </a:rPr>
                        <a:t>167</a:t>
                      </a:r>
                      <a:r>
                        <a:rPr lang="ru-RU" sz="1200" spc="5">
                          <a:effectLst/>
                          <a:latin typeface="Times New Roman"/>
                          <a:ea typeface="Times New Roman"/>
                          <a:cs typeface="Times New Roman"/>
                        </a:rPr>
                        <a:t> </a:t>
                      </a:r>
                      <a:r>
                        <a:rPr lang="ru-RU" sz="1200">
                          <a:effectLst/>
                          <a:latin typeface="Times New Roman"/>
                          <a:ea typeface="Times New Roman"/>
                          <a:cs typeface="Times New Roman"/>
                        </a:rPr>
                        <a:t>017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8740" algn="ctr">
                        <a:spcBef>
                          <a:spcPts val="235"/>
                        </a:spcBef>
                        <a:spcAft>
                          <a:spcPts val="0"/>
                        </a:spcAft>
                      </a:pPr>
                      <a:r>
                        <a:rPr lang="ru-RU" sz="1200">
                          <a:effectLst/>
                          <a:latin typeface="Times New Roman"/>
                          <a:ea typeface="Times New Roman"/>
                          <a:cs typeface="Times New Roman"/>
                        </a:rPr>
                        <a:t>1</a:t>
                      </a:r>
                      <a:r>
                        <a:rPr lang="ru-RU" sz="1200" spc="5">
                          <a:effectLst/>
                          <a:latin typeface="Times New Roman"/>
                          <a:ea typeface="Times New Roman"/>
                          <a:cs typeface="Times New Roman"/>
                        </a:rPr>
                        <a:t> </a:t>
                      </a:r>
                      <a:r>
                        <a:rPr lang="ru-RU" sz="1200">
                          <a:effectLst/>
                          <a:latin typeface="Times New Roman"/>
                          <a:ea typeface="Times New Roman"/>
                          <a:cs typeface="Times New Roman"/>
                        </a:rPr>
                        <a:t>462</a:t>
                      </a:r>
                      <a:r>
                        <a:rPr lang="ru-RU" sz="1200" spc="5">
                          <a:effectLst/>
                          <a:latin typeface="Times New Roman"/>
                          <a:ea typeface="Times New Roman"/>
                          <a:cs typeface="Times New Roman"/>
                        </a:rPr>
                        <a:t> </a:t>
                      </a:r>
                      <a:r>
                        <a:rPr lang="ru-RU" sz="1200">
                          <a:effectLst/>
                          <a:latin typeface="Times New Roman"/>
                          <a:ea typeface="Times New Roman"/>
                          <a:cs typeface="Times New Roman"/>
                        </a:rPr>
                        <a:t>152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4455" marR="78105" algn="ctr">
                        <a:spcBef>
                          <a:spcPts val="235"/>
                        </a:spcBef>
                        <a:spcAft>
                          <a:spcPts val="0"/>
                        </a:spcAft>
                      </a:pPr>
                      <a:r>
                        <a:rPr lang="ru-RU" sz="1200">
                          <a:effectLst/>
                          <a:latin typeface="Times New Roman"/>
                          <a:ea typeface="Times New Roman"/>
                          <a:cs typeface="Times New Roman"/>
                        </a:rPr>
                        <a:t>1</a:t>
                      </a:r>
                      <a:r>
                        <a:rPr lang="ru-RU" sz="1200" spc="5">
                          <a:effectLst/>
                          <a:latin typeface="Times New Roman"/>
                          <a:ea typeface="Times New Roman"/>
                          <a:cs typeface="Times New Roman"/>
                        </a:rPr>
                        <a:t> </a:t>
                      </a:r>
                      <a:r>
                        <a:rPr lang="ru-RU" sz="1200">
                          <a:effectLst/>
                          <a:latin typeface="Times New Roman"/>
                          <a:ea typeface="Times New Roman"/>
                          <a:cs typeface="Times New Roman"/>
                        </a:rPr>
                        <a:t>830</a:t>
                      </a:r>
                      <a:r>
                        <a:rPr lang="ru-RU" sz="1200" spc="5">
                          <a:effectLst/>
                          <a:latin typeface="Times New Roman"/>
                          <a:ea typeface="Times New Roman"/>
                          <a:cs typeface="Times New Roman"/>
                        </a:rPr>
                        <a:t> </a:t>
                      </a:r>
                      <a:r>
                        <a:rPr lang="ru-RU" sz="1200">
                          <a:effectLst/>
                          <a:latin typeface="Times New Roman"/>
                          <a:ea typeface="Times New Roman"/>
                          <a:cs typeface="Times New Roman"/>
                        </a:rPr>
                        <a:t>961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3820" marR="78105" algn="ctr">
                        <a:spcBef>
                          <a:spcPts val="235"/>
                        </a:spcBef>
                        <a:spcAft>
                          <a:spcPts val="0"/>
                        </a:spcAft>
                      </a:pPr>
                      <a:r>
                        <a:rPr lang="ru-RU" sz="1200">
                          <a:effectLst/>
                          <a:latin typeface="Times New Roman"/>
                          <a:ea typeface="Times New Roman"/>
                          <a:cs typeface="Times New Roman"/>
                        </a:rPr>
                        <a:t>2</a:t>
                      </a:r>
                      <a:r>
                        <a:rPr lang="ru-RU" sz="1200" spc="5">
                          <a:effectLst/>
                          <a:latin typeface="Times New Roman"/>
                          <a:ea typeface="Times New Roman"/>
                          <a:cs typeface="Times New Roman"/>
                        </a:rPr>
                        <a:t> </a:t>
                      </a:r>
                      <a:r>
                        <a:rPr lang="ru-RU" sz="1200">
                          <a:effectLst/>
                          <a:latin typeface="Times New Roman"/>
                          <a:ea typeface="Times New Roman"/>
                          <a:cs typeface="Times New Roman"/>
                        </a:rPr>
                        <a:t>292</a:t>
                      </a:r>
                      <a:r>
                        <a:rPr lang="ru-RU" sz="1200" spc="5">
                          <a:effectLst/>
                          <a:latin typeface="Times New Roman"/>
                          <a:ea typeface="Times New Roman"/>
                          <a:cs typeface="Times New Roman"/>
                        </a:rPr>
                        <a:t> </a:t>
                      </a:r>
                      <a:r>
                        <a:rPr lang="ru-RU" sz="1200">
                          <a:effectLst/>
                          <a:latin typeface="Times New Roman"/>
                          <a:ea typeface="Times New Roman"/>
                          <a:cs typeface="Times New Roman"/>
                        </a:rPr>
                        <a:t>256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marL="88900" marR="78105" algn="ctr">
                        <a:spcBef>
                          <a:spcPts val="255"/>
                        </a:spcBef>
                        <a:spcAft>
                          <a:spcPts val="0"/>
                        </a:spcAft>
                      </a:pPr>
                      <a:r>
                        <a:rPr lang="ru-RU" sz="1200" b="1">
                          <a:effectLst/>
                          <a:latin typeface="Times New Roman"/>
                          <a:ea typeface="Times New Roman"/>
                          <a:cs typeface="Times New Roman"/>
                        </a:rPr>
                        <a:t>Итого</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4930" algn="ctr">
                        <a:spcBef>
                          <a:spcPts val="255"/>
                        </a:spcBef>
                        <a:spcAft>
                          <a:spcPts val="0"/>
                        </a:spcAft>
                      </a:pPr>
                      <a:r>
                        <a:rPr lang="ru-RU" sz="1200" b="1">
                          <a:effectLst/>
                          <a:latin typeface="Times New Roman"/>
                          <a:ea typeface="Times New Roman"/>
                          <a:cs typeface="Times New Roman"/>
                        </a:rPr>
                        <a:t>237</a:t>
                      </a:r>
                      <a:r>
                        <a:rPr lang="ru-RU" sz="1200" b="1" spc="5">
                          <a:effectLst/>
                          <a:latin typeface="Times New Roman"/>
                          <a:ea typeface="Times New Roman"/>
                          <a:cs typeface="Times New Roman"/>
                        </a:rPr>
                        <a:t> </a:t>
                      </a:r>
                      <a:r>
                        <a:rPr lang="ru-RU" sz="1200" b="1">
                          <a:effectLst/>
                          <a:latin typeface="Times New Roman"/>
                          <a:ea typeface="Times New Roman"/>
                          <a:cs typeface="Times New Roman"/>
                        </a:rPr>
                        <a:t>250</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marR="76200" algn="ctr">
                        <a:spcBef>
                          <a:spcPts val="255"/>
                        </a:spcBef>
                        <a:spcAft>
                          <a:spcPts val="0"/>
                        </a:spcAft>
                      </a:pPr>
                      <a:r>
                        <a:rPr lang="ru-RU" sz="1200" b="1">
                          <a:effectLst/>
                          <a:latin typeface="Times New Roman"/>
                          <a:ea typeface="Times New Roman"/>
                          <a:cs typeface="Times New Roman"/>
                        </a:rPr>
                        <a:t>335</a:t>
                      </a:r>
                      <a:r>
                        <a:rPr lang="ru-RU" sz="1200" b="1" spc="5">
                          <a:effectLst/>
                          <a:latin typeface="Times New Roman"/>
                          <a:ea typeface="Times New Roman"/>
                          <a:cs typeface="Times New Roman"/>
                        </a:rPr>
                        <a:t> </a:t>
                      </a:r>
                      <a:r>
                        <a:rPr lang="ru-RU" sz="1200" b="1">
                          <a:effectLst/>
                          <a:latin typeface="Times New Roman"/>
                          <a:ea typeface="Times New Roman"/>
                          <a:cs typeface="Times New Roman"/>
                        </a:rPr>
                        <a:t>800</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5565" algn="ctr">
                        <a:spcBef>
                          <a:spcPts val="255"/>
                        </a:spcBef>
                        <a:spcAft>
                          <a:spcPts val="0"/>
                        </a:spcAft>
                      </a:pPr>
                      <a:r>
                        <a:rPr lang="ru-RU" sz="1200" b="1">
                          <a:effectLst/>
                          <a:latin typeface="Times New Roman"/>
                          <a:ea typeface="Times New Roman"/>
                          <a:cs typeface="Times New Roman"/>
                        </a:rPr>
                        <a:t>434</a:t>
                      </a:r>
                      <a:r>
                        <a:rPr lang="ru-RU" sz="1200" b="1" spc="5">
                          <a:effectLst/>
                          <a:latin typeface="Times New Roman"/>
                          <a:ea typeface="Times New Roman"/>
                          <a:cs typeface="Times New Roman"/>
                        </a:rPr>
                        <a:t> </a:t>
                      </a:r>
                      <a:r>
                        <a:rPr lang="ru-RU" sz="1200" b="1">
                          <a:effectLst/>
                          <a:latin typeface="Times New Roman"/>
                          <a:ea typeface="Times New Roman"/>
                          <a:cs typeface="Times New Roman"/>
                        </a:rPr>
                        <a:t>350</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6200" algn="ctr">
                        <a:spcBef>
                          <a:spcPts val="255"/>
                        </a:spcBef>
                        <a:spcAft>
                          <a:spcPts val="0"/>
                        </a:spcAft>
                      </a:pPr>
                      <a:r>
                        <a:rPr lang="ru-RU" sz="1200" b="1" dirty="0">
                          <a:effectLst/>
                          <a:latin typeface="Times New Roman"/>
                          <a:ea typeface="Times New Roman"/>
                          <a:cs typeface="Times New Roman"/>
                        </a:rPr>
                        <a:t>569</a:t>
                      </a:r>
                      <a:r>
                        <a:rPr lang="ru-RU" sz="1200" b="1" spc="5" dirty="0">
                          <a:effectLst/>
                          <a:latin typeface="Times New Roman"/>
                          <a:ea typeface="Times New Roman"/>
                          <a:cs typeface="Times New Roman"/>
                        </a:rPr>
                        <a:t> </a:t>
                      </a:r>
                      <a:r>
                        <a:rPr lang="ru-RU" sz="1200" b="1" dirty="0">
                          <a:effectLst/>
                          <a:latin typeface="Times New Roman"/>
                          <a:ea typeface="Times New Roman"/>
                          <a:cs typeface="Times New Roman"/>
                        </a:rPr>
                        <a:t>400</a:t>
                      </a:r>
                      <a:endParaRPr lang="ru-RU" sz="12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6200" algn="ctr">
                        <a:spcBef>
                          <a:spcPts val="255"/>
                        </a:spcBef>
                        <a:spcAft>
                          <a:spcPts val="0"/>
                        </a:spcAft>
                      </a:pPr>
                      <a:r>
                        <a:rPr lang="ru-RU" sz="1200" b="1" dirty="0">
                          <a:effectLst/>
                          <a:latin typeface="Times New Roman"/>
                          <a:ea typeface="Times New Roman"/>
                          <a:cs typeface="Times New Roman"/>
                        </a:rPr>
                        <a:t>740</a:t>
                      </a:r>
                      <a:r>
                        <a:rPr lang="ru-RU" sz="1200" b="1" spc="5" dirty="0">
                          <a:effectLst/>
                          <a:latin typeface="Times New Roman"/>
                          <a:ea typeface="Times New Roman"/>
                          <a:cs typeface="Times New Roman"/>
                        </a:rPr>
                        <a:t> </a:t>
                      </a:r>
                      <a:r>
                        <a:rPr lang="ru-RU" sz="1200" b="1" dirty="0">
                          <a:effectLst/>
                          <a:latin typeface="Times New Roman"/>
                          <a:ea typeface="Times New Roman"/>
                          <a:cs typeface="Times New Roman"/>
                        </a:rPr>
                        <a:t>950</a:t>
                      </a:r>
                      <a:endParaRPr lang="ru-RU" sz="12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6200" algn="ctr">
                        <a:spcBef>
                          <a:spcPts val="255"/>
                        </a:spcBef>
                        <a:spcAft>
                          <a:spcPts val="0"/>
                        </a:spcAft>
                      </a:pPr>
                      <a:r>
                        <a:rPr lang="ru-RU" sz="1200" b="1" dirty="0">
                          <a:effectLst/>
                          <a:latin typeface="Times New Roman"/>
                          <a:ea typeface="Times New Roman"/>
                          <a:cs typeface="Times New Roman"/>
                        </a:rPr>
                        <a:t>930</a:t>
                      </a:r>
                      <a:r>
                        <a:rPr lang="ru-RU" sz="1200" b="1" spc="5" dirty="0">
                          <a:effectLst/>
                          <a:latin typeface="Times New Roman"/>
                          <a:ea typeface="Times New Roman"/>
                          <a:cs typeface="Times New Roman"/>
                        </a:rPr>
                        <a:t> </a:t>
                      </a:r>
                      <a:r>
                        <a:rPr lang="ru-RU" sz="1200" b="1" dirty="0">
                          <a:effectLst/>
                          <a:latin typeface="Times New Roman"/>
                          <a:ea typeface="Times New Roman"/>
                          <a:cs typeface="Times New Roman"/>
                        </a:rPr>
                        <a:t>458</a:t>
                      </a:r>
                      <a:endParaRPr lang="ru-RU" sz="12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8105" algn="ctr">
                        <a:spcBef>
                          <a:spcPts val="255"/>
                        </a:spcBef>
                        <a:spcAft>
                          <a:spcPts val="0"/>
                        </a:spcAft>
                      </a:pPr>
                      <a:r>
                        <a:rPr lang="ru-RU" sz="1200" b="1" dirty="0">
                          <a:effectLst/>
                          <a:latin typeface="Times New Roman"/>
                          <a:ea typeface="Times New Roman"/>
                          <a:cs typeface="Times New Roman"/>
                        </a:rPr>
                        <a:t>1</a:t>
                      </a:r>
                      <a:r>
                        <a:rPr lang="ru-RU" sz="1200" b="1" spc="5" dirty="0">
                          <a:effectLst/>
                          <a:latin typeface="Times New Roman"/>
                          <a:ea typeface="Times New Roman"/>
                          <a:cs typeface="Times New Roman"/>
                        </a:rPr>
                        <a:t> </a:t>
                      </a:r>
                      <a:r>
                        <a:rPr lang="ru-RU" sz="1200" b="1" dirty="0">
                          <a:effectLst/>
                          <a:latin typeface="Times New Roman"/>
                          <a:ea typeface="Times New Roman"/>
                          <a:cs typeface="Times New Roman"/>
                        </a:rPr>
                        <a:t>167</a:t>
                      </a:r>
                      <a:r>
                        <a:rPr lang="ru-RU" sz="1200" b="1" spc="5" dirty="0">
                          <a:effectLst/>
                          <a:latin typeface="Times New Roman"/>
                          <a:ea typeface="Times New Roman"/>
                          <a:cs typeface="Times New Roman"/>
                        </a:rPr>
                        <a:t> </a:t>
                      </a:r>
                      <a:r>
                        <a:rPr lang="ru-RU" sz="1200" b="1" dirty="0">
                          <a:effectLst/>
                          <a:latin typeface="Times New Roman"/>
                          <a:ea typeface="Times New Roman"/>
                          <a:cs typeface="Times New Roman"/>
                        </a:rPr>
                        <a:t>017</a:t>
                      </a:r>
                      <a:endParaRPr lang="ru-RU" sz="12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8740" algn="ctr">
                        <a:spcBef>
                          <a:spcPts val="255"/>
                        </a:spcBef>
                        <a:spcAft>
                          <a:spcPts val="0"/>
                        </a:spcAft>
                      </a:pPr>
                      <a:r>
                        <a:rPr lang="ru-RU" sz="1200" b="1" dirty="0">
                          <a:effectLst/>
                          <a:latin typeface="Times New Roman"/>
                          <a:ea typeface="Times New Roman"/>
                          <a:cs typeface="Times New Roman"/>
                        </a:rPr>
                        <a:t>1</a:t>
                      </a:r>
                      <a:r>
                        <a:rPr lang="ru-RU" sz="1200" b="1" spc="5" dirty="0">
                          <a:effectLst/>
                          <a:latin typeface="Times New Roman"/>
                          <a:ea typeface="Times New Roman"/>
                          <a:cs typeface="Times New Roman"/>
                        </a:rPr>
                        <a:t> </a:t>
                      </a:r>
                      <a:r>
                        <a:rPr lang="ru-RU" sz="1200" b="1" dirty="0">
                          <a:effectLst/>
                          <a:latin typeface="Times New Roman"/>
                          <a:ea typeface="Times New Roman"/>
                          <a:cs typeface="Times New Roman"/>
                        </a:rPr>
                        <a:t>462</a:t>
                      </a:r>
                      <a:r>
                        <a:rPr lang="ru-RU" sz="1200" b="1" spc="5" dirty="0">
                          <a:effectLst/>
                          <a:latin typeface="Times New Roman"/>
                          <a:ea typeface="Times New Roman"/>
                          <a:cs typeface="Times New Roman"/>
                        </a:rPr>
                        <a:t> </a:t>
                      </a:r>
                      <a:r>
                        <a:rPr lang="ru-RU" sz="1200" b="1" dirty="0">
                          <a:effectLst/>
                          <a:latin typeface="Times New Roman"/>
                          <a:ea typeface="Times New Roman"/>
                          <a:cs typeface="Times New Roman"/>
                        </a:rPr>
                        <a:t>152</a:t>
                      </a:r>
                      <a:endParaRPr lang="ru-RU" sz="12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4455" marR="78105" algn="ctr">
                        <a:spcBef>
                          <a:spcPts val="255"/>
                        </a:spcBef>
                        <a:spcAft>
                          <a:spcPts val="0"/>
                        </a:spcAft>
                      </a:pPr>
                      <a:r>
                        <a:rPr lang="ru-RU" sz="1200" b="1" dirty="0">
                          <a:effectLst/>
                          <a:latin typeface="Times New Roman"/>
                          <a:ea typeface="Times New Roman"/>
                          <a:cs typeface="Times New Roman"/>
                        </a:rPr>
                        <a:t>1</a:t>
                      </a:r>
                      <a:r>
                        <a:rPr lang="ru-RU" sz="1200" b="1" spc="5" dirty="0">
                          <a:effectLst/>
                          <a:latin typeface="Times New Roman"/>
                          <a:ea typeface="Times New Roman"/>
                          <a:cs typeface="Times New Roman"/>
                        </a:rPr>
                        <a:t> </a:t>
                      </a:r>
                      <a:r>
                        <a:rPr lang="ru-RU" sz="1200" b="1" dirty="0">
                          <a:effectLst/>
                          <a:latin typeface="Times New Roman"/>
                          <a:ea typeface="Times New Roman"/>
                          <a:cs typeface="Times New Roman"/>
                        </a:rPr>
                        <a:t>830</a:t>
                      </a:r>
                      <a:r>
                        <a:rPr lang="ru-RU" sz="1200" b="1" spc="5" dirty="0">
                          <a:effectLst/>
                          <a:latin typeface="Times New Roman"/>
                          <a:ea typeface="Times New Roman"/>
                          <a:cs typeface="Times New Roman"/>
                        </a:rPr>
                        <a:t> </a:t>
                      </a:r>
                      <a:r>
                        <a:rPr lang="ru-RU" sz="1200" b="1" dirty="0">
                          <a:effectLst/>
                          <a:latin typeface="Times New Roman"/>
                          <a:ea typeface="Times New Roman"/>
                          <a:cs typeface="Times New Roman"/>
                        </a:rPr>
                        <a:t>961</a:t>
                      </a:r>
                      <a:endParaRPr lang="ru-RU" sz="12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3820" marR="78105" algn="ctr">
                        <a:spcBef>
                          <a:spcPts val="255"/>
                        </a:spcBef>
                        <a:spcAft>
                          <a:spcPts val="0"/>
                        </a:spcAft>
                      </a:pPr>
                      <a:r>
                        <a:rPr lang="ru-RU" sz="1200" b="1" dirty="0">
                          <a:effectLst/>
                          <a:latin typeface="Times New Roman"/>
                          <a:ea typeface="Times New Roman"/>
                          <a:cs typeface="Times New Roman"/>
                        </a:rPr>
                        <a:t>2</a:t>
                      </a:r>
                      <a:r>
                        <a:rPr lang="ru-RU" sz="1200" b="1" spc="5" dirty="0">
                          <a:effectLst/>
                          <a:latin typeface="Times New Roman"/>
                          <a:ea typeface="Times New Roman"/>
                          <a:cs typeface="Times New Roman"/>
                        </a:rPr>
                        <a:t> </a:t>
                      </a:r>
                      <a:r>
                        <a:rPr lang="ru-RU" sz="1200" b="1" dirty="0">
                          <a:effectLst/>
                          <a:latin typeface="Times New Roman"/>
                          <a:ea typeface="Times New Roman"/>
                          <a:cs typeface="Times New Roman"/>
                        </a:rPr>
                        <a:t>292</a:t>
                      </a:r>
                      <a:r>
                        <a:rPr lang="ru-RU" sz="1200" b="1" spc="5" dirty="0">
                          <a:effectLst/>
                          <a:latin typeface="Times New Roman"/>
                          <a:ea typeface="Times New Roman"/>
                          <a:cs typeface="Times New Roman"/>
                        </a:rPr>
                        <a:t> </a:t>
                      </a:r>
                      <a:r>
                        <a:rPr lang="ru-RU" sz="1200" b="1" dirty="0">
                          <a:effectLst/>
                          <a:latin typeface="Times New Roman"/>
                          <a:ea typeface="Times New Roman"/>
                          <a:cs typeface="Times New Roman"/>
                        </a:rPr>
                        <a:t>256</a:t>
                      </a:r>
                      <a:endParaRPr lang="ru-RU" sz="12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9" name="Rectangle 9"/>
          <p:cNvSpPr>
            <a:spLocks noChangeArrowheads="1"/>
          </p:cNvSpPr>
          <p:nvPr/>
        </p:nvSpPr>
        <p:spPr bwMode="auto">
          <a:xfrm>
            <a:off x="2008188" y="36877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1" name="Rectangle 10"/>
          <p:cNvSpPr>
            <a:spLocks noChangeArrowheads="1"/>
          </p:cNvSpPr>
          <p:nvPr/>
        </p:nvSpPr>
        <p:spPr bwMode="auto">
          <a:xfrm>
            <a:off x="4143122" y="3114081"/>
            <a:ext cx="358771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cs typeface="Arial" pitchFamily="34" charset="0"/>
              </a:rPr>
              <a:t>Корма для скота Сено люцерна (в кг)</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Прямоугольник 21"/>
          <p:cNvSpPr/>
          <p:nvPr/>
        </p:nvSpPr>
        <p:spPr>
          <a:xfrm>
            <a:off x="4185472" y="4144962"/>
            <a:ext cx="2188612" cy="307777"/>
          </a:xfrm>
          <a:prstGeom prst="rect">
            <a:avLst/>
          </a:prstGeom>
        </p:spPr>
        <p:txBody>
          <a:bodyPr wrap="none">
            <a:spAutoFit/>
          </a:bodyPr>
          <a:lstStyle/>
          <a:p>
            <a:r>
              <a:rPr lang="ru-RU" sz="1400" b="1" dirty="0">
                <a:latin typeface="Times New Roman" pitchFamily="18" charset="0"/>
                <a:cs typeface="Times New Roman" pitchFamily="18" charset="0"/>
              </a:rPr>
              <a:t>Кукурузный силос (в кг)</a:t>
            </a:r>
            <a:endParaRPr lang="ru-RU" sz="1400" dirty="0">
              <a:latin typeface="Times New Roman" pitchFamily="18" charset="0"/>
              <a:cs typeface="Times New Roman" pitchFamily="18" charset="0"/>
            </a:endParaRPr>
          </a:p>
        </p:txBody>
      </p:sp>
      <p:graphicFrame>
        <p:nvGraphicFramePr>
          <p:cNvPr id="23" name="Таблица 22"/>
          <p:cNvGraphicFramePr>
            <a:graphicFrameLocks noGrp="1"/>
          </p:cNvGraphicFramePr>
          <p:nvPr>
            <p:extLst>
              <p:ext uri="{D42A27DB-BD31-4B8C-83A1-F6EECF244321}">
                <p14:modId xmlns:p14="http://schemas.microsoft.com/office/powerpoint/2010/main" val="724841171"/>
              </p:ext>
            </p:extLst>
          </p:nvPr>
        </p:nvGraphicFramePr>
        <p:xfrm>
          <a:off x="421091" y="4519744"/>
          <a:ext cx="11208411" cy="628650"/>
        </p:xfrm>
        <a:graphic>
          <a:graphicData uri="http://schemas.openxmlformats.org/drawingml/2006/table">
            <a:tbl>
              <a:tblPr firstRow="1" firstCol="1" lastRow="1" lastCol="1" bandRow="1" bandCol="1"/>
              <a:tblGrid>
                <a:gridCol w="1446219"/>
                <a:gridCol w="976045"/>
                <a:gridCol w="976916"/>
                <a:gridCol w="976045"/>
                <a:gridCol w="976045"/>
                <a:gridCol w="976045"/>
                <a:gridCol w="976045"/>
                <a:gridCol w="976045"/>
                <a:gridCol w="976916"/>
                <a:gridCol w="976045"/>
                <a:gridCol w="976045"/>
              </a:tblGrid>
              <a:tr h="209550">
                <a:tc>
                  <a:txBody>
                    <a:bodyPr/>
                    <a:lstStyle/>
                    <a:p>
                      <a:pPr marL="89535" marR="78105" algn="ctr">
                        <a:spcBef>
                          <a:spcPts val="255"/>
                        </a:spcBef>
                        <a:spcAft>
                          <a:spcPts val="0"/>
                        </a:spcAft>
                      </a:pPr>
                      <a:r>
                        <a:rPr lang="ru-RU" sz="1200" b="1" dirty="0">
                          <a:effectLst/>
                          <a:latin typeface="Times New Roman"/>
                          <a:ea typeface="Times New Roman"/>
                          <a:cs typeface="Times New Roman"/>
                        </a:rPr>
                        <a:t>Вид</a:t>
                      </a:r>
                      <a:r>
                        <a:rPr lang="ru-RU" sz="1200" b="1" spc="-10" dirty="0">
                          <a:effectLst/>
                          <a:latin typeface="Times New Roman"/>
                          <a:ea typeface="Times New Roman"/>
                          <a:cs typeface="Times New Roman"/>
                        </a:rPr>
                        <a:t> </a:t>
                      </a:r>
                      <a:r>
                        <a:rPr lang="ru-RU" sz="1200" b="1" dirty="0">
                          <a:effectLst/>
                          <a:latin typeface="Times New Roman"/>
                          <a:ea typeface="Times New Roman"/>
                          <a:cs typeface="Times New Roman"/>
                        </a:rPr>
                        <a:t>животных</a:t>
                      </a:r>
                      <a:endParaRPr lang="ru-RU" sz="12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3660" algn="ctr">
                        <a:spcBef>
                          <a:spcPts val="255"/>
                        </a:spcBef>
                        <a:spcAft>
                          <a:spcPts val="0"/>
                        </a:spcAft>
                      </a:pPr>
                      <a:r>
                        <a:rPr lang="ru-RU" sz="1200" b="1">
                          <a:effectLst/>
                          <a:latin typeface="Times New Roman"/>
                          <a:ea typeface="Times New Roman"/>
                          <a:cs typeface="Times New Roman"/>
                        </a:rPr>
                        <a:t>1 год</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marR="74930" algn="ctr">
                        <a:spcBef>
                          <a:spcPts val="255"/>
                        </a:spcBef>
                        <a:spcAft>
                          <a:spcPts val="0"/>
                        </a:spcAft>
                      </a:pPr>
                      <a:r>
                        <a:rPr lang="ru-RU" sz="1200" b="1">
                          <a:effectLst/>
                          <a:latin typeface="Times New Roman"/>
                          <a:ea typeface="Times New Roman"/>
                          <a:cs typeface="Times New Roman"/>
                        </a:rPr>
                        <a:t>2 год</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4930" algn="ctr">
                        <a:spcBef>
                          <a:spcPts val="255"/>
                        </a:spcBef>
                        <a:spcAft>
                          <a:spcPts val="0"/>
                        </a:spcAft>
                      </a:pPr>
                      <a:r>
                        <a:rPr lang="ru-RU" sz="1200" b="1">
                          <a:effectLst/>
                          <a:latin typeface="Times New Roman"/>
                          <a:ea typeface="Times New Roman"/>
                          <a:cs typeface="Times New Roman"/>
                        </a:rPr>
                        <a:t>3 год</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4930" algn="ctr">
                        <a:spcBef>
                          <a:spcPts val="255"/>
                        </a:spcBef>
                        <a:spcAft>
                          <a:spcPts val="0"/>
                        </a:spcAft>
                      </a:pPr>
                      <a:r>
                        <a:rPr lang="ru-RU" sz="1200" b="1">
                          <a:effectLst/>
                          <a:latin typeface="Times New Roman"/>
                          <a:ea typeface="Times New Roman"/>
                          <a:cs typeface="Times New Roman"/>
                        </a:rPr>
                        <a:t>4 год</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4930" algn="ctr">
                        <a:spcBef>
                          <a:spcPts val="255"/>
                        </a:spcBef>
                        <a:spcAft>
                          <a:spcPts val="0"/>
                        </a:spcAft>
                      </a:pPr>
                      <a:r>
                        <a:rPr lang="ru-RU" sz="1200" b="1">
                          <a:effectLst/>
                          <a:latin typeface="Times New Roman"/>
                          <a:ea typeface="Times New Roman"/>
                          <a:cs typeface="Times New Roman"/>
                        </a:rPr>
                        <a:t>5 год</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4930" algn="ctr">
                        <a:spcBef>
                          <a:spcPts val="255"/>
                        </a:spcBef>
                        <a:spcAft>
                          <a:spcPts val="0"/>
                        </a:spcAft>
                      </a:pPr>
                      <a:r>
                        <a:rPr lang="ru-RU" sz="1200" b="1">
                          <a:effectLst/>
                          <a:latin typeface="Times New Roman"/>
                          <a:ea typeface="Times New Roman"/>
                          <a:cs typeface="Times New Roman"/>
                        </a:rPr>
                        <a:t>6 год</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4930" algn="ctr">
                        <a:spcBef>
                          <a:spcPts val="255"/>
                        </a:spcBef>
                        <a:spcAft>
                          <a:spcPts val="0"/>
                        </a:spcAft>
                      </a:pPr>
                      <a:r>
                        <a:rPr lang="ru-RU" sz="1200" b="1">
                          <a:effectLst/>
                          <a:latin typeface="Times New Roman"/>
                          <a:ea typeface="Times New Roman"/>
                          <a:cs typeface="Times New Roman"/>
                        </a:rPr>
                        <a:t>7 год</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marR="76835" algn="ctr">
                        <a:spcBef>
                          <a:spcPts val="255"/>
                        </a:spcBef>
                        <a:spcAft>
                          <a:spcPts val="0"/>
                        </a:spcAft>
                      </a:pPr>
                      <a:r>
                        <a:rPr lang="ru-RU" sz="1200" b="1">
                          <a:effectLst/>
                          <a:latin typeface="Times New Roman"/>
                          <a:ea typeface="Times New Roman"/>
                          <a:cs typeface="Times New Roman"/>
                        </a:rPr>
                        <a:t>8 год</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6200" algn="ctr">
                        <a:spcBef>
                          <a:spcPts val="255"/>
                        </a:spcBef>
                        <a:spcAft>
                          <a:spcPts val="0"/>
                        </a:spcAft>
                      </a:pPr>
                      <a:r>
                        <a:rPr lang="ru-RU" sz="1200" b="1">
                          <a:effectLst/>
                          <a:latin typeface="Times New Roman"/>
                          <a:ea typeface="Times New Roman"/>
                          <a:cs typeface="Times New Roman"/>
                        </a:rPr>
                        <a:t>9 год</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6835" algn="ctr">
                        <a:spcBef>
                          <a:spcPts val="255"/>
                        </a:spcBef>
                        <a:spcAft>
                          <a:spcPts val="0"/>
                        </a:spcAft>
                      </a:pPr>
                      <a:r>
                        <a:rPr lang="ru-RU" sz="1200" b="1">
                          <a:effectLst/>
                          <a:latin typeface="Times New Roman"/>
                          <a:ea typeface="Times New Roman"/>
                          <a:cs typeface="Times New Roman"/>
                        </a:rPr>
                        <a:t>10</a:t>
                      </a:r>
                      <a:r>
                        <a:rPr lang="ru-RU" sz="1200" b="1" spc="5">
                          <a:effectLst/>
                          <a:latin typeface="Times New Roman"/>
                          <a:ea typeface="Times New Roman"/>
                          <a:cs typeface="Times New Roman"/>
                        </a:rPr>
                        <a:t> </a:t>
                      </a:r>
                      <a:r>
                        <a:rPr lang="ru-RU" sz="1200" b="1">
                          <a:effectLst/>
                          <a:latin typeface="Times New Roman"/>
                          <a:ea typeface="Times New Roman"/>
                          <a:cs typeface="Times New Roman"/>
                        </a:rPr>
                        <a:t>год</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marL="89535" marR="78105" algn="ctr">
                        <a:spcBef>
                          <a:spcPts val="235"/>
                        </a:spcBef>
                        <a:spcAft>
                          <a:spcPts val="0"/>
                        </a:spcAft>
                      </a:pPr>
                      <a:r>
                        <a:rPr lang="ru-RU" sz="1200" dirty="0">
                          <a:effectLst/>
                          <a:latin typeface="Times New Roman"/>
                          <a:ea typeface="Times New Roman"/>
                          <a:cs typeface="Times New Roman"/>
                        </a:rPr>
                        <a:t>КРС</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4930" algn="ctr">
                        <a:spcBef>
                          <a:spcPts val="235"/>
                        </a:spcBef>
                        <a:spcAft>
                          <a:spcPts val="0"/>
                        </a:spcAft>
                      </a:pPr>
                      <a:r>
                        <a:rPr lang="ru-RU" sz="1200" dirty="0">
                          <a:effectLst/>
                          <a:latin typeface="Times New Roman"/>
                          <a:ea typeface="Times New Roman"/>
                          <a:cs typeface="Times New Roman"/>
                        </a:rPr>
                        <a:t>949</a:t>
                      </a:r>
                      <a:r>
                        <a:rPr lang="ru-RU" sz="1200" spc="5" dirty="0">
                          <a:effectLst/>
                          <a:latin typeface="Times New Roman"/>
                          <a:ea typeface="Times New Roman"/>
                          <a:cs typeface="Times New Roman"/>
                        </a:rPr>
                        <a:t> </a:t>
                      </a:r>
                      <a:r>
                        <a:rPr lang="ru-RU" sz="1200" dirty="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marR="78105" algn="ctr">
                        <a:spcBef>
                          <a:spcPts val="235"/>
                        </a:spcBef>
                        <a:spcAft>
                          <a:spcPts val="0"/>
                        </a:spcAft>
                      </a:pPr>
                      <a:r>
                        <a:rPr lang="ru-RU" sz="1200">
                          <a:effectLst/>
                          <a:latin typeface="Times New Roman"/>
                          <a:ea typeface="Times New Roman"/>
                          <a:cs typeface="Times New Roman"/>
                        </a:rPr>
                        <a:t>1</a:t>
                      </a:r>
                      <a:r>
                        <a:rPr lang="ru-RU" sz="1200" spc="5">
                          <a:effectLst/>
                          <a:latin typeface="Times New Roman"/>
                          <a:ea typeface="Times New Roman"/>
                          <a:cs typeface="Times New Roman"/>
                        </a:rPr>
                        <a:t> </a:t>
                      </a:r>
                      <a:r>
                        <a:rPr lang="ru-RU" sz="1200">
                          <a:effectLst/>
                          <a:latin typeface="Times New Roman"/>
                          <a:ea typeface="Times New Roman"/>
                          <a:cs typeface="Times New Roman"/>
                        </a:rPr>
                        <a:t>343</a:t>
                      </a:r>
                      <a:r>
                        <a:rPr lang="ru-RU" sz="1200" spc="5">
                          <a:effectLst/>
                          <a:latin typeface="Times New Roman"/>
                          <a:ea typeface="Times New Roman"/>
                          <a:cs typeface="Times New Roman"/>
                        </a:rPr>
                        <a:t> </a:t>
                      </a:r>
                      <a:r>
                        <a:rPr lang="ru-RU" sz="1200">
                          <a:effectLst/>
                          <a:latin typeface="Times New Roman"/>
                          <a:ea typeface="Times New Roman"/>
                          <a:cs typeface="Times New Roman"/>
                        </a:rPr>
                        <a:t>200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7470" algn="ctr">
                        <a:spcBef>
                          <a:spcPts val="235"/>
                        </a:spcBef>
                        <a:spcAft>
                          <a:spcPts val="0"/>
                        </a:spcAft>
                      </a:pPr>
                      <a:r>
                        <a:rPr lang="ru-RU" sz="1200">
                          <a:effectLst/>
                          <a:latin typeface="Times New Roman"/>
                          <a:ea typeface="Times New Roman"/>
                          <a:cs typeface="Times New Roman"/>
                        </a:rPr>
                        <a:t>1</a:t>
                      </a:r>
                      <a:r>
                        <a:rPr lang="ru-RU" sz="1200" spc="5">
                          <a:effectLst/>
                          <a:latin typeface="Times New Roman"/>
                          <a:ea typeface="Times New Roman"/>
                          <a:cs typeface="Times New Roman"/>
                        </a:rPr>
                        <a:t> </a:t>
                      </a:r>
                      <a:r>
                        <a:rPr lang="ru-RU" sz="1200">
                          <a:effectLst/>
                          <a:latin typeface="Times New Roman"/>
                          <a:ea typeface="Times New Roman"/>
                          <a:cs typeface="Times New Roman"/>
                        </a:rPr>
                        <a:t>737</a:t>
                      </a:r>
                      <a:r>
                        <a:rPr lang="ru-RU" sz="1200" spc="5">
                          <a:effectLst/>
                          <a:latin typeface="Times New Roman"/>
                          <a:ea typeface="Times New Roman"/>
                          <a:cs typeface="Times New Roman"/>
                        </a:rPr>
                        <a:t> </a:t>
                      </a:r>
                      <a:r>
                        <a:rPr lang="ru-RU" sz="1200">
                          <a:effectLst/>
                          <a:latin typeface="Times New Roman"/>
                          <a:ea typeface="Times New Roman"/>
                          <a:cs typeface="Times New Roman"/>
                        </a:rPr>
                        <a:t>400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7470" algn="ctr">
                        <a:spcBef>
                          <a:spcPts val="235"/>
                        </a:spcBef>
                        <a:spcAft>
                          <a:spcPts val="0"/>
                        </a:spcAft>
                      </a:pPr>
                      <a:r>
                        <a:rPr lang="ru-RU" sz="1200">
                          <a:effectLst/>
                          <a:latin typeface="Times New Roman"/>
                          <a:ea typeface="Times New Roman"/>
                          <a:cs typeface="Times New Roman"/>
                        </a:rPr>
                        <a:t>2</a:t>
                      </a:r>
                      <a:r>
                        <a:rPr lang="ru-RU" sz="1200" spc="5">
                          <a:effectLst/>
                          <a:latin typeface="Times New Roman"/>
                          <a:ea typeface="Times New Roman"/>
                          <a:cs typeface="Times New Roman"/>
                        </a:rPr>
                        <a:t> </a:t>
                      </a:r>
                      <a:r>
                        <a:rPr lang="ru-RU" sz="1200">
                          <a:effectLst/>
                          <a:latin typeface="Times New Roman"/>
                          <a:ea typeface="Times New Roman"/>
                          <a:cs typeface="Times New Roman"/>
                        </a:rPr>
                        <a:t>277</a:t>
                      </a:r>
                      <a:r>
                        <a:rPr lang="ru-RU" sz="1200" spc="5">
                          <a:effectLst/>
                          <a:latin typeface="Times New Roman"/>
                          <a:ea typeface="Times New Roman"/>
                          <a:cs typeface="Times New Roman"/>
                        </a:rPr>
                        <a:t> </a:t>
                      </a:r>
                      <a:r>
                        <a:rPr lang="ru-RU" sz="1200">
                          <a:effectLst/>
                          <a:latin typeface="Times New Roman"/>
                          <a:ea typeface="Times New Roman"/>
                          <a:cs typeface="Times New Roman"/>
                        </a:rPr>
                        <a:t>600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8105" algn="ctr">
                        <a:spcBef>
                          <a:spcPts val="235"/>
                        </a:spcBef>
                        <a:spcAft>
                          <a:spcPts val="0"/>
                        </a:spcAft>
                      </a:pPr>
                      <a:r>
                        <a:rPr lang="ru-RU" sz="1200">
                          <a:effectLst/>
                          <a:latin typeface="Times New Roman"/>
                          <a:ea typeface="Times New Roman"/>
                          <a:cs typeface="Times New Roman"/>
                        </a:rPr>
                        <a:t>2</a:t>
                      </a:r>
                      <a:r>
                        <a:rPr lang="ru-RU" sz="1200" spc="5">
                          <a:effectLst/>
                          <a:latin typeface="Times New Roman"/>
                          <a:ea typeface="Times New Roman"/>
                          <a:cs typeface="Times New Roman"/>
                        </a:rPr>
                        <a:t> </a:t>
                      </a:r>
                      <a:r>
                        <a:rPr lang="ru-RU" sz="1200">
                          <a:effectLst/>
                          <a:latin typeface="Times New Roman"/>
                          <a:ea typeface="Times New Roman"/>
                          <a:cs typeface="Times New Roman"/>
                        </a:rPr>
                        <a:t>963</a:t>
                      </a:r>
                      <a:r>
                        <a:rPr lang="ru-RU" sz="1200" spc="5">
                          <a:effectLst/>
                          <a:latin typeface="Times New Roman"/>
                          <a:ea typeface="Times New Roman"/>
                          <a:cs typeface="Times New Roman"/>
                        </a:rPr>
                        <a:t> </a:t>
                      </a:r>
                      <a:r>
                        <a:rPr lang="ru-RU" sz="1200">
                          <a:effectLst/>
                          <a:latin typeface="Times New Roman"/>
                          <a:ea typeface="Times New Roman"/>
                          <a:cs typeface="Times New Roman"/>
                        </a:rPr>
                        <a:t>800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7470" algn="ctr">
                        <a:spcBef>
                          <a:spcPts val="235"/>
                        </a:spcBef>
                        <a:spcAft>
                          <a:spcPts val="0"/>
                        </a:spcAft>
                      </a:pPr>
                      <a:r>
                        <a:rPr lang="ru-RU" sz="1200" dirty="0">
                          <a:effectLst/>
                          <a:latin typeface="Times New Roman"/>
                          <a:ea typeface="Times New Roman"/>
                          <a:cs typeface="Times New Roman"/>
                        </a:rPr>
                        <a:t>3</a:t>
                      </a:r>
                      <a:r>
                        <a:rPr lang="ru-RU" sz="1200" spc="5" dirty="0">
                          <a:effectLst/>
                          <a:latin typeface="Times New Roman"/>
                          <a:ea typeface="Times New Roman"/>
                          <a:cs typeface="Times New Roman"/>
                        </a:rPr>
                        <a:t> </a:t>
                      </a:r>
                      <a:r>
                        <a:rPr lang="ru-RU" sz="1200" dirty="0">
                          <a:effectLst/>
                          <a:latin typeface="Times New Roman"/>
                          <a:ea typeface="Times New Roman"/>
                          <a:cs typeface="Times New Roman"/>
                        </a:rPr>
                        <a:t>721</a:t>
                      </a:r>
                      <a:r>
                        <a:rPr lang="ru-RU" sz="1200" spc="5" dirty="0">
                          <a:effectLst/>
                          <a:latin typeface="Times New Roman"/>
                          <a:ea typeface="Times New Roman"/>
                          <a:cs typeface="Times New Roman"/>
                        </a:rPr>
                        <a:t> </a:t>
                      </a:r>
                      <a:r>
                        <a:rPr lang="ru-RU" sz="1200" dirty="0">
                          <a:effectLst/>
                          <a:latin typeface="Times New Roman"/>
                          <a:ea typeface="Times New Roman"/>
                          <a:cs typeface="Times New Roman"/>
                        </a:rPr>
                        <a:t>832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8105" algn="ctr">
                        <a:spcBef>
                          <a:spcPts val="235"/>
                        </a:spcBef>
                        <a:spcAft>
                          <a:spcPts val="0"/>
                        </a:spcAft>
                      </a:pPr>
                      <a:r>
                        <a:rPr lang="ru-RU" sz="1200" dirty="0">
                          <a:effectLst/>
                          <a:latin typeface="Times New Roman"/>
                          <a:ea typeface="Times New Roman"/>
                          <a:cs typeface="Times New Roman"/>
                        </a:rPr>
                        <a:t>4</a:t>
                      </a:r>
                      <a:r>
                        <a:rPr lang="ru-RU" sz="1200" spc="5" dirty="0">
                          <a:effectLst/>
                          <a:latin typeface="Times New Roman"/>
                          <a:ea typeface="Times New Roman"/>
                          <a:cs typeface="Times New Roman"/>
                        </a:rPr>
                        <a:t> </a:t>
                      </a:r>
                      <a:r>
                        <a:rPr lang="ru-RU" sz="1200" dirty="0">
                          <a:effectLst/>
                          <a:latin typeface="Times New Roman"/>
                          <a:ea typeface="Times New Roman"/>
                          <a:cs typeface="Times New Roman"/>
                        </a:rPr>
                        <a:t>668</a:t>
                      </a:r>
                      <a:r>
                        <a:rPr lang="ru-RU" sz="1200" spc="5" dirty="0">
                          <a:effectLst/>
                          <a:latin typeface="Times New Roman"/>
                          <a:ea typeface="Times New Roman"/>
                          <a:cs typeface="Times New Roman"/>
                        </a:rPr>
                        <a:t> </a:t>
                      </a:r>
                      <a:r>
                        <a:rPr lang="ru-RU" sz="1200" dirty="0">
                          <a:effectLst/>
                          <a:latin typeface="Times New Roman"/>
                          <a:ea typeface="Times New Roman"/>
                          <a:cs typeface="Times New Roman"/>
                        </a:rPr>
                        <a:t>069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8740" algn="ctr">
                        <a:spcBef>
                          <a:spcPts val="235"/>
                        </a:spcBef>
                        <a:spcAft>
                          <a:spcPts val="0"/>
                        </a:spcAft>
                      </a:pPr>
                      <a:r>
                        <a:rPr lang="ru-RU" sz="1200" dirty="0">
                          <a:effectLst/>
                          <a:latin typeface="Times New Roman"/>
                          <a:ea typeface="Times New Roman"/>
                          <a:cs typeface="Times New Roman"/>
                        </a:rPr>
                        <a:t>5</a:t>
                      </a:r>
                      <a:r>
                        <a:rPr lang="ru-RU" sz="1200" spc="5" dirty="0">
                          <a:effectLst/>
                          <a:latin typeface="Times New Roman"/>
                          <a:ea typeface="Times New Roman"/>
                          <a:cs typeface="Times New Roman"/>
                        </a:rPr>
                        <a:t> </a:t>
                      </a:r>
                      <a:r>
                        <a:rPr lang="ru-RU" sz="1200" dirty="0">
                          <a:effectLst/>
                          <a:latin typeface="Times New Roman"/>
                          <a:ea typeface="Times New Roman"/>
                          <a:cs typeface="Times New Roman"/>
                        </a:rPr>
                        <a:t>848</a:t>
                      </a:r>
                      <a:r>
                        <a:rPr lang="ru-RU" sz="1200" spc="5" dirty="0">
                          <a:effectLst/>
                          <a:latin typeface="Times New Roman"/>
                          <a:ea typeface="Times New Roman"/>
                          <a:cs typeface="Times New Roman"/>
                        </a:rPr>
                        <a:t> </a:t>
                      </a:r>
                      <a:r>
                        <a:rPr lang="ru-RU" sz="1200" dirty="0">
                          <a:effectLst/>
                          <a:latin typeface="Times New Roman"/>
                          <a:ea typeface="Times New Roman"/>
                          <a:cs typeface="Times New Roman"/>
                        </a:rPr>
                        <a:t>607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4455" marR="78105" algn="ctr">
                        <a:spcBef>
                          <a:spcPts val="235"/>
                        </a:spcBef>
                        <a:spcAft>
                          <a:spcPts val="0"/>
                        </a:spcAft>
                      </a:pPr>
                      <a:r>
                        <a:rPr lang="ru-RU" sz="1200" dirty="0">
                          <a:effectLst/>
                          <a:latin typeface="Times New Roman"/>
                          <a:ea typeface="Times New Roman"/>
                          <a:cs typeface="Times New Roman"/>
                        </a:rPr>
                        <a:t>7</a:t>
                      </a:r>
                      <a:r>
                        <a:rPr lang="ru-RU" sz="1200" spc="5" dirty="0">
                          <a:effectLst/>
                          <a:latin typeface="Times New Roman"/>
                          <a:ea typeface="Times New Roman"/>
                          <a:cs typeface="Times New Roman"/>
                        </a:rPr>
                        <a:t> </a:t>
                      </a:r>
                      <a:r>
                        <a:rPr lang="ru-RU" sz="1200" dirty="0">
                          <a:effectLst/>
                          <a:latin typeface="Times New Roman"/>
                          <a:ea typeface="Times New Roman"/>
                          <a:cs typeface="Times New Roman"/>
                        </a:rPr>
                        <a:t>323</a:t>
                      </a:r>
                      <a:r>
                        <a:rPr lang="ru-RU" sz="1200" spc="5" dirty="0">
                          <a:effectLst/>
                          <a:latin typeface="Times New Roman"/>
                          <a:ea typeface="Times New Roman"/>
                          <a:cs typeface="Times New Roman"/>
                        </a:rPr>
                        <a:t> </a:t>
                      </a:r>
                      <a:r>
                        <a:rPr lang="ru-RU" sz="1200" dirty="0">
                          <a:effectLst/>
                          <a:latin typeface="Times New Roman"/>
                          <a:ea typeface="Times New Roman"/>
                          <a:cs typeface="Times New Roman"/>
                        </a:rPr>
                        <a:t>843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3820" marR="78105" algn="ctr">
                        <a:spcBef>
                          <a:spcPts val="235"/>
                        </a:spcBef>
                        <a:spcAft>
                          <a:spcPts val="0"/>
                        </a:spcAft>
                      </a:pPr>
                      <a:r>
                        <a:rPr lang="ru-RU" sz="1200" dirty="0">
                          <a:effectLst/>
                          <a:latin typeface="Times New Roman"/>
                          <a:ea typeface="Times New Roman"/>
                          <a:cs typeface="Times New Roman"/>
                        </a:rPr>
                        <a:t>9</a:t>
                      </a:r>
                      <a:r>
                        <a:rPr lang="ru-RU" sz="1200" spc="5" dirty="0">
                          <a:effectLst/>
                          <a:latin typeface="Times New Roman"/>
                          <a:ea typeface="Times New Roman"/>
                          <a:cs typeface="Times New Roman"/>
                        </a:rPr>
                        <a:t> </a:t>
                      </a:r>
                      <a:r>
                        <a:rPr lang="ru-RU" sz="1200" dirty="0">
                          <a:effectLst/>
                          <a:latin typeface="Times New Roman"/>
                          <a:ea typeface="Times New Roman"/>
                          <a:cs typeface="Times New Roman"/>
                        </a:rPr>
                        <a:t>169</a:t>
                      </a:r>
                      <a:r>
                        <a:rPr lang="ru-RU" sz="1200" spc="5" dirty="0">
                          <a:effectLst/>
                          <a:latin typeface="Times New Roman"/>
                          <a:ea typeface="Times New Roman"/>
                          <a:cs typeface="Times New Roman"/>
                        </a:rPr>
                        <a:t> </a:t>
                      </a:r>
                      <a:r>
                        <a:rPr lang="ru-RU" sz="1200" dirty="0">
                          <a:effectLst/>
                          <a:latin typeface="Times New Roman"/>
                          <a:ea typeface="Times New Roman"/>
                          <a:cs typeface="Times New Roman"/>
                        </a:rPr>
                        <a:t>025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marL="88900" marR="78105" algn="ctr">
                        <a:spcBef>
                          <a:spcPts val="255"/>
                        </a:spcBef>
                        <a:spcAft>
                          <a:spcPts val="0"/>
                        </a:spcAft>
                      </a:pPr>
                      <a:r>
                        <a:rPr lang="ru-RU" sz="1200" b="1">
                          <a:effectLst/>
                          <a:latin typeface="Times New Roman"/>
                          <a:ea typeface="Times New Roman"/>
                          <a:cs typeface="Times New Roman"/>
                        </a:rPr>
                        <a:t>Итого</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4930" algn="ctr">
                        <a:spcBef>
                          <a:spcPts val="255"/>
                        </a:spcBef>
                        <a:spcAft>
                          <a:spcPts val="0"/>
                        </a:spcAft>
                      </a:pPr>
                      <a:r>
                        <a:rPr lang="ru-RU" sz="1200" b="1" dirty="0">
                          <a:effectLst/>
                          <a:latin typeface="Times New Roman"/>
                          <a:ea typeface="Times New Roman"/>
                          <a:cs typeface="Times New Roman"/>
                        </a:rPr>
                        <a:t>949</a:t>
                      </a:r>
                      <a:r>
                        <a:rPr lang="ru-RU" sz="1200" b="1" spc="5" dirty="0">
                          <a:effectLst/>
                          <a:latin typeface="Times New Roman"/>
                          <a:ea typeface="Times New Roman"/>
                          <a:cs typeface="Times New Roman"/>
                        </a:rPr>
                        <a:t> </a:t>
                      </a:r>
                      <a:r>
                        <a:rPr lang="ru-RU" sz="1200" b="1" dirty="0">
                          <a:effectLst/>
                          <a:latin typeface="Times New Roman"/>
                          <a:ea typeface="Times New Roman"/>
                          <a:cs typeface="Times New Roman"/>
                        </a:rPr>
                        <a:t>000</a:t>
                      </a:r>
                      <a:endParaRPr lang="ru-RU" sz="12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marR="78105" algn="ctr">
                        <a:spcBef>
                          <a:spcPts val="255"/>
                        </a:spcBef>
                        <a:spcAft>
                          <a:spcPts val="0"/>
                        </a:spcAft>
                      </a:pPr>
                      <a:r>
                        <a:rPr lang="ru-RU" sz="1200" b="1" dirty="0">
                          <a:effectLst/>
                          <a:latin typeface="Times New Roman"/>
                          <a:ea typeface="Times New Roman"/>
                          <a:cs typeface="Times New Roman"/>
                        </a:rPr>
                        <a:t>1</a:t>
                      </a:r>
                      <a:r>
                        <a:rPr lang="ru-RU" sz="1200" b="1" spc="5" dirty="0">
                          <a:effectLst/>
                          <a:latin typeface="Times New Roman"/>
                          <a:ea typeface="Times New Roman"/>
                          <a:cs typeface="Times New Roman"/>
                        </a:rPr>
                        <a:t> </a:t>
                      </a:r>
                      <a:r>
                        <a:rPr lang="ru-RU" sz="1200" b="1" dirty="0">
                          <a:effectLst/>
                          <a:latin typeface="Times New Roman"/>
                          <a:ea typeface="Times New Roman"/>
                          <a:cs typeface="Times New Roman"/>
                        </a:rPr>
                        <a:t>343</a:t>
                      </a:r>
                      <a:r>
                        <a:rPr lang="ru-RU" sz="1200" b="1" spc="5" dirty="0">
                          <a:effectLst/>
                          <a:latin typeface="Times New Roman"/>
                          <a:ea typeface="Times New Roman"/>
                          <a:cs typeface="Times New Roman"/>
                        </a:rPr>
                        <a:t> </a:t>
                      </a:r>
                      <a:r>
                        <a:rPr lang="ru-RU" sz="1200" b="1" dirty="0">
                          <a:effectLst/>
                          <a:latin typeface="Times New Roman"/>
                          <a:ea typeface="Times New Roman"/>
                          <a:cs typeface="Times New Roman"/>
                        </a:rPr>
                        <a:t>200</a:t>
                      </a:r>
                      <a:endParaRPr lang="ru-RU" sz="12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7470" algn="ctr">
                        <a:spcBef>
                          <a:spcPts val="255"/>
                        </a:spcBef>
                        <a:spcAft>
                          <a:spcPts val="0"/>
                        </a:spcAft>
                      </a:pPr>
                      <a:r>
                        <a:rPr lang="ru-RU" sz="1200" b="1" dirty="0">
                          <a:effectLst/>
                          <a:latin typeface="Times New Roman"/>
                          <a:ea typeface="Times New Roman"/>
                          <a:cs typeface="Times New Roman"/>
                        </a:rPr>
                        <a:t>1</a:t>
                      </a:r>
                      <a:r>
                        <a:rPr lang="ru-RU" sz="1200" b="1" spc="5" dirty="0">
                          <a:effectLst/>
                          <a:latin typeface="Times New Roman"/>
                          <a:ea typeface="Times New Roman"/>
                          <a:cs typeface="Times New Roman"/>
                        </a:rPr>
                        <a:t> </a:t>
                      </a:r>
                      <a:r>
                        <a:rPr lang="ru-RU" sz="1200" b="1" dirty="0">
                          <a:effectLst/>
                          <a:latin typeface="Times New Roman"/>
                          <a:ea typeface="Times New Roman"/>
                          <a:cs typeface="Times New Roman"/>
                        </a:rPr>
                        <a:t>737</a:t>
                      </a:r>
                      <a:r>
                        <a:rPr lang="ru-RU" sz="1200" b="1" spc="5" dirty="0">
                          <a:effectLst/>
                          <a:latin typeface="Times New Roman"/>
                          <a:ea typeface="Times New Roman"/>
                          <a:cs typeface="Times New Roman"/>
                        </a:rPr>
                        <a:t> </a:t>
                      </a:r>
                      <a:r>
                        <a:rPr lang="ru-RU" sz="1200" b="1" dirty="0">
                          <a:effectLst/>
                          <a:latin typeface="Times New Roman"/>
                          <a:ea typeface="Times New Roman"/>
                          <a:cs typeface="Times New Roman"/>
                        </a:rPr>
                        <a:t>400</a:t>
                      </a:r>
                      <a:endParaRPr lang="ru-RU" sz="12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7470" algn="ctr">
                        <a:spcBef>
                          <a:spcPts val="255"/>
                        </a:spcBef>
                        <a:spcAft>
                          <a:spcPts val="0"/>
                        </a:spcAft>
                      </a:pPr>
                      <a:r>
                        <a:rPr lang="ru-RU" sz="1200" b="1" dirty="0">
                          <a:effectLst/>
                          <a:latin typeface="Times New Roman"/>
                          <a:ea typeface="Times New Roman"/>
                          <a:cs typeface="Times New Roman"/>
                        </a:rPr>
                        <a:t>2</a:t>
                      </a:r>
                      <a:r>
                        <a:rPr lang="ru-RU" sz="1200" b="1" spc="5" dirty="0">
                          <a:effectLst/>
                          <a:latin typeface="Times New Roman"/>
                          <a:ea typeface="Times New Roman"/>
                          <a:cs typeface="Times New Roman"/>
                        </a:rPr>
                        <a:t> </a:t>
                      </a:r>
                      <a:r>
                        <a:rPr lang="ru-RU" sz="1200" b="1" dirty="0">
                          <a:effectLst/>
                          <a:latin typeface="Times New Roman"/>
                          <a:ea typeface="Times New Roman"/>
                          <a:cs typeface="Times New Roman"/>
                        </a:rPr>
                        <a:t>277</a:t>
                      </a:r>
                      <a:r>
                        <a:rPr lang="ru-RU" sz="1200" b="1" spc="5" dirty="0">
                          <a:effectLst/>
                          <a:latin typeface="Times New Roman"/>
                          <a:ea typeface="Times New Roman"/>
                          <a:cs typeface="Times New Roman"/>
                        </a:rPr>
                        <a:t> </a:t>
                      </a:r>
                      <a:r>
                        <a:rPr lang="ru-RU" sz="1200" b="1" dirty="0">
                          <a:effectLst/>
                          <a:latin typeface="Times New Roman"/>
                          <a:ea typeface="Times New Roman"/>
                          <a:cs typeface="Times New Roman"/>
                        </a:rPr>
                        <a:t>600</a:t>
                      </a:r>
                      <a:endParaRPr lang="ru-RU" sz="12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8105" algn="ctr">
                        <a:spcBef>
                          <a:spcPts val="255"/>
                        </a:spcBef>
                        <a:spcAft>
                          <a:spcPts val="0"/>
                        </a:spcAft>
                      </a:pPr>
                      <a:r>
                        <a:rPr lang="ru-RU" sz="1200" b="1" dirty="0">
                          <a:effectLst/>
                          <a:latin typeface="Times New Roman"/>
                          <a:ea typeface="Times New Roman"/>
                          <a:cs typeface="Times New Roman"/>
                        </a:rPr>
                        <a:t>2</a:t>
                      </a:r>
                      <a:r>
                        <a:rPr lang="ru-RU" sz="1200" b="1" spc="5" dirty="0">
                          <a:effectLst/>
                          <a:latin typeface="Times New Roman"/>
                          <a:ea typeface="Times New Roman"/>
                          <a:cs typeface="Times New Roman"/>
                        </a:rPr>
                        <a:t> </a:t>
                      </a:r>
                      <a:r>
                        <a:rPr lang="ru-RU" sz="1200" b="1" dirty="0">
                          <a:effectLst/>
                          <a:latin typeface="Times New Roman"/>
                          <a:ea typeface="Times New Roman"/>
                          <a:cs typeface="Times New Roman"/>
                        </a:rPr>
                        <a:t>963</a:t>
                      </a:r>
                      <a:r>
                        <a:rPr lang="ru-RU" sz="1200" b="1" spc="5" dirty="0">
                          <a:effectLst/>
                          <a:latin typeface="Times New Roman"/>
                          <a:ea typeface="Times New Roman"/>
                          <a:cs typeface="Times New Roman"/>
                        </a:rPr>
                        <a:t> </a:t>
                      </a:r>
                      <a:r>
                        <a:rPr lang="ru-RU" sz="1200" b="1" dirty="0">
                          <a:effectLst/>
                          <a:latin typeface="Times New Roman"/>
                          <a:ea typeface="Times New Roman"/>
                          <a:cs typeface="Times New Roman"/>
                        </a:rPr>
                        <a:t>800</a:t>
                      </a:r>
                      <a:endParaRPr lang="ru-RU" sz="12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7470" algn="ctr">
                        <a:spcBef>
                          <a:spcPts val="255"/>
                        </a:spcBef>
                        <a:spcAft>
                          <a:spcPts val="0"/>
                        </a:spcAft>
                      </a:pPr>
                      <a:r>
                        <a:rPr lang="ru-RU" sz="1200" b="1" dirty="0">
                          <a:effectLst/>
                          <a:latin typeface="Times New Roman"/>
                          <a:ea typeface="Times New Roman"/>
                          <a:cs typeface="Times New Roman"/>
                        </a:rPr>
                        <a:t>3</a:t>
                      </a:r>
                      <a:r>
                        <a:rPr lang="ru-RU" sz="1200" b="1" spc="5" dirty="0">
                          <a:effectLst/>
                          <a:latin typeface="Times New Roman"/>
                          <a:ea typeface="Times New Roman"/>
                          <a:cs typeface="Times New Roman"/>
                        </a:rPr>
                        <a:t> </a:t>
                      </a:r>
                      <a:r>
                        <a:rPr lang="ru-RU" sz="1200" b="1" dirty="0">
                          <a:effectLst/>
                          <a:latin typeface="Times New Roman"/>
                          <a:ea typeface="Times New Roman"/>
                          <a:cs typeface="Times New Roman"/>
                        </a:rPr>
                        <a:t>721</a:t>
                      </a:r>
                      <a:r>
                        <a:rPr lang="ru-RU" sz="1200" b="1" spc="5" dirty="0">
                          <a:effectLst/>
                          <a:latin typeface="Times New Roman"/>
                          <a:ea typeface="Times New Roman"/>
                          <a:cs typeface="Times New Roman"/>
                        </a:rPr>
                        <a:t> </a:t>
                      </a:r>
                      <a:r>
                        <a:rPr lang="ru-RU" sz="1200" b="1" dirty="0">
                          <a:effectLst/>
                          <a:latin typeface="Times New Roman"/>
                          <a:ea typeface="Times New Roman"/>
                          <a:cs typeface="Times New Roman"/>
                        </a:rPr>
                        <a:t>832</a:t>
                      </a:r>
                      <a:endParaRPr lang="ru-RU" sz="12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8105" algn="ctr">
                        <a:spcBef>
                          <a:spcPts val="255"/>
                        </a:spcBef>
                        <a:spcAft>
                          <a:spcPts val="0"/>
                        </a:spcAft>
                      </a:pPr>
                      <a:r>
                        <a:rPr lang="ru-RU" sz="1200" b="1">
                          <a:effectLst/>
                          <a:latin typeface="Times New Roman"/>
                          <a:ea typeface="Times New Roman"/>
                          <a:cs typeface="Times New Roman"/>
                        </a:rPr>
                        <a:t>4</a:t>
                      </a:r>
                      <a:r>
                        <a:rPr lang="ru-RU" sz="1200" b="1" spc="5">
                          <a:effectLst/>
                          <a:latin typeface="Times New Roman"/>
                          <a:ea typeface="Times New Roman"/>
                          <a:cs typeface="Times New Roman"/>
                        </a:rPr>
                        <a:t> </a:t>
                      </a:r>
                      <a:r>
                        <a:rPr lang="ru-RU" sz="1200" b="1">
                          <a:effectLst/>
                          <a:latin typeface="Times New Roman"/>
                          <a:ea typeface="Times New Roman"/>
                          <a:cs typeface="Times New Roman"/>
                        </a:rPr>
                        <a:t>668</a:t>
                      </a:r>
                      <a:r>
                        <a:rPr lang="ru-RU" sz="1200" b="1" spc="5">
                          <a:effectLst/>
                          <a:latin typeface="Times New Roman"/>
                          <a:ea typeface="Times New Roman"/>
                          <a:cs typeface="Times New Roman"/>
                        </a:rPr>
                        <a:t> </a:t>
                      </a:r>
                      <a:r>
                        <a:rPr lang="ru-RU" sz="1200" b="1">
                          <a:effectLst/>
                          <a:latin typeface="Times New Roman"/>
                          <a:ea typeface="Times New Roman"/>
                          <a:cs typeface="Times New Roman"/>
                        </a:rPr>
                        <a:t>069</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8740" algn="ctr">
                        <a:spcBef>
                          <a:spcPts val="255"/>
                        </a:spcBef>
                        <a:spcAft>
                          <a:spcPts val="0"/>
                        </a:spcAft>
                      </a:pPr>
                      <a:r>
                        <a:rPr lang="ru-RU" sz="1200" b="1">
                          <a:effectLst/>
                          <a:latin typeface="Times New Roman"/>
                          <a:ea typeface="Times New Roman"/>
                          <a:cs typeface="Times New Roman"/>
                        </a:rPr>
                        <a:t>5</a:t>
                      </a:r>
                      <a:r>
                        <a:rPr lang="ru-RU" sz="1200" b="1" spc="5">
                          <a:effectLst/>
                          <a:latin typeface="Times New Roman"/>
                          <a:ea typeface="Times New Roman"/>
                          <a:cs typeface="Times New Roman"/>
                        </a:rPr>
                        <a:t> </a:t>
                      </a:r>
                      <a:r>
                        <a:rPr lang="ru-RU" sz="1200" b="1">
                          <a:effectLst/>
                          <a:latin typeface="Times New Roman"/>
                          <a:ea typeface="Times New Roman"/>
                          <a:cs typeface="Times New Roman"/>
                        </a:rPr>
                        <a:t>848</a:t>
                      </a:r>
                      <a:r>
                        <a:rPr lang="ru-RU" sz="1200" b="1" spc="5">
                          <a:effectLst/>
                          <a:latin typeface="Times New Roman"/>
                          <a:ea typeface="Times New Roman"/>
                          <a:cs typeface="Times New Roman"/>
                        </a:rPr>
                        <a:t> </a:t>
                      </a:r>
                      <a:r>
                        <a:rPr lang="ru-RU" sz="1200" b="1">
                          <a:effectLst/>
                          <a:latin typeface="Times New Roman"/>
                          <a:ea typeface="Times New Roman"/>
                          <a:cs typeface="Times New Roman"/>
                        </a:rPr>
                        <a:t>607</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4455" marR="78105" algn="ctr">
                        <a:spcBef>
                          <a:spcPts val="255"/>
                        </a:spcBef>
                        <a:spcAft>
                          <a:spcPts val="0"/>
                        </a:spcAft>
                      </a:pPr>
                      <a:r>
                        <a:rPr lang="ru-RU" sz="1200" b="1">
                          <a:effectLst/>
                          <a:latin typeface="Times New Roman"/>
                          <a:ea typeface="Times New Roman"/>
                          <a:cs typeface="Times New Roman"/>
                        </a:rPr>
                        <a:t>7</a:t>
                      </a:r>
                      <a:r>
                        <a:rPr lang="ru-RU" sz="1200" b="1" spc="5">
                          <a:effectLst/>
                          <a:latin typeface="Times New Roman"/>
                          <a:ea typeface="Times New Roman"/>
                          <a:cs typeface="Times New Roman"/>
                        </a:rPr>
                        <a:t> </a:t>
                      </a:r>
                      <a:r>
                        <a:rPr lang="ru-RU" sz="1200" b="1">
                          <a:effectLst/>
                          <a:latin typeface="Times New Roman"/>
                          <a:ea typeface="Times New Roman"/>
                          <a:cs typeface="Times New Roman"/>
                        </a:rPr>
                        <a:t>323</a:t>
                      </a:r>
                      <a:r>
                        <a:rPr lang="ru-RU" sz="1200" b="1" spc="5">
                          <a:effectLst/>
                          <a:latin typeface="Times New Roman"/>
                          <a:ea typeface="Times New Roman"/>
                          <a:cs typeface="Times New Roman"/>
                        </a:rPr>
                        <a:t> </a:t>
                      </a:r>
                      <a:r>
                        <a:rPr lang="ru-RU" sz="1200" b="1">
                          <a:effectLst/>
                          <a:latin typeface="Times New Roman"/>
                          <a:ea typeface="Times New Roman"/>
                          <a:cs typeface="Times New Roman"/>
                        </a:rPr>
                        <a:t>843</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3820" marR="78105" algn="ctr">
                        <a:spcBef>
                          <a:spcPts val="255"/>
                        </a:spcBef>
                        <a:spcAft>
                          <a:spcPts val="0"/>
                        </a:spcAft>
                      </a:pPr>
                      <a:r>
                        <a:rPr lang="ru-RU" sz="1200" b="1" dirty="0">
                          <a:effectLst/>
                          <a:latin typeface="Times New Roman"/>
                          <a:ea typeface="Times New Roman"/>
                          <a:cs typeface="Times New Roman"/>
                        </a:rPr>
                        <a:t>9</a:t>
                      </a:r>
                      <a:r>
                        <a:rPr lang="ru-RU" sz="1200" b="1" spc="5" dirty="0">
                          <a:effectLst/>
                          <a:latin typeface="Times New Roman"/>
                          <a:ea typeface="Times New Roman"/>
                          <a:cs typeface="Times New Roman"/>
                        </a:rPr>
                        <a:t> </a:t>
                      </a:r>
                      <a:r>
                        <a:rPr lang="ru-RU" sz="1200" b="1" dirty="0">
                          <a:effectLst/>
                          <a:latin typeface="Times New Roman"/>
                          <a:ea typeface="Times New Roman"/>
                          <a:cs typeface="Times New Roman"/>
                        </a:rPr>
                        <a:t>169</a:t>
                      </a:r>
                      <a:r>
                        <a:rPr lang="ru-RU" sz="1200" b="1" spc="5" dirty="0">
                          <a:effectLst/>
                          <a:latin typeface="Times New Roman"/>
                          <a:ea typeface="Times New Roman"/>
                          <a:cs typeface="Times New Roman"/>
                        </a:rPr>
                        <a:t> </a:t>
                      </a:r>
                      <a:r>
                        <a:rPr lang="ru-RU" sz="1200" b="1" dirty="0">
                          <a:effectLst/>
                          <a:latin typeface="Times New Roman"/>
                          <a:ea typeface="Times New Roman"/>
                          <a:cs typeface="Times New Roman"/>
                        </a:rPr>
                        <a:t>025</a:t>
                      </a:r>
                      <a:endParaRPr lang="ru-RU" sz="12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4" name="Прямоугольник 23"/>
          <p:cNvSpPr/>
          <p:nvPr/>
        </p:nvSpPr>
        <p:spPr>
          <a:xfrm>
            <a:off x="4245353" y="5237599"/>
            <a:ext cx="1691626" cy="307777"/>
          </a:xfrm>
          <a:prstGeom prst="rect">
            <a:avLst/>
          </a:prstGeom>
        </p:spPr>
        <p:txBody>
          <a:bodyPr wrap="square">
            <a:spAutoFit/>
          </a:bodyPr>
          <a:lstStyle/>
          <a:p>
            <a:r>
              <a:rPr lang="ru-RU" sz="1400" b="1" dirty="0"/>
              <a:t>Концентрат (в кг</a:t>
            </a:r>
            <a:r>
              <a:rPr lang="ru-RU" sz="1400" b="1" dirty="0" smtClean="0"/>
              <a:t>)</a:t>
            </a:r>
            <a:endParaRPr lang="ru-RU" sz="1400" dirty="0"/>
          </a:p>
        </p:txBody>
      </p:sp>
      <p:graphicFrame>
        <p:nvGraphicFramePr>
          <p:cNvPr id="26" name="Таблица 25"/>
          <p:cNvGraphicFramePr>
            <a:graphicFrameLocks noGrp="1"/>
          </p:cNvGraphicFramePr>
          <p:nvPr>
            <p:extLst>
              <p:ext uri="{D42A27DB-BD31-4B8C-83A1-F6EECF244321}">
                <p14:modId xmlns:p14="http://schemas.microsoft.com/office/powerpoint/2010/main" val="3318650255"/>
              </p:ext>
            </p:extLst>
          </p:nvPr>
        </p:nvGraphicFramePr>
        <p:xfrm>
          <a:off x="421091" y="5513295"/>
          <a:ext cx="11191792" cy="628650"/>
        </p:xfrm>
        <a:graphic>
          <a:graphicData uri="http://schemas.openxmlformats.org/drawingml/2006/table">
            <a:tbl>
              <a:tblPr firstRow="1" firstCol="1" lastRow="1" lastCol="1" bandRow="1" bandCol="1"/>
              <a:tblGrid>
                <a:gridCol w="1444074"/>
                <a:gridCol w="974598"/>
                <a:gridCol w="975467"/>
                <a:gridCol w="974598"/>
                <a:gridCol w="974598"/>
                <a:gridCol w="974598"/>
                <a:gridCol w="974598"/>
                <a:gridCol w="974598"/>
                <a:gridCol w="975467"/>
                <a:gridCol w="974598"/>
                <a:gridCol w="974598"/>
              </a:tblGrid>
              <a:tr h="209550">
                <a:tc>
                  <a:txBody>
                    <a:bodyPr/>
                    <a:lstStyle/>
                    <a:p>
                      <a:pPr marL="89535" marR="78105" algn="ctr">
                        <a:spcBef>
                          <a:spcPts val="255"/>
                        </a:spcBef>
                        <a:spcAft>
                          <a:spcPts val="0"/>
                        </a:spcAft>
                      </a:pPr>
                      <a:r>
                        <a:rPr lang="ru-RU" sz="1200" b="1" dirty="0">
                          <a:effectLst/>
                          <a:latin typeface="Times New Roman"/>
                          <a:ea typeface="Times New Roman"/>
                          <a:cs typeface="Times New Roman"/>
                        </a:rPr>
                        <a:t>Вид</a:t>
                      </a:r>
                      <a:r>
                        <a:rPr lang="ru-RU" sz="1200" b="1" spc="-10" dirty="0">
                          <a:effectLst/>
                          <a:latin typeface="Times New Roman"/>
                          <a:ea typeface="Times New Roman"/>
                          <a:cs typeface="Times New Roman"/>
                        </a:rPr>
                        <a:t> </a:t>
                      </a:r>
                      <a:r>
                        <a:rPr lang="ru-RU" sz="1200" b="1" dirty="0">
                          <a:effectLst/>
                          <a:latin typeface="Times New Roman"/>
                          <a:ea typeface="Times New Roman"/>
                          <a:cs typeface="Times New Roman"/>
                        </a:rPr>
                        <a:t>животных</a:t>
                      </a:r>
                      <a:endParaRPr lang="ru-RU" sz="12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3660" algn="ctr">
                        <a:spcBef>
                          <a:spcPts val="255"/>
                        </a:spcBef>
                        <a:spcAft>
                          <a:spcPts val="0"/>
                        </a:spcAft>
                      </a:pPr>
                      <a:r>
                        <a:rPr lang="ru-RU" sz="1200" b="1" dirty="0">
                          <a:effectLst/>
                          <a:latin typeface="Times New Roman"/>
                          <a:ea typeface="Times New Roman"/>
                          <a:cs typeface="Times New Roman"/>
                        </a:rPr>
                        <a:t>1 год</a:t>
                      </a:r>
                      <a:endParaRPr lang="ru-RU" sz="12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marR="74930" algn="ctr">
                        <a:spcBef>
                          <a:spcPts val="255"/>
                        </a:spcBef>
                        <a:spcAft>
                          <a:spcPts val="0"/>
                        </a:spcAft>
                      </a:pPr>
                      <a:r>
                        <a:rPr lang="ru-RU" sz="1200" b="1">
                          <a:effectLst/>
                          <a:latin typeface="Times New Roman"/>
                          <a:ea typeface="Times New Roman"/>
                          <a:cs typeface="Times New Roman"/>
                        </a:rPr>
                        <a:t>2 год</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4930" algn="ctr">
                        <a:spcBef>
                          <a:spcPts val="255"/>
                        </a:spcBef>
                        <a:spcAft>
                          <a:spcPts val="0"/>
                        </a:spcAft>
                      </a:pPr>
                      <a:r>
                        <a:rPr lang="ru-RU" sz="1200" b="1">
                          <a:effectLst/>
                          <a:latin typeface="Times New Roman"/>
                          <a:ea typeface="Times New Roman"/>
                          <a:cs typeface="Times New Roman"/>
                        </a:rPr>
                        <a:t>3 год</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4930" algn="ctr">
                        <a:spcBef>
                          <a:spcPts val="255"/>
                        </a:spcBef>
                        <a:spcAft>
                          <a:spcPts val="0"/>
                        </a:spcAft>
                      </a:pPr>
                      <a:r>
                        <a:rPr lang="ru-RU" sz="1200" b="1">
                          <a:effectLst/>
                          <a:latin typeface="Times New Roman"/>
                          <a:ea typeface="Times New Roman"/>
                          <a:cs typeface="Times New Roman"/>
                        </a:rPr>
                        <a:t>4 год</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4930" algn="ctr">
                        <a:spcBef>
                          <a:spcPts val="255"/>
                        </a:spcBef>
                        <a:spcAft>
                          <a:spcPts val="0"/>
                        </a:spcAft>
                      </a:pPr>
                      <a:r>
                        <a:rPr lang="ru-RU" sz="1200" b="1">
                          <a:effectLst/>
                          <a:latin typeface="Times New Roman"/>
                          <a:ea typeface="Times New Roman"/>
                          <a:cs typeface="Times New Roman"/>
                        </a:rPr>
                        <a:t>5 год</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4930" algn="ctr">
                        <a:spcBef>
                          <a:spcPts val="255"/>
                        </a:spcBef>
                        <a:spcAft>
                          <a:spcPts val="0"/>
                        </a:spcAft>
                      </a:pPr>
                      <a:r>
                        <a:rPr lang="ru-RU" sz="1200" b="1">
                          <a:effectLst/>
                          <a:latin typeface="Times New Roman"/>
                          <a:ea typeface="Times New Roman"/>
                          <a:cs typeface="Times New Roman"/>
                        </a:rPr>
                        <a:t>6 год</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4930" algn="ctr">
                        <a:spcBef>
                          <a:spcPts val="255"/>
                        </a:spcBef>
                        <a:spcAft>
                          <a:spcPts val="0"/>
                        </a:spcAft>
                      </a:pPr>
                      <a:r>
                        <a:rPr lang="ru-RU" sz="1200" b="1">
                          <a:effectLst/>
                          <a:latin typeface="Times New Roman"/>
                          <a:ea typeface="Times New Roman"/>
                          <a:cs typeface="Times New Roman"/>
                        </a:rPr>
                        <a:t>7 год</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marR="76835" algn="ctr">
                        <a:spcBef>
                          <a:spcPts val="255"/>
                        </a:spcBef>
                        <a:spcAft>
                          <a:spcPts val="0"/>
                        </a:spcAft>
                      </a:pPr>
                      <a:r>
                        <a:rPr lang="ru-RU" sz="1200" b="1">
                          <a:effectLst/>
                          <a:latin typeface="Times New Roman"/>
                          <a:ea typeface="Times New Roman"/>
                          <a:cs typeface="Times New Roman"/>
                        </a:rPr>
                        <a:t>8 год</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6200" algn="ctr">
                        <a:spcBef>
                          <a:spcPts val="255"/>
                        </a:spcBef>
                        <a:spcAft>
                          <a:spcPts val="0"/>
                        </a:spcAft>
                      </a:pPr>
                      <a:r>
                        <a:rPr lang="ru-RU" sz="1200" b="1">
                          <a:effectLst/>
                          <a:latin typeface="Times New Roman"/>
                          <a:ea typeface="Times New Roman"/>
                          <a:cs typeface="Times New Roman"/>
                        </a:rPr>
                        <a:t>9 год</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0815" algn="r">
                        <a:spcBef>
                          <a:spcPts val="255"/>
                        </a:spcBef>
                        <a:spcAft>
                          <a:spcPts val="0"/>
                        </a:spcAft>
                      </a:pPr>
                      <a:r>
                        <a:rPr lang="ru-RU" sz="1200" b="1">
                          <a:effectLst/>
                          <a:latin typeface="Times New Roman"/>
                          <a:ea typeface="Times New Roman"/>
                          <a:cs typeface="Times New Roman"/>
                        </a:rPr>
                        <a:t>10</a:t>
                      </a:r>
                      <a:r>
                        <a:rPr lang="ru-RU" sz="1200" b="1" spc="5">
                          <a:effectLst/>
                          <a:latin typeface="Times New Roman"/>
                          <a:ea typeface="Times New Roman"/>
                          <a:cs typeface="Times New Roman"/>
                        </a:rPr>
                        <a:t> </a:t>
                      </a:r>
                      <a:r>
                        <a:rPr lang="ru-RU" sz="1200" b="1">
                          <a:effectLst/>
                          <a:latin typeface="Times New Roman"/>
                          <a:ea typeface="Times New Roman"/>
                          <a:cs typeface="Times New Roman"/>
                        </a:rPr>
                        <a:t>год</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marL="89535" marR="78105" algn="ctr">
                        <a:spcBef>
                          <a:spcPts val="235"/>
                        </a:spcBef>
                        <a:spcAft>
                          <a:spcPts val="0"/>
                        </a:spcAft>
                      </a:pPr>
                      <a:r>
                        <a:rPr lang="ru-RU" sz="1200" dirty="0">
                          <a:effectLst/>
                          <a:latin typeface="Times New Roman"/>
                          <a:ea typeface="Times New Roman"/>
                          <a:cs typeface="Times New Roman"/>
                        </a:rPr>
                        <a:t>КРС</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4295" algn="ctr">
                        <a:spcBef>
                          <a:spcPts val="235"/>
                        </a:spcBef>
                        <a:spcAft>
                          <a:spcPts val="0"/>
                        </a:spcAft>
                      </a:pPr>
                      <a:r>
                        <a:rPr lang="ru-RU" sz="1200" dirty="0">
                          <a:effectLst/>
                          <a:latin typeface="Times New Roman"/>
                          <a:ea typeface="Times New Roman"/>
                          <a:cs typeface="Times New Roman"/>
                        </a:rPr>
                        <a:t>4</a:t>
                      </a:r>
                      <a:r>
                        <a:rPr lang="ru-RU" sz="1200" spc="5" dirty="0">
                          <a:effectLst/>
                          <a:latin typeface="Times New Roman"/>
                          <a:ea typeface="Times New Roman"/>
                          <a:cs typeface="Times New Roman"/>
                        </a:rPr>
                        <a:t> </a:t>
                      </a:r>
                      <a:r>
                        <a:rPr lang="ru-RU" sz="1200" dirty="0">
                          <a:effectLst/>
                          <a:latin typeface="Times New Roman"/>
                          <a:ea typeface="Times New Roman"/>
                          <a:cs typeface="Times New Roman"/>
                        </a:rPr>
                        <a:t>745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marR="76200" algn="ctr">
                        <a:spcBef>
                          <a:spcPts val="235"/>
                        </a:spcBef>
                        <a:spcAft>
                          <a:spcPts val="0"/>
                        </a:spcAft>
                      </a:pPr>
                      <a:r>
                        <a:rPr lang="ru-RU" sz="1200">
                          <a:effectLst/>
                          <a:latin typeface="Times New Roman"/>
                          <a:ea typeface="Times New Roman"/>
                          <a:cs typeface="Times New Roman"/>
                        </a:rPr>
                        <a:t>6</a:t>
                      </a:r>
                      <a:r>
                        <a:rPr lang="ru-RU" sz="1200" spc="5">
                          <a:effectLst/>
                          <a:latin typeface="Times New Roman"/>
                          <a:ea typeface="Times New Roman"/>
                          <a:cs typeface="Times New Roman"/>
                        </a:rPr>
                        <a:t> </a:t>
                      </a:r>
                      <a:r>
                        <a:rPr lang="ru-RU" sz="1200">
                          <a:effectLst/>
                          <a:latin typeface="Times New Roman"/>
                          <a:ea typeface="Times New Roman"/>
                          <a:cs typeface="Times New Roman"/>
                        </a:rPr>
                        <a:t>716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5565" algn="ctr">
                        <a:spcBef>
                          <a:spcPts val="235"/>
                        </a:spcBef>
                        <a:spcAft>
                          <a:spcPts val="0"/>
                        </a:spcAft>
                      </a:pPr>
                      <a:r>
                        <a:rPr lang="ru-RU" sz="1200">
                          <a:effectLst/>
                          <a:latin typeface="Times New Roman"/>
                          <a:ea typeface="Times New Roman"/>
                          <a:cs typeface="Times New Roman"/>
                        </a:rPr>
                        <a:t>8</a:t>
                      </a:r>
                      <a:r>
                        <a:rPr lang="ru-RU" sz="1200" spc="5">
                          <a:effectLst/>
                          <a:latin typeface="Times New Roman"/>
                          <a:ea typeface="Times New Roman"/>
                          <a:cs typeface="Times New Roman"/>
                        </a:rPr>
                        <a:t> </a:t>
                      </a:r>
                      <a:r>
                        <a:rPr lang="ru-RU" sz="1200">
                          <a:effectLst/>
                          <a:latin typeface="Times New Roman"/>
                          <a:ea typeface="Times New Roman"/>
                          <a:cs typeface="Times New Roman"/>
                        </a:rPr>
                        <a:t>687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5565" algn="ctr">
                        <a:spcBef>
                          <a:spcPts val="235"/>
                        </a:spcBef>
                        <a:spcAft>
                          <a:spcPts val="0"/>
                        </a:spcAft>
                      </a:pPr>
                      <a:r>
                        <a:rPr lang="ru-RU" sz="1200">
                          <a:effectLst/>
                          <a:latin typeface="Times New Roman"/>
                          <a:ea typeface="Times New Roman"/>
                          <a:cs typeface="Times New Roman"/>
                        </a:rPr>
                        <a:t>11</a:t>
                      </a:r>
                      <a:r>
                        <a:rPr lang="ru-RU" sz="1200" spc="5">
                          <a:effectLst/>
                          <a:latin typeface="Times New Roman"/>
                          <a:ea typeface="Times New Roman"/>
                          <a:cs typeface="Times New Roman"/>
                        </a:rPr>
                        <a:t> </a:t>
                      </a:r>
                      <a:r>
                        <a:rPr lang="ru-RU" sz="1200">
                          <a:effectLst/>
                          <a:latin typeface="Times New Roman"/>
                          <a:ea typeface="Times New Roman"/>
                          <a:cs typeface="Times New Roman"/>
                        </a:rPr>
                        <a:t>388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6200" algn="ctr">
                        <a:spcBef>
                          <a:spcPts val="235"/>
                        </a:spcBef>
                        <a:spcAft>
                          <a:spcPts val="0"/>
                        </a:spcAft>
                      </a:pPr>
                      <a:r>
                        <a:rPr lang="ru-RU" sz="1200">
                          <a:effectLst/>
                          <a:latin typeface="Times New Roman"/>
                          <a:ea typeface="Times New Roman"/>
                          <a:cs typeface="Times New Roman"/>
                        </a:rPr>
                        <a:t>14</a:t>
                      </a:r>
                      <a:r>
                        <a:rPr lang="ru-RU" sz="1200" spc="5">
                          <a:effectLst/>
                          <a:latin typeface="Times New Roman"/>
                          <a:ea typeface="Times New Roman"/>
                          <a:cs typeface="Times New Roman"/>
                        </a:rPr>
                        <a:t> </a:t>
                      </a:r>
                      <a:r>
                        <a:rPr lang="ru-RU" sz="1200">
                          <a:effectLst/>
                          <a:latin typeface="Times New Roman"/>
                          <a:ea typeface="Times New Roman"/>
                          <a:cs typeface="Times New Roman"/>
                        </a:rPr>
                        <a:t>819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5565" algn="ctr">
                        <a:spcBef>
                          <a:spcPts val="235"/>
                        </a:spcBef>
                        <a:spcAft>
                          <a:spcPts val="0"/>
                        </a:spcAft>
                      </a:pPr>
                      <a:r>
                        <a:rPr lang="ru-RU" sz="1200">
                          <a:effectLst/>
                          <a:latin typeface="Times New Roman"/>
                          <a:ea typeface="Times New Roman"/>
                          <a:cs typeface="Times New Roman"/>
                        </a:rPr>
                        <a:t>18</a:t>
                      </a:r>
                      <a:r>
                        <a:rPr lang="ru-RU" sz="1200" spc="5">
                          <a:effectLst/>
                          <a:latin typeface="Times New Roman"/>
                          <a:ea typeface="Times New Roman"/>
                          <a:cs typeface="Times New Roman"/>
                        </a:rPr>
                        <a:t> </a:t>
                      </a:r>
                      <a:r>
                        <a:rPr lang="ru-RU" sz="1200">
                          <a:effectLst/>
                          <a:latin typeface="Times New Roman"/>
                          <a:ea typeface="Times New Roman"/>
                          <a:cs typeface="Times New Roman"/>
                        </a:rPr>
                        <a:t>609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6200" algn="ctr">
                        <a:spcBef>
                          <a:spcPts val="235"/>
                        </a:spcBef>
                        <a:spcAft>
                          <a:spcPts val="0"/>
                        </a:spcAft>
                      </a:pPr>
                      <a:r>
                        <a:rPr lang="ru-RU" sz="1200">
                          <a:effectLst/>
                          <a:latin typeface="Times New Roman"/>
                          <a:ea typeface="Times New Roman"/>
                          <a:cs typeface="Times New Roman"/>
                        </a:rPr>
                        <a:t>23</a:t>
                      </a:r>
                      <a:r>
                        <a:rPr lang="ru-RU" sz="1200" spc="5">
                          <a:effectLst/>
                          <a:latin typeface="Times New Roman"/>
                          <a:ea typeface="Times New Roman"/>
                          <a:cs typeface="Times New Roman"/>
                        </a:rPr>
                        <a:t> </a:t>
                      </a:r>
                      <a:r>
                        <a:rPr lang="ru-RU" sz="1200">
                          <a:effectLst/>
                          <a:latin typeface="Times New Roman"/>
                          <a:ea typeface="Times New Roman"/>
                          <a:cs typeface="Times New Roman"/>
                        </a:rPr>
                        <a:t>340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marR="77470" algn="ctr">
                        <a:spcBef>
                          <a:spcPts val="235"/>
                        </a:spcBef>
                        <a:spcAft>
                          <a:spcPts val="0"/>
                        </a:spcAft>
                      </a:pPr>
                      <a:r>
                        <a:rPr lang="ru-RU" sz="1200">
                          <a:effectLst/>
                          <a:latin typeface="Times New Roman"/>
                          <a:ea typeface="Times New Roman"/>
                          <a:cs typeface="Times New Roman"/>
                        </a:rPr>
                        <a:t>29</a:t>
                      </a:r>
                      <a:r>
                        <a:rPr lang="ru-RU" sz="1200" spc="5">
                          <a:effectLst/>
                          <a:latin typeface="Times New Roman"/>
                          <a:ea typeface="Times New Roman"/>
                          <a:cs typeface="Times New Roman"/>
                        </a:rPr>
                        <a:t> </a:t>
                      </a:r>
                      <a:r>
                        <a:rPr lang="ru-RU" sz="1200">
                          <a:effectLst/>
                          <a:latin typeface="Times New Roman"/>
                          <a:ea typeface="Times New Roman"/>
                          <a:cs typeface="Times New Roman"/>
                        </a:rPr>
                        <a:t>243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6835" algn="ctr">
                        <a:spcBef>
                          <a:spcPts val="235"/>
                        </a:spcBef>
                        <a:spcAft>
                          <a:spcPts val="0"/>
                        </a:spcAft>
                      </a:pPr>
                      <a:r>
                        <a:rPr lang="ru-RU" sz="1200">
                          <a:effectLst/>
                          <a:latin typeface="Times New Roman"/>
                          <a:ea typeface="Times New Roman"/>
                          <a:cs typeface="Times New Roman"/>
                        </a:rPr>
                        <a:t>36</a:t>
                      </a:r>
                      <a:r>
                        <a:rPr lang="ru-RU" sz="1200" spc="5">
                          <a:effectLst/>
                          <a:latin typeface="Times New Roman"/>
                          <a:ea typeface="Times New Roman"/>
                          <a:cs typeface="Times New Roman"/>
                        </a:rPr>
                        <a:t> </a:t>
                      </a:r>
                      <a:r>
                        <a:rPr lang="ru-RU" sz="1200">
                          <a:effectLst/>
                          <a:latin typeface="Times New Roman"/>
                          <a:ea typeface="Times New Roman"/>
                          <a:cs typeface="Times New Roman"/>
                        </a:rPr>
                        <a:t>619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8910" algn="r">
                        <a:spcBef>
                          <a:spcPts val="235"/>
                        </a:spcBef>
                        <a:spcAft>
                          <a:spcPts val="0"/>
                        </a:spcAft>
                      </a:pPr>
                      <a:r>
                        <a:rPr lang="ru-RU" sz="1200" dirty="0">
                          <a:effectLst/>
                          <a:latin typeface="Times New Roman"/>
                          <a:ea typeface="Times New Roman"/>
                          <a:cs typeface="Times New Roman"/>
                        </a:rPr>
                        <a:t>45</a:t>
                      </a:r>
                      <a:r>
                        <a:rPr lang="ru-RU" sz="1200" spc="5" dirty="0">
                          <a:effectLst/>
                          <a:latin typeface="Times New Roman"/>
                          <a:ea typeface="Times New Roman"/>
                          <a:cs typeface="Times New Roman"/>
                        </a:rPr>
                        <a:t> </a:t>
                      </a:r>
                      <a:r>
                        <a:rPr lang="ru-RU" sz="1200" dirty="0">
                          <a:effectLst/>
                          <a:latin typeface="Times New Roman"/>
                          <a:ea typeface="Times New Roman"/>
                          <a:cs typeface="Times New Roman"/>
                        </a:rPr>
                        <a:t>845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marL="88900" marR="78105" algn="ctr">
                        <a:spcBef>
                          <a:spcPts val="260"/>
                        </a:spcBef>
                        <a:spcAft>
                          <a:spcPts val="0"/>
                        </a:spcAft>
                      </a:pPr>
                      <a:r>
                        <a:rPr lang="ru-RU" sz="1200" b="1">
                          <a:effectLst/>
                          <a:latin typeface="Times New Roman"/>
                          <a:ea typeface="Times New Roman"/>
                          <a:cs typeface="Times New Roman"/>
                        </a:rPr>
                        <a:t>Итого</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4295" algn="ctr">
                        <a:spcBef>
                          <a:spcPts val="260"/>
                        </a:spcBef>
                        <a:spcAft>
                          <a:spcPts val="0"/>
                        </a:spcAft>
                      </a:pPr>
                      <a:r>
                        <a:rPr lang="ru-RU" sz="1200" b="1" dirty="0">
                          <a:effectLst/>
                          <a:latin typeface="Times New Roman"/>
                          <a:ea typeface="Times New Roman"/>
                          <a:cs typeface="Times New Roman"/>
                        </a:rPr>
                        <a:t>4</a:t>
                      </a:r>
                      <a:r>
                        <a:rPr lang="ru-RU" sz="1200" b="1" spc="5" dirty="0">
                          <a:effectLst/>
                          <a:latin typeface="Times New Roman"/>
                          <a:ea typeface="Times New Roman"/>
                          <a:cs typeface="Times New Roman"/>
                        </a:rPr>
                        <a:t> </a:t>
                      </a:r>
                      <a:r>
                        <a:rPr lang="ru-RU" sz="1200" b="1" dirty="0">
                          <a:effectLst/>
                          <a:latin typeface="Times New Roman"/>
                          <a:ea typeface="Times New Roman"/>
                          <a:cs typeface="Times New Roman"/>
                        </a:rPr>
                        <a:t>745</a:t>
                      </a:r>
                      <a:endParaRPr lang="ru-RU" sz="12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marR="76200" algn="ctr">
                        <a:spcBef>
                          <a:spcPts val="260"/>
                        </a:spcBef>
                        <a:spcAft>
                          <a:spcPts val="0"/>
                        </a:spcAft>
                      </a:pPr>
                      <a:r>
                        <a:rPr lang="ru-RU" sz="1200" b="1" dirty="0">
                          <a:effectLst/>
                          <a:latin typeface="Times New Roman"/>
                          <a:ea typeface="Times New Roman"/>
                          <a:cs typeface="Times New Roman"/>
                        </a:rPr>
                        <a:t>6</a:t>
                      </a:r>
                      <a:r>
                        <a:rPr lang="ru-RU" sz="1200" b="1" spc="5" dirty="0">
                          <a:effectLst/>
                          <a:latin typeface="Times New Roman"/>
                          <a:ea typeface="Times New Roman"/>
                          <a:cs typeface="Times New Roman"/>
                        </a:rPr>
                        <a:t> </a:t>
                      </a:r>
                      <a:r>
                        <a:rPr lang="ru-RU" sz="1200" b="1" dirty="0">
                          <a:effectLst/>
                          <a:latin typeface="Times New Roman"/>
                          <a:ea typeface="Times New Roman"/>
                          <a:cs typeface="Times New Roman"/>
                        </a:rPr>
                        <a:t>716</a:t>
                      </a:r>
                      <a:endParaRPr lang="ru-RU" sz="12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5565" algn="ctr">
                        <a:spcBef>
                          <a:spcPts val="260"/>
                        </a:spcBef>
                        <a:spcAft>
                          <a:spcPts val="0"/>
                        </a:spcAft>
                      </a:pPr>
                      <a:r>
                        <a:rPr lang="ru-RU" sz="1200" b="1" dirty="0">
                          <a:effectLst/>
                          <a:latin typeface="Times New Roman"/>
                          <a:ea typeface="Times New Roman"/>
                          <a:cs typeface="Times New Roman"/>
                        </a:rPr>
                        <a:t>8</a:t>
                      </a:r>
                      <a:r>
                        <a:rPr lang="ru-RU" sz="1200" b="1" spc="5" dirty="0">
                          <a:effectLst/>
                          <a:latin typeface="Times New Roman"/>
                          <a:ea typeface="Times New Roman"/>
                          <a:cs typeface="Times New Roman"/>
                        </a:rPr>
                        <a:t> </a:t>
                      </a:r>
                      <a:r>
                        <a:rPr lang="ru-RU" sz="1200" b="1" dirty="0">
                          <a:effectLst/>
                          <a:latin typeface="Times New Roman"/>
                          <a:ea typeface="Times New Roman"/>
                          <a:cs typeface="Times New Roman"/>
                        </a:rPr>
                        <a:t>687</a:t>
                      </a:r>
                      <a:endParaRPr lang="ru-RU" sz="12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5565" algn="ctr">
                        <a:spcBef>
                          <a:spcPts val="260"/>
                        </a:spcBef>
                        <a:spcAft>
                          <a:spcPts val="0"/>
                        </a:spcAft>
                      </a:pPr>
                      <a:r>
                        <a:rPr lang="ru-RU" sz="1200" b="1" dirty="0">
                          <a:effectLst/>
                          <a:latin typeface="Times New Roman"/>
                          <a:ea typeface="Times New Roman"/>
                          <a:cs typeface="Times New Roman"/>
                        </a:rPr>
                        <a:t>11</a:t>
                      </a:r>
                      <a:r>
                        <a:rPr lang="ru-RU" sz="1200" b="1" spc="5" dirty="0">
                          <a:effectLst/>
                          <a:latin typeface="Times New Roman"/>
                          <a:ea typeface="Times New Roman"/>
                          <a:cs typeface="Times New Roman"/>
                        </a:rPr>
                        <a:t> </a:t>
                      </a:r>
                      <a:r>
                        <a:rPr lang="ru-RU" sz="1200" b="1" dirty="0">
                          <a:effectLst/>
                          <a:latin typeface="Times New Roman"/>
                          <a:ea typeface="Times New Roman"/>
                          <a:cs typeface="Times New Roman"/>
                        </a:rPr>
                        <a:t>388</a:t>
                      </a:r>
                      <a:endParaRPr lang="ru-RU" sz="12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6200" algn="ctr">
                        <a:spcBef>
                          <a:spcPts val="260"/>
                        </a:spcBef>
                        <a:spcAft>
                          <a:spcPts val="0"/>
                        </a:spcAft>
                      </a:pPr>
                      <a:r>
                        <a:rPr lang="ru-RU" sz="1200" b="1" dirty="0">
                          <a:effectLst/>
                          <a:latin typeface="Times New Roman"/>
                          <a:ea typeface="Times New Roman"/>
                          <a:cs typeface="Times New Roman"/>
                        </a:rPr>
                        <a:t>14</a:t>
                      </a:r>
                      <a:r>
                        <a:rPr lang="ru-RU" sz="1200" b="1" spc="5" dirty="0">
                          <a:effectLst/>
                          <a:latin typeface="Times New Roman"/>
                          <a:ea typeface="Times New Roman"/>
                          <a:cs typeface="Times New Roman"/>
                        </a:rPr>
                        <a:t> </a:t>
                      </a:r>
                      <a:r>
                        <a:rPr lang="ru-RU" sz="1200" b="1" dirty="0">
                          <a:effectLst/>
                          <a:latin typeface="Times New Roman"/>
                          <a:ea typeface="Times New Roman"/>
                          <a:cs typeface="Times New Roman"/>
                        </a:rPr>
                        <a:t>819</a:t>
                      </a:r>
                      <a:endParaRPr lang="ru-RU" sz="12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5565" algn="ctr">
                        <a:spcBef>
                          <a:spcPts val="260"/>
                        </a:spcBef>
                        <a:spcAft>
                          <a:spcPts val="0"/>
                        </a:spcAft>
                      </a:pPr>
                      <a:r>
                        <a:rPr lang="ru-RU" sz="1200" b="1" dirty="0">
                          <a:effectLst/>
                          <a:latin typeface="Times New Roman"/>
                          <a:ea typeface="Times New Roman"/>
                          <a:cs typeface="Times New Roman"/>
                        </a:rPr>
                        <a:t>18</a:t>
                      </a:r>
                      <a:r>
                        <a:rPr lang="ru-RU" sz="1200" b="1" spc="5" dirty="0">
                          <a:effectLst/>
                          <a:latin typeface="Times New Roman"/>
                          <a:ea typeface="Times New Roman"/>
                          <a:cs typeface="Times New Roman"/>
                        </a:rPr>
                        <a:t> </a:t>
                      </a:r>
                      <a:r>
                        <a:rPr lang="ru-RU" sz="1200" b="1" dirty="0">
                          <a:effectLst/>
                          <a:latin typeface="Times New Roman"/>
                          <a:ea typeface="Times New Roman"/>
                          <a:cs typeface="Times New Roman"/>
                        </a:rPr>
                        <a:t>609</a:t>
                      </a:r>
                      <a:endParaRPr lang="ru-RU" sz="12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6200" algn="ctr">
                        <a:spcBef>
                          <a:spcPts val="260"/>
                        </a:spcBef>
                        <a:spcAft>
                          <a:spcPts val="0"/>
                        </a:spcAft>
                      </a:pPr>
                      <a:r>
                        <a:rPr lang="ru-RU" sz="1200" b="1" dirty="0">
                          <a:effectLst/>
                          <a:latin typeface="Times New Roman"/>
                          <a:ea typeface="Times New Roman"/>
                          <a:cs typeface="Times New Roman"/>
                        </a:rPr>
                        <a:t>23</a:t>
                      </a:r>
                      <a:r>
                        <a:rPr lang="ru-RU" sz="1200" b="1" spc="5" dirty="0">
                          <a:effectLst/>
                          <a:latin typeface="Times New Roman"/>
                          <a:ea typeface="Times New Roman"/>
                          <a:cs typeface="Times New Roman"/>
                        </a:rPr>
                        <a:t> </a:t>
                      </a:r>
                      <a:r>
                        <a:rPr lang="ru-RU" sz="1200" b="1" dirty="0">
                          <a:effectLst/>
                          <a:latin typeface="Times New Roman"/>
                          <a:ea typeface="Times New Roman"/>
                          <a:cs typeface="Times New Roman"/>
                        </a:rPr>
                        <a:t>340</a:t>
                      </a:r>
                      <a:endParaRPr lang="ru-RU" sz="12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marR="77470" algn="ctr">
                        <a:spcBef>
                          <a:spcPts val="260"/>
                        </a:spcBef>
                        <a:spcAft>
                          <a:spcPts val="0"/>
                        </a:spcAft>
                      </a:pPr>
                      <a:r>
                        <a:rPr lang="ru-RU" sz="1200" b="1" dirty="0">
                          <a:effectLst/>
                          <a:latin typeface="Times New Roman"/>
                          <a:ea typeface="Times New Roman"/>
                          <a:cs typeface="Times New Roman"/>
                        </a:rPr>
                        <a:t>29</a:t>
                      </a:r>
                      <a:r>
                        <a:rPr lang="ru-RU" sz="1200" b="1" spc="5" dirty="0">
                          <a:effectLst/>
                          <a:latin typeface="Times New Roman"/>
                          <a:ea typeface="Times New Roman"/>
                          <a:cs typeface="Times New Roman"/>
                        </a:rPr>
                        <a:t> </a:t>
                      </a:r>
                      <a:r>
                        <a:rPr lang="ru-RU" sz="1200" b="1" dirty="0">
                          <a:effectLst/>
                          <a:latin typeface="Times New Roman"/>
                          <a:ea typeface="Times New Roman"/>
                          <a:cs typeface="Times New Roman"/>
                        </a:rPr>
                        <a:t>243</a:t>
                      </a:r>
                      <a:endParaRPr lang="ru-RU" sz="12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090" marR="76835" algn="ctr">
                        <a:spcBef>
                          <a:spcPts val="260"/>
                        </a:spcBef>
                        <a:spcAft>
                          <a:spcPts val="0"/>
                        </a:spcAft>
                      </a:pPr>
                      <a:r>
                        <a:rPr lang="ru-RU" sz="1200" b="1" dirty="0">
                          <a:effectLst/>
                          <a:latin typeface="Times New Roman"/>
                          <a:ea typeface="Times New Roman"/>
                          <a:cs typeface="Times New Roman"/>
                        </a:rPr>
                        <a:t>36</a:t>
                      </a:r>
                      <a:r>
                        <a:rPr lang="ru-RU" sz="1200" b="1" spc="5" dirty="0">
                          <a:effectLst/>
                          <a:latin typeface="Times New Roman"/>
                          <a:ea typeface="Times New Roman"/>
                          <a:cs typeface="Times New Roman"/>
                        </a:rPr>
                        <a:t> </a:t>
                      </a:r>
                      <a:r>
                        <a:rPr lang="ru-RU" sz="1200" b="1" dirty="0">
                          <a:effectLst/>
                          <a:latin typeface="Times New Roman"/>
                          <a:ea typeface="Times New Roman"/>
                          <a:cs typeface="Times New Roman"/>
                        </a:rPr>
                        <a:t>619</a:t>
                      </a:r>
                      <a:endParaRPr lang="ru-RU" sz="12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8910" algn="r">
                        <a:spcBef>
                          <a:spcPts val="260"/>
                        </a:spcBef>
                        <a:spcAft>
                          <a:spcPts val="0"/>
                        </a:spcAft>
                      </a:pPr>
                      <a:r>
                        <a:rPr lang="ru-RU" sz="1200" b="1" dirty="0">
                          <a:effectLst/>
                          <a:latin typeface="Times New Roman"/>
                          <a:ea typeface="Times New Roman"/>
                          <a:cs typeface="Times New Roman"/>
                        </a:rPr>
                        <a:t>45</a:t>
                      </a:r>
                      <a:r>
                        <a:rPr lang="ru-RU" sz="1200" b="1" spc="5" dirty="0">
                          <a:effectLst/>
                          <a:latin typeface="Times New Roman"/>
                          <a:ea typeface="Times New Roman"/>
                          <a:cs typeface="Times New Roman"/>
                        </a:rPr>
                        <a:t> </a:t>
                      </a:r>
                      <a:r>
                        <a:rPr lang="ru-RU" sz="1200" b="1" dirty="0">
                          <a:effectLst/>
                          <a:latin typeface="Times New Roman"/>
                          <a:ea typeface="Times New Roman"/>
                          <a:cs typeface="Times New Roman"/>
                        </a:rPr>
                        <a:t>845</a:t>
                      </a:r>
                      <a:endParaRPr lang="ru-RU" sz="12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41794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9262" y="754437"/>
            <a:ext cx="11371812" cy="4247317"/>
          </a:xfrm>
          <a:prstGeom prst="rect">
            <a:avLst/>
          </a:prstGeom>
        </p:spPr>
        <p:txBody>
          <a:bodyPr wrap="square">
            <a:spAutoFit/>
          </a:bodyPr>
          <a:lstStyle/>
          <a:p>
            <a:pPr algn="just">
              <a:lnSpc>
                <a:spcPct val="150000"/>
              </a:lnSpc>
            </a:pPr>
            <a:r>
              <a:rPr lang="ru-RU" dirty="0" smtClean="0">
                <a:latin typeface="Times New Roman" pitchFamily="18" charset="0"/>
                <a:cs typeface="Times New Roman" pitchFamily="18" charset="0"/>
              </a:rPr>
              <a:t>Сельскохозяйственный кооператив </a:t>
            </a:r>
            <a:r>
              <a:rPr lang="ru-RU" dirty="0">
                <a:latin typeface="Times New Roman" pitchFamily="18" charset="0"/>
                <a:cs typeface="Times New Roman" pitchFamily="18" charset="0"/>
              </a:rPr>
              <a:t>за счет заемных средств </a:t>
            </a:r>
            <a:r>
              <a:rPr lang="ru-RU" dirty="0" smtClean="0">
                <a:latin typeface="Times New Roman" pitchFamily="18" charset="0"/>
                <a:cs typeface="Times New Roman" pitchFamily="18" charset="0"/>
              </a:rPr>
              <a:t>приобрела племенных </a:t>
            </a:r>
            <a:r>
              <a:rPr lang="ru-RU" dirty="0">
                <a:latin typeface="Times New Roman" pitchFamily="18" charset="0"/>
                <a:cs typeface="Times New Roman" pitchFamily="18" charset="0"/>
              </a:rPr>
              <a:t>коров </a:t>
            </a:r>
            <a:r>
              <a:rPr lang="ru-RU" dirty="0" err="1">
                <a:latin typeface="Times New Roman" pitchFamily="18" charset="0"/>
                <a:cs typeface="Times New Roman" pitchFamily="18" charset="0"/>
              </a:rPr>
              <a:t>гольштино</a:t>
            </a:r>
            <a:r>
              <a:rPr lang="ru-RU" dirty="0">
                <a:latin typeface="Times New Roman" pitchFamily="18" charset="0"/>
                <a:cs typeface="Times New Roman" pitchFamily="18" charset="0"/>
              </a:rPr>
              <a:t>-фризских пород в количестве 130 голов, </a:t>
            </a:r>
            <a:r>
              <a:rPr lang="ru-RU" dirty="0" smtClean="0">
                <a:latin typeface="Times New Roman" pitchFamily="18" charset="0"/>
                <a:cs typeface="Times New Roman" pitchFamily="18" charset="0"/>
              </a:rPr>
              <a:t>контейнерного типа молочный цех </a:t>
            </a:r>
            <a:r>
              <a:rPr lang="ru-RU" dirty="0">
                <a:latin typeface="Times New Roman" pitchFamily="18" charset="0"/>
                <a:cs typeface="Times New Roman" pitchFamily="18" charset="0"/>
              </a:rPr>
              <a:t>по производству кефира, айрана, а также доильного зала, танка для охлаждения молока и комплектующих для организации молочно-товарной </a:t>
            </a:r>
            <a:r>
              <a:rPr lang="ru-RU" dirty="0" smtClean="0">
                <a:latin typeface="Times New Roman" pitchFamily="18" charset="0"/>
                <a:cs typeface="Times New Roman" pitchFamily="18" charset="0"/>
              </a:rPr>
              <a:t>фермы и </a:t>
            </a:r>
            <a:r>
              <a:rPr lang="ru-RU" dirty="0" err="1">
                <a:latin typeface="Times New Roman" pitchFamily="18" charset="0"/>
                <a:cs typeface="Times New Roman" pitchFamily="18" charset="0"/>
              </a:rPr>
              <a:t>минизавода</a:t>
            </a:r>
            <a:r>
              <a:rPr lang="ru-RU" dirty="0">
                <a:latin typeface="Times New Roman" pitchFamily="18" charset="0"/>
                <a:cs typeface="Times New Roman" pitchFamily="18" charset="0"/>
              </a:rPr>
              <a:t> по выпуску молочных изделий. </a:t>
            </a:r>
            <a:r>
              <a:rPr lang="ru-RU" dirty="0" smtClean="0">
                <a:latin typeface="Times New Roman" pitchFamily="18" charset="0"/>
                <a:cs typeface="Times New Roman" pitchFamily="18" charset="0"/>
              </a:rPr>
              <a:t>Организация СПК полностью </a:t>
            </a:r>
            <a:r>
              <a:rPr lang="ru-RU" dirty="0">
                <a:latin typeface="Times New Roman" pitchFamily="18" charset="0"/>
                <a:cs typeface="Times New Roman" pitchFamily="18" charset="0"/>
              </a:rPr>
              <a:t>замкнутого молочного </a:t>
            </a:r>
            <a:r>
              <a:rPr lang="ru-RU" dirty="0" smtClean="0">
                <a:latin typeface="Times New Roman" pitchFamily="18" charset="0"/>
                <a:cs typeface="Times New Roman" pitchFamily="18" charset="0"/>
              </a:rPr>
              <a:t>комплекса позволило </a:t>
            </a:r>
            <a:r>
              <a:rPr lang="ru-RU" dirty="0">
                <a:latin typeface="Times New Roman" pitchFamily="18" charset="0"/>
                <a:cs typeface="Times New Roman" pitchFamily="18" charset="0"/>
              </a:rPr>
              <a:t>снизит себестоимость производства, </a:t>
            </a:r>
            <a:r>
              <a:rPr lang="ru-RU" dirty="0" smtClean="0">
                <a:latin typeface="Times New Roman" pitchFamily="18" charset="0"/>
                <a:cs typeface="Times New Roman" pitchFamily="18" charset="0"/>
              </a:rPr>
              <a:t>увеличить </a:t>
            </a:r>
            <a:r>
              <a:rPr lang="ru-RU" dirty="0">
                <a:latin typeface="Times New Roman" pitchFamily="18" charset="0"/>
                <a:cs typeface="Times New Roman" pitchFamily="18" charset="0"/>
              </a:rPr>
              <a:t>объемы выпуска качественной, конкурентоспособной, отечественной молочной продукции с высокой добавленной стоимостью. Привлекаемый персонал </a:t>
            </a:r>
            <a:r>
              <a:rPr lang="ru-RU" dirty="0" smtClean="0">
                <a:latin typeface="Times New Roman" pitchFamily="18" charset="0"/>
                <a:cs typeface="Times New Roman" pitchFamily="18" charset="0"/>
              </a:rPr>
              <a:t>обучен </a:t>
            </a:r>
            <a:r>
              <a:rPr lang="ru-RU" dirty="0">
                <a:latin typeface="Times New Roman" pitchFamily="18" charset="0"/>
                <a:cs typeface="Times New Roman" pitchFamily="18" charset="0"/>
              </a:rPr>
              <a:t>работе с оснащаемым оборудованием. Строительство молочно-товарной фермы предусмотрено </a:t>
            </a:r>
            <a:r>
              <a:rPr lang="ru-RU" dirty="0" smtClean="0">
                <a:latin typeface="Times New Roman" pitchFamily="18" charset="0"/>
                <a:cs typeface="Times New Roman" pitchFamily="18" charset="0"/>
              </a:rPr>
              <a:t>как </a:t>
            </a:r>
            <a:r>
              <a:rPr lang="ru-RU" dirty="0">
                <a:latin typeface="Times New Roman" pitchFamily="18" charset="0"/>
                <a:cs typeface="Times New Roman" pitchFamily="18" charset="0"/>
              </a:rPr>
              <a:t>сырьевое обеспечение </a:t>
            </a:r>
            <a:r>
              <a:rPr lang="ru-RU" dirty="0" err="1">
                <a:latin typeface="Times New Roman" pitchFamily="18" charset="0"/>
                <a:cs typeface="Times New Roman" pitchFamily="18" charset="0"/>
              </a:rPr>
              <a:t>минизавода</a:t>
            </a:r>
            <a:r>
              <a:rPr lang="ru-RU" dirty="0">
                <a:latin typeface="Times New Roman" pitchFamily="18" charset="0"/>
                <a:cs typeface="Times New Roman" pitchFamily="18" charset="0"/>
              </a:rPr>
              <a:t> по выпуску молочной продукции. </a:t>
            </a:r>
            <a:r>
              <a:rPr lang="ru-RU" dirty="0" smtClean="0">
                <a:latin typeface="Times New Roman" pitchFamily="18" charset="0"/>
                <a:cs typeface="Times New Roman" pitchFamily="18" charset="0"/>
              </a:rPr>
              <a:t>Стабильная работа </a:t>
            </a:r>
            <a:r>
              <a:rPr lang="ru-RU" dirty="0">
                <a:latin typeface="Times New Roman" pitchFamily="18" charset="0"/>
                <a:cs typeface="Times New Roman" pitchFamily="18" charset="0"/>
              </a:rPr>
              <a:t>молочно-товарной фермы и </a:t>
            </a:r>
            <a:r>
              <a:rPr lang="ru-RU" dirty="0" err="1">
                <a:latin typeface="Times New Roman" pitchFamily="18" charset="0"/>
                <a:cs typeface="Times New Roman" pitchFamily="18" charset="0"/>
              </a:rPr>
              <a:t>минизавода</a:t>
            </a:r>
            <a:r>
              <a:rPr lang="ru-RU" dirty="0">
                <a:latin typeface="Times New Roman" pitchFamily="18" charset="0"/>
                <a:cs typeface="Times New Roman" pitchFamily="18" charset="0"/>
              </a:rPr>
              <a:t> заготовка собственного и закуп дополнительного сена по оптимальной цене </a:t>
            </a:r>
            <a:r>
              <a:rPr lang="ru-RU" dirty="0" smtClean="0">
                <a:latin typeface="Times New Roman" pitchFamily="18" charset="0"/>
                <a:cs typeface="Times New Roman" pitchFamily="18" charset="0"/>
              </a:rPr>
              <a:t>осуществляться </a:t>
            </a:r>
            <a:r>
              <a:rPr lang="ru-RU" dirty="0">
                <a:latin typeface="Times New Roman" pitchFamily="18" charset="0"/>
                <a:cs typeface="Times New Roman" pitchFamily="18" charset="0"/>
              </a:rPr>
              <a:t>в сезонный период и </a:t>
            </a:r>
            <a:r>
              <a:rPr lang="ru-RU" dirty="0" smtClean="0">
                <a:latin typeface="Times New Roman" pitchFamily="18" charset="0"/>
                <a:cs typeface="Times New Roman" pitchFamily="18" charset="0"/>
              </a:rPr>
              <a:t>складируется </a:t>
            </a:r>
            <a:r>
              <a:rPr lang="ru-RU" dirty="0">
                <a:latin typeface="Times New Roman" pitchFamily="18" charset="0"/>
                <a:cs typeface="Times New Roman" pitchFamily="18" charset="0"/>
              </a:rPr>
              <a:t>на собственном сеновале, откуда </a:t>
            </a:r>
            <a:r>
              <a:rPr lang="ru-RU" dirty="0" smtClean="0">
                <a:latin typeface="Times New Roman" pitchFamily="18" charset="0"/>
                <a:cs typeface="Times New Roman" pitchFamily="18" charset="0"/>
              </a:rPr>
              <a:t>снабжается  в </a:t>
            </a:r>
            <a:r>
              <a:rPr lang="ru-RU" dirty="0">
                <a:latin typeface="Times New Roman" pitchFamily="18" charset="0"/>
                <a:cs typeface="Times New Roman" pitchFamily="18" charset="0"/>
              </a:rPr>
              <a:t>течение всего года. </a:t>
            </a:r>
          </a:p>
        </p:txBody>
      </p:sp>
      <p:sp>
        <p:nvSpPr>
          <p:cNvPr id="3" name="Google Shape;98;p2"/>
          <p:cNvSpPr/>
          <p:nvPr/>
        </p:nvSpPr>
        <p:spPr>
          <a:xfrm>
            <a:off x="2643841" y="0"/>
            <a:ext cx="9548159" cy="535999"/>
          </a:xfrm>
          <a:custGeom>
            <a:avLst/>
            <a:gdLst/>
            <a:ahLst/>
            <a:cxnLst/>
            <a:rect l="l" t="t" r="r" b="b"/>
            <a:pathLst>
              <a:path w="7557083" h="535999" extrusionOk="0">
                <a:moveTo>
                  <a:pt x="209725" y="0"/>
                </a:moveTo>
                <a:lnTo>
                  <a:pt x="7557083" y="0"/>
                </a:lnTo>
                <a:lnTo>
                  <a:pt x="7557083" y="535999"/>
                </a:lnTo>
                <a:lnTo>
                  <a:pt x="0" y="535999"/>
                </a:lnTo>
                <a:lnTo>
                  <a:pt x="209725" y="0"/>
                </a:lnTo>
                <a:close/>
              </a:path>
            </a:pathLst>
          </a:custGeom>
          <a:solidFill>
            <a:srgbClr val="0963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pitchFamily="18" charset="0"/>
              <a:ea typeface="Calibri"/>
              <a:cs typeface="Times New Roman" pitchFamily="18" charset="0"/>
              <a:sym typeface="Calibri"/>
            </a:endParaRPr>
          </a:p>
        </p:txBody>
      </p:sp>
      <p:sp>
        <p:nvSpPr>
          <p:cNvPr id="4" name="Google Shape;101;p2"/>
          <p:cNvSpPr/>
          <p:nvPr/>
        </p:nvSpPr>
        <p:spPr>
          <a:xfrm>
            <a:off x="-3" y="551018"/>
            <a:ext cx="12192004" cy="45719"/>
          </a:xfrm>
          <a:prstGeom prst="rect">
            <a:avLst/>
          </a:prstGeom>
          <a:solidFill>
            <a:srgbClr val="0963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 name="Google Shape;102;p2"/>
          <p:cNvSpPr/>
          <p:nvPr/>
        </p:nvSpPr>
        <p:spPr>
          <a:xfrm>
            <a:off x="3263917" y="71415"/>
            <a:ext cx="8773925" cy="377016"/>
          </a:xfrm>
          <a:prstGeom prst="rect">
            <a:avLst/>
          </a:prstGeom>
          <a:noFill/>
          <a:ln>
            <a:noFill/>
          </a:ln>
        </p:spPr>
        <p:txBody>
          <a:bodyPr spcFirstLastPara="1" wrap="square" lIns="99050" tIns="49525" rIns="99050" bIns="49525" anchor="t" anchorCtr="0">
            <a:spAutoFit/>
          </a:bodyPr>
          <a:lstStyle/>
          <a:p>
            <a:r>
              <a:rPr lang="ru-RU" sz="1400" b="1" dirty="0" smtClean="0"/>
              <a:t> </a:t>
            </a:r>
            <a:r>
              <a:rPr lang="ru-RU" b="1" dirty="0" smtClean="0">
                <a:solidFill>
                  <a:schemeClr val="bg1"/>
                </a:solidFill>
                <a:latin typeface="Times New Roman" pitchFamily="18" charset="0"/>
                <a:cs typeface="Times New Roman" pitchFamily="18" charset="0"/>
              </a:rPr>
              <a:t>Характеристика</a:t>
            </a:r>
            <a:r>
              <a:rPr lang="ru-RU" sz="1400" b="1" dirty="0" smtClean="0">
                <a:solidFill>
                  <a:schemeClr val="bg1"/>
                </a:solidFill>
                <a:latin typeface="Times New Roman" pitchFamily="18" charset="0"/>
                <a:cs typeface="Times New Roman" pitchFamily="18" charset="0"/>
              </a:rPr>
              <a:t>:</a:t>
            </a:r>
            <a:endParaRPr lang="ru-RU" sz="1400" b="1" dirty="0">
              <a:solidFill>
                <a:schemeClr val="bg1"/>
              </a:solidFill>
              <a:latin typeface="Times New Roman" pitchFamily="18" charset="0"/>
              <a:cs typeface="Times New Roman" pitchFamily="18" charset="0"/>
            </a:endParaRPr>
          </a:p>
        </p:txBody>
      </p:sp>
      <p:pic>
        <p:nvPicPr>
          <p:cNvPr id="6" name="Google Shape;114;p2"/>
          <p:cNvPicPr preferRelativeResize="0"/>
          <p:nvPr/>
        </p:nvPicPr>
        <p:blipFill rotWithShape="1">
          <a:blip r:embed="rId2" cstate="print">
            <a:alphaModFix/>
          </a:blip>
          <a:srcRect/>
          <a:stretch/>
        </p:blipFill>
        <p:spPr>
          <a:xfrm>
            <a:off x="169408" y="95813"/>
            <a:ext cx="2590770" cy="424396"/>
          </a:xfrm>
          <a:prstGeom prst="rect">
            <a:avLst/>
          </a:prstGeom>
          <a:noFill/>
          <a:ln>
            <a:noFill/>
          </a:ln>
        </p:spPr>
      </p:pic>
      <p:grpSp>
        <p:nvGrpSpPr>
          <p:cNvPr id="7" name="Group 6"/>
          <p:cNvGrpSpPr>
            <a:grpSpLocks/>
          </p:cNvGrpSpPr>
          <p:nvPr/>
        </p:nvGrpSpPr>
        <p:grpSpPr bwMode="auto">
          <a:xfrm>
            <a:off x="0" y="457200"/>
            <a:ext cx="898525" cy="1588"/>
            <a:chOff x="0" y="0"/>
            <a:chExt cx="1416" cy="3"/>
          </a:xfrm>
        </p:grpSpPr>
        <p:sp>
          <p:nvSpPr>
            <p:cNvPr id="8" name="Rectangle 7"/>
            <p:cNvSpPr>
              <a:spLocks noChangeArrowheads="1"/>
            </p:cNvSpPr>
            <p:nvPr/>
          </p:nvSpPr>
          <p:spPr bwMode="auto">
            <a:xfrm>
              <a:off x="0" y="0"/>
              <a:ext cx="1416" cy="3"/>
            </a:xfrm>
            <a:prstGeom prst="rect">
              <a:avLst/>
            </a:prstGeom>
            <a:solidFill>
              <a:srgbClr val="C0C0C0"/>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9"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67400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2890976" y="1"/>
            <a:ext cx="9301025" cy="535999"/>
          </a:xfrm>
          <a:custGeom>
            <a:avLst/>
            <a:gdLst/>
            <a:ahLst/>
            <a:cxnLst/>
            <a:rect l="l" t="t" r="r" b="b"/>
            <a:pathLst>
              <a:path w="7557083" h="535999" extrusionOk="0">
                <a:moveTo>
                  <a:pt x="209725" y="0"/>
                </a:moveTo>
                <a:lnTo>
                  <a:pt x="7557083" y="0"/>
                </a:lnTo>
                <a:lnTo>
                  <a:pt x="7557083" y="535999"/>
                </a:lnTo>
                <a:lnTo>
                  <a:pt x="0" y="535999"/>
                </a:lnTo>
                <a:lnTo>
                  <a:pt x="209725" y="0"/>
                </a:lnTo>
                <a:close/>
              </a:path>
            </a:pathLst>
          </a:custGeom>
          <a:solidFill>
            <a:srgbClr val="0963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pitchFamily="18" charset="0"/>
              <a:ea typeface="Calibri"/>
              <a:cs typeface="Times New Roman" pitchFamily="18" charset="0"/>
              <a:sym typeface="Calibri"/>
            </a:endParaRPr>
          </a:p>
        </p:txBody>
      </p:sp>
      <p:sp>
        <p:nvSpPr>
          <p:cNvPr id="100" name="Google Shape;100;p2"/>
          <p:cNvSpPr/>
          <p:nvPr/>
        </p:nvSpPr>
        <p:spPr>
          <a:xfrm>
            <a:off x="-974" y="914028"/>
            <a:ext cx="114297" cy="284424"/>
          </a:xfrm>
          <a:prstGeom prst="rect">
            <a:avLst/>
          </a:prstGeom>
          <a:solidFill>
            <a:srgbClr val="A8C013">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2"/>
          <p:cNvSpPr/>
          <p:nvPr/>
        </p:nvSpPr>
        <p:spPr>
          <a:xfrm>
            <a:off x="-3" y="551018"/>
            <a:ext cx="12192004" cy="45719"/>
          </a:xfrm>
          <a:prstGeom prst="rect">
            <a:avLst/>
          </a:prstGeom>
          <a:solidFill>
            <a:srgbClr val="0963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2"/>
          <p:cNvSpPr/>
          <p:nvPr/>
        </p:nvSpPr>
        <p:spPr>
          <a:xfrm>
            <a:off x="3263917" y="71415"/>
            <a:ext cx="8773925" cy="346239"/>
          </a:xfrm>
          <a:prstGeom prst="rect">
            <a:avLst/>
          </a:prstGeom>
          <a:noFill/>
          <a:ln>
            <a:noFill/>
          </a:ln>
        </p:spPr>
        <p:txBody>
          <a:bodyPr spcFirstLastPara="1" wrap="square" lIns="99050" tIns="49525" rIns="99050" bIns="49525" anchor="t" anchorCtr="0">
            <a:spAutoFit/>
          </a:bodyPr>
          <a:lstStyle/>
          <a:p>
            <a:r>
              <a:rPr lang="ru-RU" sz="1600" dirty="0" smtClean="0">
                <a:solidFill>
                  <a:schemeClr val="bg1"/>
                </a:solidFill>
                <a:latin typeface="Times New Roman" pitchFamily="18" charset="0"/>
                <a:cs typeface="Times New Roman" pitchFamily="18" charset="0"/>
              </a:rPr>
              <a:t>Расходы на лечение КРС и искусственное осеменение</a:t>
            </a:r>
            <a:endParaRPr lang="ru-RU" sz="1600" dirty="0">
              <a:solidFill>
                <a:schemeClr val="bg1"/>
              </a:solidFill>
              <a:latin typeface="Times New Roman" pitchFamily="18" charset="0"/>
              <a:cs typeface="Times New Roman" pitchFamily="18" charset="0"/>
            </a:endParaRPr>
          </a:p>
        </p:txBody>
      </p:sp>
      <p:sp>
        <p:nvSpPr>
          <p:cNvPr id="105" name="Google Shape;105;p2"/>
          <p:cNvSpPr/>
          <p:nvPr/>
        </p:nvSpPr>
        <p:spPr>
          <a:xfrm>
            <a:off x="12078480" y="6576222"/>
            <a:ext cx="113354" cy="107948"/>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06" name="Google Shape;106;p2"/>
          <p:cNvCxnSpPr/>
          <p:nvPr/>
        </p:nvCxnSpPr>
        <p:spPr>
          <a:xfrm>
            <a:off x="628357" y="6592889"/>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7" name="Google Shape;107;p2"/>
          <p:cNvCxnSpPr/>
          <p:nvPr/>
        </p:nvCxnSpPr>
        <p:spPr>
          <a:xfrm>
            <a:off x="628357" y="6619083"/>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8" name="Google Shape;108;p2"/>
          <p:cNvCxnSpPr/>
          <p:nvPr/>
        </p:nvCxnSpPr>
        <p:spPr>
          <a:xfrm>
            <a:off x="628357" y="6645277"/>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9" name="Google Shape;109;p2"/>
          <p:cNvCxnSpPr/>
          <p:nvPr/>
        </p:nvCxnSpPr>
        <p:spPr>
          <a:xfrm>
            <a:off x="628357" y="6669088"/>
            <a:ext cx="11409486" cy="0"/>
          </a:xfrm>
          <a:prstGeom prst="straightConnector1">
            <a:avLst/>
          </a:prstGeom>
          <a:noFill/>
          <a:ln w="12700" cap="flat" cmpd="sng">
            <a:solidFill>
              <a:srgbClr val="A8C013"/>
            </a:solidFill>
            <a:prstDash val="solid"/>
            <a:miter lim="800000"/>
            <a:headEnd type="none" w="sm" len="sm"/>
            <a:tailEnd type="none" w="sm" len="sm"/>
          </a:ln>
        </p:spPr>
      </p:cxnSp>
      <p:sp>
        <p:nvSpPr>
          <p:cNvPr id="111" name="Google Shape;111;p2"/>
          <p:cNvSpPr/>
          <p:nvPr/>
        </p:nvSpPr>
        <p:spPr>
          <a:xfrm>
            <a:off x="12078480" y="5776911"/>
            <a:ext cx="113354" cy="9663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2" name="Google Shape;112;p2"/>
          <p:cNvSpPr/>
          <p:nvPr/>
        </p:nvSpPr>
        <p:spPr>
          <a:xfrm>
            <a:off x="12078480" y="5920743"/>
            <a:ext cx="113354" cy="413382"/>
          </a:xfrm>
          <a:prstGeom prst="rect">
            <a:avLst/>
          </a:prstGeom>
          <a:solidFill>
            <a:srgbClr val="A8C01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13" name="Google Shape;113;p2"/>
          <p:cNvCxnSpPr/>
          <p:nvPr/>
        </p:nvCxnSpPr>
        <p:spPr>
          <a:xfrm>
            <a:off x="597044" y="6432830"/>
            <a:ext cx="0" cy="423996"/>
          </a:xfrm>
          <a:prstGeom prst="straightConnector1">
            <a:avLst/>
          </a:prstGeom>
          <a:noFill/>
          <a:ln w="9525" cap="flat" cmpd="sng">
            <a:solidFill>
              <a:srgbClr val="FFC000"/>
            </a:solidFill>
            <a:prstDash val="solid"/>
            <a:miter lim="800000"/>
            <a:headEnd type="none" w="sm" len="sm"/>
            <a:tailEnd type="none" w="sm" len="sm"/>
          </a:ln>
        </p:spPr>
      </p:cxnSp>
      <p:pic>
        <p:nvPicPr>
          <p:cNvPr id="114" name="Google Shape;114;p2"/>
          <p:cNvPicPr preferRelativeResize="0"/>
          <p:nvPr/>
        </p:nvPicPr>
        <p:blipFill rotWithShape="1">
          <a:blip r:embed="rId3" cstate="print">
            <a:alphaModFix/>
          </a:blip>
          <a:srcRect/>
          <a:stretch/>
        </p:blipFill>
        <p:spPr>
          <a:xfrm>
            <a:off x="169408" y="95813"/>
            <a:ext cx="2590770" cy="424396"/>
          </a:xfrm>
          <a:prstGeom prst="rect">
            <a:avLst/>
          </a:prstGeom>
          <a:noFill/>
          <a:ln>
            <a:noFill/>
          </a:ln>
        </p:spPr>
      </p:pic>
      <p:sp>
        <p:nvSpPr>
          <p:cNvPr id="2" name="Прямоугольник 1"/>
          <p:cNvSpPr/>
          <p:nvPr/>
        </p:nvSpPr>
        <p:spPr>
          <a:xfrm>
            <a:off x="3961319" y="1037138"/>
            <a:ext cx="4746492" cy="307777"/>
          </a:xfrm>
          <a:prstGeom prst="rect">
            <a:avLst/>
          </a:prstGeom>
        </p:spPr>
        <p:txBody>
          <a:bodyPr wrap="none">
            <a:spAutoFit/>
          </a:bodyPr>
          <a:lstStyle/>
          <a:p>
            <a:pPr marL="481330" marR="353060" algn="ctr">
              <a:spcBef>
                <a:spcPts val="460"/>
              </a:spcBef>
              <a:spcAft>
                <a:spcPts val="0"/>
              </a:spcAft>
            </a:pPr>
            <a:r>
              <a:rPr lang="ru-RU" sz="1400" b="1" dirty="0">
                <a:latin typeface="Times New Roman"/>
                <a:ea typeface="Times New Roman"/>
              </a:rPr>
              <a:t>Затраты</a:t>
            </a:r>
            <a:r>
              <a:rPr lang="ru-RU" sz="1400" b="1" spc="15" dirty="0">
                <a:latin typeface="Times New Roman"/>
                <a:ea typeface="Times New Roman"/>
              </a:rPr>
              <a:t> </a:t>
            </a:r>
            <a:r>
              <a:rPr lang="ru-RU" sz="1400" b="1" dirty="0">
                <a:latin typeface="Times New Roman"/>
                <a:ea typeface="Times New Roman"/>
              </a:rPr>
              <a:t>на</a:t>
            </a:r>
            <a:r>
              <a:rPr lang="ru-RU" sz="1400" b="1" spc="15" dirty="0">
                <a:latin typeface="Times New Roman"/>
                <a:ea typeface="Times New Roman"/>
              </a:rPr>
              <a:t> </a:t>
            </a:r>
            <a:r>
              <a:rPr lang="ru-RU" sz="1400" b="1" dirty="0">
                <a:latin typeface="Times New Roman"/>
                <a:ea typeface="Times New Roman"/>
              </a:rPr>
              <a:t>лекарственные</a:t>
            </a:r>
            <a:r>
              <a:rPr lang="ru-RU" sz="1400" b="1" spc="20" dirty="0">
                <a:latin typeface="Times New Roman"/>
                <a:ea typeface="Times New Roman"/>
              </a:rPr>
              <a:t> </a:t>
            </a:r>
            <a:r>
              <a:rPr lang="ru-RU" sz="1400" b="1" dirty="0">
                <a:latin typeface="Times New Roman"/>
                <a:ea typeface="Times New Roman"/>
              </a:rPr>
              <a:t>средства</a:t>
            </a:r>
            <a:r>
              <a:rPr lang="ru-RU" sz="1400" b="1" spc="15" dirty="0">
                <a:latin typeface="Times New Roman"/>
                <a:ea typeface="Times New Roman"/>
              </a:rPr>
              <a:t> </a:t>
            </a:r>
            <a:r>
              <a:rPr lang="ru-RU" sz="1400" b="1" dirty="0">
                <a:latin typeface="Times New Roman"/>
                <a:ea typeface="Times New Roman"/>
              </a:rPr>
              <a:t>для</a:t>
            </a:r>
            <a:r>
              <a:rPr lang="ru-RU" sz="1400" b="1" spc="15" dirty="0">
                <a:latin typeface="Times New Roman"/>
                <a:ea typeface="Times New Roman"/>
              </a:rPr>
              <a:t> </a:t>
            </a:r>
            <a:r>
              <a:rPr lang="ru-RU" sz="1400" b="1" dirty="0">
                <a:latin typeface="Times New Roman"/>
                <a:ea typeface="Times New Roman"/>
              </a:rPr>
              <a:t>КРС</a:t>
            </a:r>
            <a:endParaRPr lang="ru-RU" sz="1400" dirty="0">
              <a:effectLst/>
              <a:latin typeface="Times New Roman"/>
              <a:ea typeface="Times New Roman"/>
            </a:endParaRPr>
          </a:p>
        </p:txBody>
      </p:sp>
      <p:graphicFrame>
        <p:nvGraphicFramePr>
          <p:cNvPr id="3" name="Таблица 2"/>
          <p:cNvGraphicFramePr>
            <a:graphicFrameLocks noGrp="1"/>
          </p:cNvGraphicFramePr>
          <p:nvPr>
            <p:extLst>
              <p:ext uri="{D42A27DB-BD31-4B8C-83A1-F6EECF244321}">
                <p14:modId xmlns:p14="http://schemas.microsoft.com/office/powerpoint/2010/main" val="596365293"/>
              </p:ext>
            </p:extLst>
          </p:nvPr>
        </p:nvGraphicFramePr>
        <p:xfrm>
          <a:off x="335280" y="1539274"/>
          <a:ext cx="11521437" cy="1409700"/>
        </p:xfrm>
        <a:graphic>
          <a:graphicData uri="http://schemas.openxmlformats.org/drawingml/2006/table">
            <a:tbl>
              <a:tblPr firstRow="1" firstCol="1" lastRow="1" lastCol="1" bandRow="1" bandCol="1"/>
              <a:tblGrid>
                <a:gridCol w="2766973"/>
                <a:gridCol w="876100"/>
                <a:gridCol w="875283"/>
                <a:gridCol w="875283"/>
                <a:gridCol w="875283"/>
                <a:gridCol w="875283"/>
                <a:gridCol w="875283"/>
                <a:gridCol w="876100"/>
                <a:gridCol w="875283"/>
                <a:gridCol w="875283"/>
                <a:gridCol w="875283"/>
              </a:tblGrid>
              <a:tr h="233680">
                <a:tc>
                  <a:txBody>
                    <a:bodyPr/>
                    <a:lstStyle/>
                    <a:p>
                      <a:pPr marL="802005" marR="787400" algn="ctr">
                        <a:spcBef>
                          <a:spcPts val="345"/>
                        </a:spcBef>
                        <a:spcAft>
                          <a:spcPts val="0"/>
                        </a:spcAft>
                      </a:pPr>
                      <a:r>
                        <a:rPr lang="ru-RU" sz="1400" b="1" dirty="0">
                          <a:effectLst/>
                          <a:latin typeface="Times New Roman"/>
                          <a:ea typeface="Times New Roman"/>
                          <a:cs typeface="Times New Roman"/>
                        </a:rPr>
                        <a:t>Периоды</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370" marR="26035" algn="ctr">
                        <a:spcBef>
                          <a:spcPts val="345"/>
                        </a:spcBef>
                        <a:spcAft>
                          <a:spcPts val="0"/>
                        </a:spcAft>
                      </a:pPr>
                      <a:r>
                        <a:rPr lang="ru-RU" sz="1400" b="1">
                          <a:effectLst/>
                          <a:latin typeface="Times New Roman"/>
                          <a:ea typeface="Times New Roman"/>
                          <a:cs typeface="Times New Roman"/>
                        </a:rPr>
                        <a:t>1 год</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735" marR="25400" algn="ctr">
                        <a:spcBef>
                          <a:spcPts val="345"/>
                        </a:spcBef>
                        <a:spcAft>
                          <a:spcPts val="0"/>
                        </a:spcAft>
                      </a:pPr>
                      <a:r>
                        <a:rPr lang="ru-RU" sz="1400" b="1">
                          <a:effectLst/>
                          <a:latin typeface="Times New Roman"/>
                          <a:ea typeface="Times New Roman"/>
                          <a:cs typeface="Times New Roman"/>
                        </a:rPr>
                        <a:t>2 год</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735" marR="26035" algn="ctr">
                        <a:spcBef>
                          <a:spcPts val="345"/>
                        </a:spcBef>
                        <a:spcAft>
                          <a:spcPts val="0"/>
                        </a:spcAft>
                      </a:pPr>
                      <a:r>
                        <a:rPr lang="ru-RU" sz="1400" b="1">
                          <a:effectLst/>
                          <a:latin typeface="Times New Roman"/>
                          <a:ea typeface="Times New Roman"/>
                          <a:cs typeface="Times New Roman"/>
                        </a:rPr>
                        <a:t>3 год</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735" marR="26035" algn="ctr">
                        <a:spcBef>
                          <a:spcPts val="345"/>
                        </a:spcBef>
                        <a:spcAft>
                          <a:spcPts val="0"/>
                        </a:spcAft>
                      </a:pPr>
                      <a:r>
                        <a:rPr lang="ru-RU" sz="1400" b="1">
                          <a:effectLst/>
                          <a:latin typeface="Times New Roman"/>
                          <a:ea typeface="Times New Roman"/>
                          <a:cs typeface="Times New Roman"/>
                        </a:rPr>
                        <a:t>4 год</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735" marR="26035" algn="ctr">
                        <a:spcBef>
                          <a:spcPts val="345"/>
                        </a:spcBef>
                        <a:spcAft>
                          <a:spcPts val="0"/>
                        </a:spcAft>
                      </a:pPr>
                      <a:r>
                        <a:rPr lang="ru-RU" sz="1400" b="1">
                          <a:effectLst/>
                          <a:latin typeface="Times New Roman"/>
                          <a:ea typeface="Times New Roman"/>
                          <a:cs typeface="Times New Roman"/>
                        </a:rPr>
                        <a:t>5 год</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735" marR="26035" algn="ctr">
                        <a:spcBef>
                          <a:spcPts val="345"/>
                        </a:spcBef>
                        <a:spcAft>
                          <a:spcPts val="0"/>
                        </a:spcAft>
                      </a:pPr>
                      <a:r>
                        <a:rPr lang="ru-RU" sz="1400" b="1">
                          <a:effectLst/>
                          <a:latin typeface="Times New Roman"/>
                          <a:ea typeface="Times New Roman"/>
                          <a:cs typeface="Times New Roman"/>
                        </a:rPr>
                        <a:t>6 год</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370" marR="27305" algn="ctr">
                        <a:spcBef>
                          <a:spcPts val="345"/>
                        </a:spcBef>
                        <a:spcAft>
                          <a:spcPts val="0"/>
                        </a:spcAft>
                      </a:pPr>
                      <a:r>
                        <a:rPr lang="ru-RU" sz="1400" b="1">
                          <a:effectLst/>
                          <a:latin typeface="Times New Roman"/>
                          <a:ea typeface="Times New Roman"/>
                          <a:cs typeface="Times New Roman"/>
                        </a:rPr>
                        <a:t>7 год</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735" marR="27305" algn="ctr">
                        <a:spcBef>
                          <a:spcPts val="345"/>
                        </a:spcBef>
                        <a:spcAft>
                          <a:spcPts val="0"/>
                        </a:spcAft>
                      </a:pPr>
                      <a:r>
                        <a:rPr lang="ru-RU" sz="1400" b="1">
                          <a:effectLst/>
                          <a:latin typeface="Times New Roman"/>
                          <a:ea typeface="Times New Roman"/>
                          <a:cs typeface="Times New Roman"/>
                        </a:rPr>
                        <a:t>8 год</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735" marR="27305" algn="ctr">
                        <a:spcBef>
                          <a:spcPts val="345"/>
                        </a:spcBef>
                        <a:spcAft>
                          <a:spcPts val="0"/>
                        </a:spcAft>
                      </a:pPr>
                      <a:r>
                        <a:rPr lang="ru-RU" sz="1400" b="1">
                          <a:effectLst/>
                          <a:latin typeface="Times New Roman"/>
                          <a:ea typeface="Times New Roman"/>
                          <a:cs typeface="Times New Roman"/>
                        </a:rPr>
                        <a:t>9 год</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735" marR="27940" algn="ctr">
                        <a:spcBef>
                          <a:spcPts val="345"/>
                        </a:spcBef>
                        <a:spcAft>
                          <a:spcPts val="0"/>
                        </a:spcAft>
                      </a:pPr>
                      <a:r>
                        <a:rPr lang="ru-RU" sz="1400" b="1">
                          <a:effectLst/>
                          <a:latin typeface="Times New Roman"/>
                          <a:ea typeface="Times New Roman"/>
                          <a:cs typeface="Times New Roman"/>
                        </a:rPr>
                        <a:t>10</a:t>
                      </a:r>
                      <a:r>
                        <a:rPr lang="ru-RU" sz="1400" b="1" spc="5">
                          <a:effectLst/>
                          <a:latin typeface="Times New Roman"/>
                          <a:ea typeface="Times New Roman"/>
                          <a:cs typeface="Times New Roman"/>
                        </a:rPr>
                        <a:t> </a:t>
                      </a:r>
                      <a:r>
                        <a:rPr lang="ru-RU" sz="1400" b="1">
                          <a:effectLst/>
                          <a:latin typeface="Times New Roman"/>
                          <a:ea typeface="Times New Roman"/>
                          <a:cs typeface="Times New Roman"/>
                        </a:rPr>
                        <a:t>год</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45">
                <a:tc gridSpan="11">
                  <a:txBody>
                    <a:bodyPr/>
                    <a:lstStyle/>
                    <a:p>
                      <a:pPr algn="l">
                        <a:spcAft>
                          <a:spcPts val="0"/>
                        </a:spcAft>
                      </a:pPr>
                      <a:r>
                        <a:rPr lang="ru-RU" sz="1400" dirty="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33680">
                <a:tc>
                  <a:txBody>
                    <a:bodyPr/>
                    <a:lstStyle/>
                    <a:p>
                      <a:pPr marL="22225" algn="l">
                        <a:spcBef>
                          <a:spcPts val="335"/>
                        </a:spcBef>
                        <a:spcAft>
                          <a:spcPts val="0"/>
                        </a:spcAft>
                      </a:pPr>
                      <a:r>
                        <a:rPr lang="ru-RU" sz="1400" dirty="0">
                          <a:effectLst/>
                          <a:latin typeface="Times New Roman"/>
                          <a:ea typeface="Times New Roman"/>
                          <a:cs typeface="Times New Roman"/>
                        </a:rPr>
                        <a:t>Количество</a:t>
                      </a:r>
                      <a:r>
                        <a:rPr lang="ru-RU" sz="1400" spc="-25" dirty="0">
                          <a:effectLst/>
                          <a:latin typeface="Times New Roman"/>
                          <a:ea typeface="Times New Roman"/>
                          <a:cs typeface="Times New Roman"/>
                        </a:rPr>
                        <a:t> </a:t>
                      </a:r>
                      <a:r>
                        <a:rPr lang="ru-RU" sz="1400" dirty="0">
                          <a:effectLst/>
                          <a:latin typeface="Times New Roman"/>
                          <a:ea typeface="Times New Roman"/>
                          <a:cs typeface="Times New Roman"/>
                        </a:rPr>
                        <a:t>голов</a:t>
                      </a:r>
                      <a:r>
                        <a:rPr lang="ru-RU" sz="1400" spc="-25" dirty="0">
                          <a:effectLst/>
                          <a:latin typeface="Times New Roman"/>
                          <a:ea typeface="Times New Roman"/>
                          <a:cs typeface="Times New Roman"/>
                        </a:rPr>
                        <a:t> </a:t>
                      </a:r>
                      <a:r>
                        <a:rPr lang="ru-RU" sz="1400" dirty="0">
                          <a:effectLst/>
                          <a:latin typeface="Times New Roman"/>
                          <a:ea typeface="Times New Roman"/>
                          <a:cs typeface="Times New Roman"/>
                        </a:rPr>
                        <a:t>КРС</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370" marR="26670" algn="ctr">
                        <a:spcBef>
                          <a:spcPts val="335"/>
                        </a:spcBef>
                        <a:spcAft>
                          <a:spcPts val="0"/>
                        </a:spcAft>
                      </a:pPr>
                      <a:r>
                        <a:rPr lang="ru-RU" sz="1400" dirty="0">
                          <a:effectLst/>
                          <a:latin typeface="Times New Roman"/>
                          <a:ea typeface="Times New Roman"/>
                          <a:cs typeface="Times New Roman"/>
                        </a:rPr>
                        <a:t>130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735" marR="26670" algn="ctr">
                        <a:spcBef>
                          <a:spcPts val="335"/>
                        </a:spcBef>
                        <a:spcAft>
                          <a:spcPts val="0"/>
                        </a:spcAft>
                      </a:pPr>
                      <a:r>
                        <a:rPr lang="ru-RU" sz="1400">
                          <a:effectLst/>
                          <a:latin typeface="Times New Roman"/>
                          <a:ea typeface="Times New Roman"/>
                          <a:cs typeface="Times New Roman"/>
                        </a:rPr>
                        <a:t>184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735" marR="26670" algn="ctr">
                        <a:spcBef>
                          <a:spcPts val="335"/>
                        </a:spcBef>
                        <a:spcAft>
                          <a:spcPts val="0"/>
                        </a:spcAft>
                      </a:pPr>
                      <a:r>
                        <a:rPr lang="ru-RU" sz="1400">
                          <a:effectLst/>
                          <a:latin typeface="Times New Roman"/>
                          <a:ea typeface="Times New Roman"/>
                          <a:cs typeface="Times New Roman"/>
                        </a:rPr>
                        <a:t>238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735" marR="26670" algn="ctr">
                        <a:spcBef>
                          <a:spcPts val="335"/>
                        </a:spcBef>
                        <a:spcAft>
                          <a:spcPts val="0"/>
                        </a:spcAft>
                      </a:pPr>
                      <a:r>
                        <a:rPr lang="ru-RU" sz="1400">
                          <a:effectLst/>
                          <a:latin typeface="Times New Roman"/>
                          <a:ea typeface="Times New Roman"/>
                          <a:cs typeface="Times New Roman"/>
                        </a:rPr>
                        <a:t>312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735" marR="26670" algn="ctr">
                        <a:spcBef>
                          <a:spcPts val="335"/>
                        </a:spcBef>
                        <a:spcAft>
                          <a:spcPts val="0"/>
                        </a:spcAft>
                      </a:pPr>
                      <a:r>
                        <a:rPr lang="ru-RU" sz="1400">
                          <a:effectLst/>
                          <a:latin typeface="Times New Roman"/>
                          <a:ea typeface="Times New Roman"/>
                          <a:cs typeface="Times New Roman"/>
                        </a:rPr>
                        <a:t>406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735" marR="26670" algn="ctr">
                        <a:spcBef>
                          <a:spcPts val="335"/>
                        </a:spcBef>
                        <a:spcAft>
                          <a:spcPts val="0"/>
                        </a:spcAft>
                      </a:pPr>
                      <a:r>
                        <a:rPr lang="ru-RU" sz="1400">
                          <a:effectLst/>
                          <a:latin typeface="Times New Roman"/>
                          <a:ea typeface="Times New Roman"/>
                          <a:cs typeface="Times New Roman"/>
                        </a:rPr>
                        <a:t>510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370" marR="28575" algn="ctr">
                        <a:spcBef>
                          <a:spcPts val="335"/>
                        </a:spcBef>
                        <a:spcAft>
                          <a:spcPts val="0"/>
                        </a:spcAft>
                      </a:pPr>
                      <a:r>
                        <a:rPr lang="ru-RU" sz="1400">
                          <a:effectLst/>
                          <a:latin typeface="Times New Roman"/>
                          <a:ea typeface="Times New Roman"/>
                          <a:cs typeface="Times New Roman"/>
                        </a:rPr>
                        <a:t>639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735" marR="27940" algn="ctr">
                        <a:spcBef>
                          <a:spcPts val="335"/>
                        </a:spcBef>
                        <a:spcAft>
                          <a:spcPts val="0"/>
                        </a:spcAft>
                      </a:pPr>
                      <a:r>
                        <a:rPr lang="ru-RU" sz="1400">
                          <a:effectLst/>
                          <a:latin typeface="Times New Roman"/>
                          <a:ea typeface="Times New Roman"/>
                          <a:cs typeface="Times New Roman"/>
                        </a:rPr>
                        <a:t>801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735" marR="27940" algn="ctr">
                        <a:spcBef>
                          <a:spcPts val="335"/>
                        </a:spcBef>
                        <a:spcAft>
                          <a:spcPts val="0"/>
                        </a:spcAft>
                      </a:pPr>
                      <a:r>
                        <a:rPr lang="ru-RU" sz="1400">
                          <a:effectLst/>
                          <a:latin typeface="Times New Roman"/>
                          <a:ea typeface="Times New Roman"/>
                          <a:cs typeface="Times New Roman"/>
                        </a:rPr>
                        <a:t>1</a:t>
                      </a:r>
                      <a:r>
                        <a:rPr lang="ru-RU" sz="1400" spc="5">
                          <a:effectLst/>
                          <a:latin typeface="Times New Roman"/>
                          <a:ea typeface="Times New Roman"/>
                          <a:cs typeface="Times New Roman"/>
                        </a:rPr>
                        <a:t> </a:t>
                      </a:r>
                      <a:r>
                        <a:rPr lang="ru-RU" sz="1400">
                          <a:effectLst/>
                          <a:latin typeface="Times New Roman"/>
                          <a:ea typeface="Times New Roman"/>
                          <a:cs typeface="Times New Roman"/>
                        </a:rPr>
                        <a:t>003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735" marR="28575" algn="ctr">
                        <a:spcBef>
                          <a:spcPts val="335"/>
                        </a:spcBef>
                        <a:spcAft>
                          <a:spcPts val="0"/>
                        </a:spcAft>
                      </a:pPr>
                      <a:r>
                        <a:rPr lang="ru-RU" sz="1400">
                          <a:effectLst/>
                          <a:latin typeface="Times New Roman"/>
                          <a:ea typeface="Times New Roman"/>
                          <a:cs typeface="Times New Roman"/>
                        </a:rPr>
                        <a:t>1</a:t>
                      </a:r>
                      <a:r>
                        <a:rPr lang="ru-RU" sz="1400" spc="5">
                          <a:effectLst/>
                          <a:latin typeface="Times New Roman"/>
                          <a:ea typeface="Times New Roman"/>
                          <a:cs typeface="Times New Roman"/>
                        </a:rPr>
                        <a:t> </a:t>
                      </a:r>
                      <a:r>
                        <a:rPr lang="ru-RU" sz="1400">
                          <a:effectLst/>
                          <a:latin typeface="Times New Roman"/>
                          <a:ea typeface="Times New Roman"/>
                          <a:cs typeface="Times New Roman"/>
                        </a:rPr>
                        <a:t>256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235">
                <a:tc>
                  <a:txBody>
                    <a:bodyPr/>
                    <a:lstStyle/>
                    <a:p>
                      <a:pPr marL="22225" marR="158115" algn="l">
                        <a:lnSpc>
                          <a:spcPts val="1250"/>
                        </a:lnSpc>
                        <a:spcBef>
                          <a:spcPts val="80"/>
                        </a:spcBef>
                        <a:spcAft>
                          <a:spcPts val="0"/>
                        </a:spcAft>
                      </a:pPr>
                      <a:r>
                        <a:rPr lang="ru-RU" sz="1400" spc="-5" dirty="0">
                          <a:effectLst/>
                          <a:latin typeface="Times New Roman"/>
                          <a:ea typeface="Times New Roman"/>
                          <a:cs typeface="Times New Roman"/>
                        </a:rPr>
                        <a:t>Приобретение противоинвазионных</a:t>
                      </a:r>
                      <a:r>
                        <a:rPr lang="ru-RU" sz="1400" spc="-235" dirty="0">
                          <a:effectLst/>
                          <a:latin typeface="Times New Roman"/>
                          <a:ea typeface="Times New Roman"/>
                          <a:cs typeface="Times New Roman"/>
                        </a:rPr>
                        <a:t> </a:t>
                      </a:r>
                      <a:r>
                        <a:rPr lang="ru-RU" sz="1400" dirty="0">
                          <a:effectLst/>
                          <a:latin typeface="Times New Roman"/>
                          <a:ea typeface="Times New Roman"/>
                          <a:cs typeface="Times New Roman"/>
                        </a:rPr>
                        <a:t>препаратов</a:t>
                      </a:r>
                      <a:r>
                        <a:rPr lang="ru-RU" sz="1400" spc="-10" dirty="0">
                          <a:effectLst/>
                          <a:latin typeface="Times New Roman"/>
                          <a:ea typeface="Times New Roman"/>
                          <a:cs typeface="Times New Roman"/>
                        </a:rPr>
                        <a:t> </a:t>
                      </a:r>
                      <a:r>
                        <a:rPr lang="ru-RU" sz="1400" dirty="0">
                          <a:effectLst/>
                          <a:latin typeface="Times New Roman"/>
                          <a:ea typeface="Times New Roman"/>
                          <a:cs typeface="Times New Roman"/>
                        </a:rPr>
                        <a:t>в</a:t>
                      </a:r>
                      <a:r>
                        <a:rPr lang="ru-RU" sz="1400" spc="-10" dirty="0">
                          <a:effectLst/>
                          <a:latin typeface="Times New Roman"/>
                          <a:ea typeface="Times New Roman"/>
                          <a:cs typeface="Times New Roman"/>
                        </a:rPr>
                        <a:t> </a:t>
                      </a:r>
                      <a:r>
                        <a:rPr lang="ru-RU" sz="1400" dirty="0">
                          <a:effectLst/>
                          <a:latin typeface="Times New Roman"/>
                          <a:ea typeface="Times New Roman"/>
                          <a:cs typeface="Times New Roman"/>
                        </a:rPr>
                        <a:t>тыс.</a:t>
                      </a:r>
                      <a:r>
                        <a:rPr lang="ru-RU" sz="1400" spc="-10" dirty="0">
                          <a:effectLst/>
                          <a:latin typeface="Times New Roman"/>
                          <a:ea typeface="Times New Roman"/>
                          <a:cs typeface="Times New Roman"/>
                        </a:rPr>
                        <a:t> </a:t>
                      </a:r>
                      <a:r>
                        <a:rPr lang="ru-RU" sz="1400" dirty="0">
                          <a:effectLst/>
                          <a:latin typeface="Times New Roman"/>
                          <a:ea typeface="Times New Roman"/>
                          <a:cs typeface="Times New Roman"/>
                        </a:rPr>
                        <a:t>тенге/1 гол</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370" marR="26670" algn="ctr">
                        <a:spcBef>
                          <a:spcPts val="815"/>
                        </a:spcBef>
                        <a:spcAft>
                          <a:spcPts val="0"/>
                        </a:spcAft>
                      </a:pPr>
                      <a:r>
                        <a:rPr lang="ru-RU" sz="1400" dirty="0">
                          <a:effectLst/>
                          <a:latin typeface="Times New Roman"/>
                          <a:ea typeface="Times New Roman"/>
                          <a:cs typeface="Times New Roman"/>
                        </a:rPr>
                        <a:t>30</a:t>
                      </a:r>
                      <a:r>
                        <a:rPr lang="ru-RU" sz="1400" spc="5" dirty="0">
                          <a:effectLst/>
                          <a:latin typeface="Times New Roman"/>
                          <a:ea typeface="Times New Roman"/>
                          <a:cs typeface="Times New Roman"/>
                        </a:rPr>
                        <a:t> </a:t>
                      </a:r>
                      <a:r>
                        <a:rPr lang="ru-RU" sz="1400" dirty="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735" marR="26670" algn="ctr">
                        <a:spcBef>
                          <a:spcPts val="815"/>
                        </a:spcBef>
                        <a:spcAft>
                          <a:spcPts val="0"/>
                        </a:spcAft>
                      </a:pPr>
                      <a:r>
                        <a:rPr lang="ru-RU" sz="1400" dirty="0">
                          <a:effectLst/>
                          <a:latin typeface="Times New Roman"/>
                          <a:ea typeface="Times New Roman"/>
                          <a:cs typeface="Times New Roman"/>
                        </a:rPr>
                        <a:t>30</a:t>
                      </a:r>
                      <a:r>
                        <a:rPr lang="ru-RU" sz="1400" spc="5" dirty="0">
                          <a:effectLst/>
                          <a:latin typeface="Times New Roman"/>
                          <a:ea typeface="Times New Roman"/>
                          <a:cs typeface="Times New Roman"/>
                        </a:rPr>
                        <a:t> </a:t>
                      </a:r>
                      <a:r>
                        <a:rPr lang="ru-RU" sz="1400" dirty="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735" marR="26670" algn="ctr">
                        <a:spcBef>
                          <a:spcPts val="815"/>
                        </a:spcBef>
                        <a:spcAft>
                          <a:spcPts val="0"/>
                        </a:spcAft>
                      </a:pPr>
                      <a:r>
                        <a:rPr lang="ru-RU" sz="1400" dirty="0">
                          <a:effectLst/>
                          <a:latin typeface="Times New Roman"/>
                          <a:ea typeface="Times New Roman"/>
                          <a:cs typeface="Times New Roman"/>
                        </a:rPr>
                        <a:t>30</a:t>
                      </a:r>
                      <a:r>
                        <a:rPr lang="ru-RU" sz="1400" spc="5" dirty="0">
                          <a:effectLst/>
                          <a:latin typeface="Times New Roman"/>
                          <a:ea typeface="Times New Roman"/>
                          <a:cs typeface="Times New Roman"/>
                        </a:rPr>
                        <a:t> </a:t>
                      </a:r>
                      <a:r>
                        <a:rPr lang="ru-RU" sz="1400" dirty="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735" marR="26670" algn="ctr">
                        <a:spcBef>
                          <a:spcPts val="815"/>
                        </a:spcBef>
                        <a:spcAft>
                          <a:spcPts val="0"/>
                        </a:spcAft>
                      </a:pPr>
                      <a:r>
                        <a:rPr lang="ru-RU" sz="1400" dirty="0">
                          <a:effectLst/>
                          <a:latin typeface="Times New Roman"/>
                          <a:ea typeface="Times New Roman"/>
                          <a:cs typeface="Times New Roman"/>
                        </a:rPr>
                        <a:t>30</a:t>
                      </a:r>
                      <a:r>
                        <a:rPr lang="ru-RU" sz="1400" spc="5" dirty="0">
                          <a:effectLst/>
                          <a:latin typeface="Times New Roman"/>
                          <a:ea typeface="Times New Roman"/>
                          <a:cs typeface="Times New Roman"/>
                        </a:rPr>
                        <a:t> </a:t>
                      </a:r>
                      <a:r>
                        <a:rPr lang="ru-RU" sz="1400" dirty="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735" marR="26670" algn="ctr">
                        <a:spcBef>
                          <a:spcPts val="815"/>
                        </a:spcBef>
                        <a:spcAft>
                          <a:spcPts val="0"/>
                        </a:spcAft>
                      </a:pPr>
                      <a:r>
                        <a:rPr lang="ru-RU" sz="1400" dirty="0">
                          <a:effectLst/>
                          <a:latin typeface="Times New Roman"/>
                          <a:ea typeface="Times New Roman"/>
                          <a:cs typeface="Times New Roman"/>
                        </a:rPr>
                        <a:t>30</a:t>
                      </a:r>
                      <a:r>
                        <a:rPr lang="ru-RU" sz="1400" spc="5" dirty="0">
                          <a:effectLst/>
                          <a:latin typeface="Times New Roman"/>
                          <a:ea typeface="Times New Roman"/>
                          <a:cs typeface="Times New Roman"/>
                        </a:rPr>
                        <a:t> </a:t>
                      </a:r>
                      <a:r>
                        <a:rPr lang="ru-RU" sz="1400" dirty="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735" marR="26670" algn="ctr">
                        <a:spcBef>
                          <a:spcPts val="815"/>
                        </a:spcBef>
                        <a:spcAft>
                          <a:spcPts val="0"/>
                        </a:spcAft>
                      </a:pPr>
                      <a:r>
                        <a:rPr lang="ru-RU" sz="1400" dirty="0">
                          <a:effectLst/>
                          <a:latin typeface="Times New Roman"/>
                          <a:ea typeface="Times New Roman"/>
                          <a:cs typeface="Times New Roman"/>
                        </a:rPr>
                        <a:t>30</a:t>
                      </a:r>
                      <a:r>
                        <a:rPr lang="ru-RU" sz="1400" spc="5" dirty="0">
                          <a:effectLst/>
                          <a:latin typeface="Times New Roman"/>
                          <a:ea typeface="Times New Roman"/>
                          <a:cs typeface="Times New Roman"/>
                        </a:rPr>
                        <a:t> </a:t>
                      </a:r>
                      <a:r>
                        <a:rPr lang="ru-RU" sz="1400" dirty="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370" marR="28575" algn="ctr">
                        <a:spcBef>
                          <a:spcPts val="815"/>
                        </a:spcBef>
                        <a:spcAft>
                          <a:spcPts val="0"/>
                        </a:spcAft>
                      </a:pPr>
                      <a:r>
                        <a:rPr lang="ru-RU" sz="1400" dirty="0">
                          <a:effectLst/>
                          <a:latin typeface="Times New Roman"/>
                          <a:ea typeface="Times New Roman"/>
                          <a:cs typeface="Times New Roman"/>
                        </a:rPr>
                        <a:t>30</a:t>
                      </a:r>
                      <a:r>
                        <a:rPr lang="ru-RU" sz="1400" spc="5" dirty="0">
                          <a:effectLst/>
                          <a:latin typeface="Times New Roman"/>
                          <a:ea typeface="Times New Roman"/>
                          <a:cs typeface="Times New Roman"/>
                        </a:rPr>
                        <a:t> </a:t>
                      </a:r>
                      <a:r>
                        <a:rPr lang="ru-RU" sz="1400" dirty="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735" marR="27940" algn="ctr">
                        <a:spcBef>
                          <a:spcPts val="815"/>
                        </a:spcBef>
                        <a:spcAft>
                          <a:spcPts val="0"/>
                        </a:spcAft>
                      </a:pPr>
                      <a:r>
                        <a:rPr lang="ru-RU" sz="1400">
                          <a:effectLst/>
                          <a:latin typeface="Times New Roman"/>
                          <a:ea typeface="Times New Roman"/>
                          <a:cs typeface="Times New Roman"/>
                        </a:rPr>
                        <a:t>30</a:t>
                      </a:r>
                      <a:r>
                        <a:rPr lang="ru-RU" sz="1400" spc="5">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735" marR="27940" algn="ctr">
                        <a:spcBef>
                          <a:spcPts val="815"/>
                        </a:spcBef>
                        <a:spcAft>
                          <a:spcPts val="0"/>
                        </a:spcAft>
                      </a:pPr>
                      <a:r>
                        <a:rPr lang="ru-RU" sz="1400" dirty="0">
                          <a:effectLst/>
                          <a:latin typeface="Times New Roman"/>
                          <a:ea typeface="Times New Roman"/>
                          <a:cs typeface="Times New Roman"/>
                        </a:rPr>
                        <a:t>30</a:t>
                      </a:r>
                      <a:r>
                        <a:rPr lang="ru-RU" sz="1400" spc="5" dirty="0">
                          <a:effectLst/>
                          <a:latin typeface="Times New Roman"/>
                          <a:ea typeface="Times New Roman"/>
                          <a:cs typeface="Times New Roman"/>
                        </a:rPr>
                        <a:t> </a:t>
                      </a:r>
                      <a:r>
                        <a:rPr lang="ru-RU" sz="1400" dirty="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735" marR="28575" algn="ctr">
                        <a:spcBef>
                          <a:spcPts val="815"/>
                        </a:spcBef>
                        <a:spcAft>
                          <a:spcPts val="0"/>
                        </a:spcAft>
                      </a:pPr>
                      <a:r>
                        <a:rPr lang="ru-RU" sz="1400" dirty="0">
                          <a:effectLst/>
                          <a:latin typeface="Times New Roman"/>
                          <a:ea typeface="Times New Roman"/>
                          <a:cs typeface="Times New Roman"/>
                        </a:rPr>
                        <a:t>30</a:t>
                      </a:r>
                      <a:r>
                        <a:rPr lang="ru-RU" sz="1400" spc="5" dirty="0">
                          <a:effectLst/>
                          <a:latin typeface="Times New Roman"/>
                          <a:ea typeface="Times New Roman"/>
                          <a:cs typeface="Times New Roman"/>
                        </a:rPr>
                        <a:t> </a:t>
                      </a:r>
                      <a:r>
                        <a:rPr lang="ru-RU" sz="1400" dirty="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680">
                <a:tc>
                  <a:txBody>
                    <a:bodyPr/>
                    <a:lstStyle/>
                    <a:p>
                      <a:pPr marL="645795" algn="l">
                        <a:spcBef>
                          <a:spcPts val="345"/>
                        </a:spcBef>
                        <a:spcAft>
                          <a:spcPts val="0"/>
                        </a:spcAft>
                      </a:pPr>
                      <a:r>
                        <a:rPr lang="ru-RU" sz="1400" b="1">
                          <a:effectLst/>
                          <a:latin typeface="Times New Roman"/>
                          <a:ea typeface="Times New Roman"/>
                          <a:cs typeface="Times New Roman"/>
                        </a:rPr>
                        <a:t>Итого расходы</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39370" marR="28575" algn="ctr">
                        <a:spcBef>
                          <a:spcPts val="345"/>
                        </a:spcBef>
                        <a:spcAft>
                          <a:spcPts val="0"/>
                        </a:spcAft>
                      </a:pPr>
                      <a:r>
                        <a:rPr lang="ru-RU" sz="1400" b="1" dirty="0">
                          <a:effectLst/>
                          <a:latin typeface="Times New Roman"/>
                          <a:ea typeface="Times New Roman"/>
                          <a:cs typeface="Times New Roman"/>
                        </a:rPr>
                        <a:t>3</a:t>
                      </a:r>
                      <a:r>
                        <a:rPr lang="ru-RU" sz="1400" b="1" spc="5" dirty="0">
                          <a:effectLst/>
                          <a:latin typeface="Times New Roman"/>
                          <a:ea typeface="Times New Roman"/>
                          <a:cs typeface="Times New Roman"/>
                        </a:rPr>
                        <a:t> </a:t>
                      </a:r>
                      <a:r>
                        <a:rPr lang="ru-RU" sz="1400" b="1" dirty="0">
                          <a:effectLst/>
                          <a:latin typeface="Times New Roman"/>
                          <a:ea typeface="Times New Roman"/>
                          <a:cs typeface="Times New Roman"/>
                        </a:rPr>
                        <a:t>900</a:t>
                      </a:r>
                      <a:r>
                        <a:rPr lang="ru-RU" sz="1400" b="1" spc="5" dirty="0">
                          <a:effectLst/>
                          <a:latin typeface="Times New Roman"/>
                          <a:ea typeface="Times New Roman"/>
                          <a:cs typeface="Times New Roman"/>
                        </a:rPr>
                        <a:t> </a:t>
                      </a:r>
                      <a:r>
                        <a:rPr lang="ru-RU" sz="1400" b="1" dirty="0">
                          <a:effectLst/>
                          <a:latin typeface="Times New Roman"/>
                          <a:ea typeface="Times New Roman"/>
                          <a:cs typeface="Times New Roman"/>
                        </a:rPr>
                        <a:t>000</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38735" marR="28575" algn="ctr">
                        <a:spcBef>
                          <a:spcPts val="345"/>
                        </a:spcBef>
                        <a:spcAft>
                          <a:spcPts val="0"/>
                        </a:spcAft>
                      </a:pPr>
                      <a:r>
                        <a:rPr lang="ru-RU" sz="1400" b="1" dirty="0">
                          <a:effectLst/>
                          <a:latin typeface="Times New Roman"/>
                          <a:ea typeface="Times New Roman"/>
                          <a:cs typeface="Times New Roman"/>
                        </a:rPr>
                        <a:t>5</a:t>
                      </a:r>
                      <a:r>
                        <a:rPr lang="ru-RU" sz="1400" b="1" spc="5" dirty="0">
                          <a:effectLst/>
                          <a:latin typeface="Times New Roman"/>
                          <a:ea typeface="Times New Roman"/>
                          <a:cs typeface="Times New Roman"/>
                        </a:rPr>
                        <a:t> </a:t>
                      </a:r>
                      <a:r>
                        <a:rPr lang="ru-RU" sz="1400" b="1" dirty="0">
                          <a:effectLst/>
                          <a:latin typeface="Times New Roman"/>
                          <a:ea typeface="Times New Roman"/>
                          <a:cs typeface="Times New Roman"/>
                        </a:rPr>
                        <a:t>520</a:t>
                      </a:r>
                      <a:r>
                        <a:rPr lang="ru-RU" sz="1400" b="1" spc="5" dirty="0">
                          <a:effectLst/>
                          <a:latin typeface="Times New Roman"/>
                          <a:ea typeface="Times New Roman"/>
                          <a:cs typeface="Times New Roman"/>
                        </a:rPr>
                        <a:t> </a:t>
                      </a:r>
                      <a:r>
                        <a:rPr lang="ru-RU" sz="1400" b="1" dirty="0">
                          <a:effectLst/>
                          <a:latin typeface="Times New Roman"/>
                          <a:ea typeface="Times New Roman"/>
                          <a:cs typeface="Times New Roman"/>
                        </a:rPr>
                        <a:t>000</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38735" marR="28575" algn="ctr">
                        <a:spcBef>
                          <a:spcPts val="345"/>
                        </a:spcBef>
                        <a:spcAft>
                          <a:spcPts val="0"/>
                        </a:spcAft>
                      </a:pPr>
                      <a:r>
                        <a:rPr lang="ru-RU" sz="1400" b="1" dirty="0">
                          <a:effectLst/>
                          <a:latin typeface="Times New Roman"/>
                          <a:ea typeface="Times New Roman"/>
                          <a:cs typeface="Times New Roman"/>
                        </a:rPr>
                        <a:t>7</a:t>
                      </a:r>
                      <a:r>
                        <a:rPr lang="ru-RU" sz="1400" b="1" spc="5" dirty="0">
                          <a:effectLst/>
                          <a:latin typeface="Times New Roman"/>
                          <a:ea typeface="Times New Roman"/>
                          <a:cs typeface="Times New Roman"/>
                        </a:rPr>
                        <a:t> </a:t>
                      </a:r>
                      <a:r>
                        <a:rPr lang="ru-RU" sz="1400" b="1" dirty="0">
                          <a:effectLst/>
                          <a:latin typeface="Times New Roman"/>
                          <a:ea typeface="Times New Roman"/>
                          <a:cs typeface="Times New Roman"/>
                        </a:rPr>
                        <a:t>140</a:t>
                      </a:r>
                      <a:r>
                        <a:rPr lang="ru-RU" sz="1400" b="1" spc="5" dirty="0">
                          <a:effectLst/>
                          <a:latin typeface="Times New Roman"/>
                          <a:ea typeface="Times New Roman"/>
                          <a:cs typeface="Times New Roman"/>
                        </a:rPr>
                        <a:t> </a:t>
                      </a:r>
                      <a:r>
                        <a:rPr lang="ru-RU" sz="1400" b="1" dirty="0">
                          <a:effectLst/>
                          <a:latin typeface="Times New Roman"/>
                          <a:ea typeface="Times New Roman"/>
                          <a:cs typeface="Times New Roman"/>
                        </a:rPr>
                        <a:t>000</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38735" marR="28575" algn="ctr">
                        <a:spcBef>
                          <a:spcPts val="345"/>
                        </a:spcBef>
                        <a:spcAft>
                          <a:spcPts val="0"/>
                        </a:spcAft>
                      </a:pPr>
                      <a:r>
                        <a:rPr lang="ru-RU" sz="1400" b="1" dirty="0">
                          <a:effectLst/>
                          <a:latin typeface="Times New Roman"/>
                          <a:ea typeface="Times New Roman"/>
                          <a:cs typeface="Times New Roman"/>
                        </a:rPr>
                        <a:t>9</a:t>
                      </a:r>
                      <a:r>
                        <a:rPr lang="ru-RU" sz="1400" b="1" spc="5" dirty="0">
                          <a:effectLst/>
                          <a:latin typeface="Times New Roman"/>
                          <a:ea typeface="Times New Roman"/>
                          <a:cs typeface="Times New Roman"/>
                        </a:rPr>
                        <a:t> </a:t>
                      </a:r>
                      <a:r>
                        <a:rPr lang="ru-RU" sz="1400" b="1" dirty="0">
                          <a:effectLst/>
                          <a:latin typeface="Times New Roman"/>
                          <a:ea typeface="Times New Roman"/>
                          <a:cs typeface="Times New Roman"/>
                        </a:rPr>
                        <a:t>360</a:t>
                      </a:r>
                      <a:r>
                        <a:rPr lang="ru-RU" sz="1400" b="1" spc="5" dirty="0">
                          <a:effectLst/>
                          <a:latin typeface="Times New Roman"/>
                          <a:ea typeface="Times New Roman"/>
                          <a:cs typeface="Times New Roman"/>
                        </a:rPr>
                        <a:t> </a:t>
                      </a:r>
                      <a:r>
                        <a:rPr lang="ru-RU" sz="1400" b="1" dirty="0">
                          <a:effectLst/>
                          <a:latin typeface="Times New Roman"/>
                          <a:ea typeface="Times New Roman"/>
                          <a:cs typeface="Times New Roman"/>
                        </a:rPr>
                        <a:t>000</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38735" marR="28575" algn="ctr">
                        <a:spcBef>
                          <a:spcPts val="345"/>
                        </a:spcBef>
                        <a:spcAft>
                          <a:spcPts val="0"/>
                        </a:spcAft>
                      </a:pPr>
                      <a:r>
                        <a:rPr lang="ru-RU" sz="1400" b="1" dirty="0">
                          <a:effectLst/>
                          <a:latin typeface="Times New Roman"/>
                          <a:ea typeface="Times New Roman"/>
                          <a:cs typeface="Times New Roman"/>
                        </a:rPr>
                        <a:t>12</a:t>
                      </a:r>
                      <a:r>
                        <a:rPr lang="ru-RU" sz="1400" b="1" spc="5" dirty="0">
                          <a:effectLst/>
                          <a:latin typeface="Times New Roman"/>
                          <a:ea typeface="Times New Roman"/>
                          <a:cs typeface="Times New Roman"/>
                        </a:rPr>
                        <a:t> </a:t>
                      </a:r>
                      <a:r>
                        <a:rPr lang="ru-RU" sz="1400" b="1" dirty="0">
                          <a:effectLst/>
                          <a:latin typeface="Times New Roman"/>
                          <a:ea typeface="Times New Roman"/>
                          <a:cs typeface="Times New Roman"/>
                        </a:rPr>
                        <a:t>180</a:t>
                      </a:r>
                      <a:r>
                        <a:rPr lang="ru-RU" sz="1400" b="1" spc="10" dirty="0">
                          <a:effectLst/>
                          <a:latin typeface="Times New Roman"/>
                          <a:ea typeface="Times New Roman"/>
                          <a:cs typeface="Times New Roman"/>
                        </a:rPr>
                        <a:t> </a:t>
                      </a:r>
                      <a:r>
                        <a:rPr lang="ru-RU" sz="1400" b="1" dirty="0">
                          <a:effectLst/>
                          <a:latin typeface="Times New Roman"/>
                          <a:ea typeface="Times New Roman"/>
                          <a:cs typeface="Times New Roman"/>
                        </a:rPr>
                        <a:t>000</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38735" marR="29210" algn="ctr">
                        <a:spcBef>
                          <a:spcPts val="345"/>
                        </a:spcBef>
                        <a:spcAft>
                          <a:spcPts val="0"/>
                        </a:spcAft>
                      </a:pPr>
                      <a:r>
                        <a:rPr lang="ru-RU" sz="1400" b="1" dirty="0">
                          <a:effectLst/>
                          <a:latin typeface="Times New Roman"/>
                          <a:ea typeface="Times New Roman"/>
                          <a:cs typeface="Times New Roman"/>
                        </a:rPr>
                        <a:t>15</a:t>
                      </a:r>
                      <a:r>
                        <a:rPr lang="ru-RU" sz="1400" b="1" spc="5" dirty="0">
                          <a:effectLst/>
                          <a:latin typeface="Times New Roman"/>
                          <a:ea typeface="Times New Roman"/>
                          <a:cs typeface="Times New Roman"/>
                        </a:rPr>
                        <a:t> </a:t>
                      </a:r>
                      <a:r>
                        <a:rPr lang="ru-RU" sz="1400" b="1" dirty="0">
                          <a:effectLst/>
                          <a:latin typeface="Times New Roman"/>
                          <a:ea typeface="Times New Roman"/>
                          <a:cs typeface="Times New Roman"/>
                        </a:rPr>
                        <a:t>295</a:t>
                      </a:r>
                      <a:r>
                        <a:rPr lang="ru-RU" sz="1400" b="1" spc="10" dirty="0">
                          <a:effectLst/>
                          <a:latin typeface="Times New Roman"/>
                          <a:ea typeface="Times New Roman"/>
                          <a:cs typeface="Times New Roman"/>
                        </a:rPr>
                        <a:t> </a:t>
                      </a:r>
                      <a:r>
                        <a:rPr lang="ru-RU" sz="1400" b="1" dirty="0">
                          <a:effectLst/>
                          <a:latin typeface="Times New Roman"/>
                          <a:ea typeface="Times New Roman"/>
                          <a:cs typeface="Times New Roman"/>
                        </a:rPr>
                        <a:t>200</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39370" marR="30480" algn="ctr">
                        <a:spcBef>
                          <a:spcPts val="345"/>
                        </a:spcBef>
                        <a:spcAft>
                          <a:spcPts val="0"/>
                        </a:spcAft>
                      </a:pPr>
                      <a:r>
                        <a:rPr lang="ru-RU" sz="1400" b="1" dirty="0">
                          <a:effectLst/>
                          <a:latin typeface="Times New Roman"/>
                          <a:ea typeface="Times New Roman"/>
                          <a:cs typeface="Times New Roman"/>
                        </a:rPr>
                        <a:t>19</a:t>
                      </a:r>
                      <a:r>
                        <a:rPr lang="ru-RU" sz="1400" b="1" spc="5" dirty="0">
                          <a:effectLst/>
                          <a:latin typeface="Times New Roman"/>
                          <a:ea typeface="Times New Roman"/>
                          <a:cs typeface="Times New Roman"/>
                        </a:rPr>
                        <a:t> </a:t>
                      </a:r>
                      <a:r>
                        <a:rPr lang="ru-RU" sz="1400" b="1" dirty="0">
                          <a:effectLst/>
                          <a:latin typeface="Times New Roman"/>
                          <a:ea typeface="Times New Roman"/>
                          <a:cs typeface="Times New Roman"/>
                        </a:rPr>
                        <a:t>183</a:t>
                      </a:r>
                      <a:r>
                        <a:rPr lang="ru-RU" sz="1400" b="1" spc="10" dirty="0">
                          <a:effectLst/>
                          <a:latin typeface="Times New Roman"/>
                          <a:ea typeface="Times New Roman"/>
                          <a:cs typeface="Times New Roman"/>
                        </a:rPr>
                        <a:t> </a:t>
                      </a:r>
                      <a:r>
                        <a:rPr lang="ru-RU" sz="1400" b="1" dirty="0">
                          <a:effectLst/>
                          <a:latin typeface="Times New Roman"/>
                          <a:ea typeface="Times New Roman"/>
                          <a:cs typeface="Times New Roman"/>
                        </a:rPr>
                        <a:t>847</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38735" marR="29845" algn="ctr">
                        <a:spcBef>
                          <a:spcPts val="345"/>
                        </a:spcBef>
                        <a:spcAft>
                          <a:spcPts val="0"/>
                        </a:spcAft>
                      </a:pPr>
                      <a:r>
                        <a:rPr lang="ru-RU" sz="1400" b="1" dirty="0">
                          <a:effectLst/>
                          <a:latin typeface="Times New Roman"/>
                          <a:ea typeface="Times New Roman"/>
                          <a:cs typeface="Times New Roman"/>
                        </a:rPr>
                        <a:t>24</a:t>
                      </a:r>
                      <a:r>
                        <a:rPr lang="ru-RU" sz="1400" b="1" spc="5" dirty="0">
                          <a:effectLst/>
                          <a:latin typeface="Times New Roman"/>
                          <a:ea typeface="Times New Roman"/>
                          <a:cs typeface="Times New Roman"/>
                        </a:rPr>
                        <a:t> </a:t>
                      </a:r>
                      <a:r>
                        <a:rPr lang="ru-RU" sz="1400" b="1" dirty="0">
                          <a:effectLst/>
                          <a:latin typeface="Times New Roman"/>
                          <a:ea typeface="Times New Roman"/>
                          <a:cs typeface="Times New Roman"/>
                        </a:rPr>
                        <a:t>035</a:t>
                      </a:r>
                      <a:r>
                        <a:rPr lang="ru-RU" sz="1400" b="1" spc="10" dirty="0">
                          <a:effectLst/>
                          <a:latin typeface="Times New Roman"/>
                          <a:ea typeface="Times New Roman"/>
                          <a:cs typeface="Times New Roman"/>
                        </a:rPr>
                        <a:t> </a:t>
                      </a:r>
                      <a:r>
                        <a:rPr lang="ru-RU" sz="1400" b="1" dirty="0">
                          <a:effectLst/>
                          <a:latin typeface="Times New Roman"/>
                          <a:ea typeface="Times New Roman"/>
                          <a:cs typeface="Times New Roman"/>
                        </a:rPr>
                        <a:t>371</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38100" marR="29845" algn="ctr">
                        <a:spcBef>
                          <a:spcPts val="345"/>
                        </a:spcBef>
                        <a:spcAft>
                          <a:spcPts val="0"/>
                        </a:spcAft>
                      </a:pPr>
                      <a:r>
                        <a:rPr lang="ru-RU" sz="1400" b="1" dirty="0">
                          <a:effectLst/>
                          <a:latin typeface="Times New Roman"/>
                          <a:ea typeface="Times New Roman"/>
                          <a:cs typeface="Times New Roman"/>
                        </a:rPr>
                        <a:t>30</a:t>
                      </a:r>
                      <a:r>
                        <a:rPr lang="ru-RU" sz="1400" b="1" spc="5" dirty="0">
                          <a:effectLst/>
                          <a:latin typeface="Times New Roman"/>
                          <a:ea typeface="Times New Roman"/>
                          <a:cs typeface="Times New Roman"/>
                        </a:rPr>
                        <a:t> </a:t>
                      </a:r>
                      <a:r>
                        <a:rPr lang="ru-RU" sz="1400" b="1" dirty="0">
                          <a:effectLst/>
                          <a:latin typeface="Times New Roman"/>
                          <a:ea typeface="Times New Roman"/>
                          <a:cs typeface="Times New Roman"/>
                        </a:rPr>
                        <a:t>097</a:t>
                      </a:r>
                      <a:r>
                        <a:rPr lang="ru-RU" sz="1400" b="1" spc="10" dirty="0">
                          <a:effectLst/>
                          <a:latin typeface="Times New Roman"/>
                          <a:ea typeface="Times New Roman"/>
                          <a:cs typeface="Times New Roman"/>
                        </a:rPr>
                        <a:t> </a:t>
                      </a:r>
                      <a:r>
                        <a:rPr lang="ru-RU" sz="1400" b="1" dirty="0">
                          <a:effectLst/>
                          <a:latin typeface="Times New Roman"/>
                          <a:ea typeface="Times New Roman"/>
                          <a:cs typeface="Times New Roman"/>
                        </a:rPr>
                        <a:t>984</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38100" marR="29845" algn="ctr">
                        <a:spcBef>
                          <a:spcPts val="345"/>
                        </a:spcBef>
                        <a:spcAft>
                          <a:spcPts val="0"/>
                        </a:spcAft>
                      </a:pPr>
                      <a:r>
                        <a:rPr lang="ru-RU" sz="1400" b="1" dirty="0">
                          <a:effectLst/>
                          <a:latin typeface="Times New Roman"/>
                          <a:ea typeface="Times New Roman"/>
                          <a:cs typeface="Times New Roman"/>
                        </a:rPr>
                        <a:t>37</a:t>
                      </a:r>
                      <a:r>
                        <a:rPr lang="ru-RU" sz="1400" b="1" spc="5" dirty="0">
                          <a:effectLst/>
                          <a:latin typeface="Times New Roman"/>
                          <a:ea typeface="Times New Roman"/>
                          <a:cs typeface="Times New Roman"/>
                        </a:rPr>
                        <a:t> </a:t>
                      </a:r>
                      <a:r>
                        <a:rPr lang="ru-RU" sz="1400" b="1" dirty="0">
                          <a:effectLst/>
                          <a:latin typeface="Times New Roman"/>
                          <a:ea typeface="Times New Roman"/>
                          <a:cs typeface="Times New Roman"/>
                        </a:rPr>
                        <a:t>680</a:t>
                      </a:r>
                      <a:r>
                        <a:rPr lang="ru-RU" sz="1400" b="1" spc="10" dirty="0">
                          <a:effectLst/>
                          <a:latin typeface="Times New Roman"/>
                          <a:ea typeface="Times New Roman"/>
                          <a:cs typeface="Times New Roman"/>
                        </a:rPr>
                        <a:t> </a:t>
                      </a:r>
                      <a:r>
                        <a:rPr lang="ru-RU" sz="1400" b="1" dirty="0">
                          <a:effectLst/>
                          <a:latin typeface="Times New Roman"/>
                          <a:ea typeface="Times New Roman"/>
                          <a:cs typeface="Times New Roman"/>
                        </a:rPr>
                        <a:t>925</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r>
            </a:tbl>
          </a:graphicData>
        </a:graphic>
      </p:graphicFrame>
      <p:sp>
        <p:nvSpPr>
          <p:cNvPr id="4" name="Прямоугольник 3"/>
          <p:cNvSpPr/>
          <p:nvPr/>
        </p:nvSpPr>
        <p:spPr>
          <a:xfrm>
            <a:off x="4428179" y="3604598"/>
            <a:ext cx="6096000" cy="307777"/>
          </a:xfrm>
          <a:prstGeom prst="rect">
            <a:avLst/>
          </a:prstGeom>
        </p:spPr>
        <p:txBody>
          <a:bodyPr>
            <a:spAutoFit/>
          </a:bodyPr>
          <a:lstStyle/>
          <a:p>
            <a:r>
              <a:rPr lang="ru-RU" sz="1400" b="1" dirty="0"/>
              <a:t>Затраты на искусственное осеменение </a:t>
            </a:r>
            <a:r>
              <a:rPr lang="ru-RU" sz="1400" b="1" dirty="0" smtClean="0"/>
              <a:t>коров</a:t>
            </a:r>
            <a:r>
              <a:rPr lang="ru-RU" sz="1400" b="1" dirty="0"/>
              <a:t> </a:t>
            </a:r>
            <a:endParaRPr lang="ru-RU" sz="1400" dirty="0"/>
          </a:p>
        </p:txBody>
      </p:sp>
      <p:graphicFrame>
        <p:nvGraphicFramePr>
          <p:cNvPr id="5" name="Таблица 4"/>
          <p:cNvGraphicFramePr>
            <a:graphicFrameLocks noGrp="1"/>
          </p:cNvGraphicFramePr>
          <p:nvPr>
            <p:extLst>
              <p:ext uri="{D42A27DB-BD31-4B8C-83A1-F6EECF244321}">
                <p14:modId xmlns:p14="http://schemas.microsoft.com/office/powerpoint/2010/main" val="2794528695"/>
              </p:ext>
            </p:extLst>
          </p:nvPr>
        </p:nvGraphicFramePr>
        <p:xfrm>
          <a:off x="322808" y="4157041"/>
          <a:ext cx="11430003" cy="1463675"/>
        </p:xfrm>
        <a:graphic>
          <a:graphicData uri="http://schemas.openxmlformats.org/drawingml/2006/table">
            <a:tbl>
              <a:tblPr firstRow="1" firstCol="1" lastRow="1" lastCol="1" bandRow="1" bandCol="1"/>
              <a:tblGrid>
                <a:gridCol w="2745013"/>
                <a:gridCol w="869147"/>
                <a:gridCol w="868337"/>
                <a:gridCol w="868337"/>
                <a:gridCol w="868337"/>
                <a:gridCol w="868337"/>
                <a:gridCol w="868337"/>
                <a:gridCol w="869147"/>
                <a:gridCol w="868337"/>
                <a:gridCol w="868337"/>
                <a:gridCol w="868337"/>
              </a:tblGrid>
              <a:tr h="234315">
                <a:tc>
                  <a:txBody>
                    <a:bodyPr/>
                    <a:lstStyle/>
                    <a:p>
                      <a:pPr marL="802005" marR="787400" algn="ctr">
                        <a:spcBef>
                          <a:spcPts val="350"/>
                        </a:spcBef>
                        <a:spcAft>
                          <a:spcPts val="0"/>
                        </a:spcAft>
                      </a:pPr>
                      <a:r>
                        <a:rPr lang="ru-RU" sz="1400" b="1" dirty="0">
                          <a:effectLst/>
                          <a:latin typeface="Times New Roman"/>
                          <a:ea typeface="Times New Roman"/>
                          <a:cs typeface="Times New Roman"/>
                        </a:rPr>
                        <a:t>Периоды</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370" marR="26035" algn="ctr">
                        <a:spcBef>
                          <a:spcPts val="350"/>
                        </a:spcBef>
                        <a:spcAft>
                          <a:spcPts val="0"/>
                        </a:spcAft>
                      </a:pPr>
                      <a:r>
                        <a:rPr lang="ru-RU" sz="1400" b="1">
                          <a:effectLst/>
                          <a:latin typeface="Times New Roman"/>
                          <a:ea typeface="Times New Roman"/>
                          <a:cs typeface="Times New Roman"/>
                        </a:rPr>
                        <a:t>1 год</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735" marR="25400" algn="ctr">
                        <a:spcBef>
                          <a:spcPts val="350"/>
                        </a:spcBef>
                        <a:spcAft>
                          <a:spcPts val="0"/>
                        </a:spcAft>
                      </a:pPr>
                      <a:r>
                        <a:rPr lang="ru-RU" sz="1400" b="1">
                          <a:effectLst/>
                          <a:latin typeface="Times New Roman"/>
                          <a:ea typeface="Times New Roman"/>
                          <a:cs typeface="Times New Roman"/>
                        </a:rPr>
                        <a:t>2 год</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735" marR="26035" algn="ctr">
                        <a:spcBef>
                          <a:spcPts val="350"/>
                        </a:spcBef>
                        <a:spcAft>
                          <a:spcPts val="0"/>
                        </a:spcAft>
                      </a:pPr>
                      <a:r>
                        <a:rPr lang="ru-RU" sz="1400" b="1">
                          <a:effectLst/>
                          <a:latin typeface="Times New Roman"/>
                          <a:ea typeface="Times New Roman"/>
                          <a:cs typeface="Times New Roman"/>
                        </a:rPr>
                        <a:t>3 год</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735" marR="26035" algn="ctr">
                        <a:spcBef>
                          <a:spcPts val="350"/>
                        </a:spcBef>
                        <a:spcAft>
                          <a:spcPts val="0"/>
                        </a:spcAft>
                      </a:pPr>
                      <a:r>
                        <a:rPr lang="ru-RU" sz="1400" b="1">
                          <a:effectLst/>
                          <a:latin typeface="Times New Roman"/>
                          <a:ea typeface="Times New Roman"/>
                          <a:cs typeface="Times New Roman"/>
                        </a:rPr>
                        <a:t>4 год</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735" marR="26035" algn="ctr">
                        <a:spcBef>
                          <a:spcPts val="350"/>
                        </a:spcBef>
                        <a:spcAft>
                          <a:spcPts val="0"/>
                        </a:spcAft>
                      </a:pPr>
                      <a:r>
                        <a:rPr lang="ru-RU" sz="1400" b="1">
                          <a:effectLst/>
                          <a:latin typeface="Times New Roman"/>
                          <a:ea typeface="Times New Roman"/>
                          <a:cs typeface="Times New Roman"/>
                        </a:rPr>
                        <a:t>5 год</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735" marR="26035" algn="ctr">
                        <a:spcBef>
                          <a:spcPts val="350"/>
                        </a:spcBef>
                        <a:spcAft>
                          <a:spcPts val="0"/>
                        </a:spcAft>
                      </a:pPr>
                      <a:r>
                        <a:rPr lang="ru-RU" sz="1400" b="1">
                          <a:effectLst/>
                          <a:latin typeface="Times New Roman"/>
                          <a:ea typeface="Times New Roman"/>
                          <a:cs typeface="Times New Roman"/>
                        </a:rPr>
                        <a:t>6 год</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370" marR="27305" algn="ctr">
                        <a:spcBef>
                          <a:spcPts val="350"/>
                        </a:spcBef>
                        <a:spcAft>
                          <a:spcPts val="0"/>
                        </a:spcAft>
                      </a:pPr>
                      <a:r>
                        <a:rPr lang="ru-RU" sz="1400" b="1">
                          <a:effectLst/>
                          <a:latin typeface="Times New Roman"/>
                          <a:ea typeface="Times New Roman"/>
                          <a:cs typeface="Times New Roman"/>
                        </a:rPr>
                        <a:t>7 год</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735" marR="27305" algn="ctr">
                        <a:spcBef>
                          <a:spcPts val="350"/>
                        </a:spcBef>
                        <a:spcAft>
                          <a:spcPts val="0"/>
                        </a:spcAft>
                      </a:pPr>
                      <a:r>
                        <a:rPr lang="ru-RU" sz="1400" b="1">
                          <a:effectLst/>
                          <a:latin typeface="Times New Roman"/>
                          <a:ea typeface="Times New Roman"/>
                          <a:cs typeface="Times New Roman"/>
                        </a:rPr>
                        <a:t>8 год</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735" marR="27305" algn="ctr">
                        <a:spcBef>
                          <a:spcPts val="350"/>
                        </a:spcBef>
                        <a:spcAft>
                          <a:spcPts val="0"/>
                        </a:spcAft>
                      </a:pPr>
                      <a:r>
                        <a:rPr lang="ru-RU" sz="1400" b="1">
                          <a:effectLst/>
                          <a:latin typeface="Times New Roman"/>
                          <a:ea typeface="Times New Roman"/>
                          <a:cs typeface="Times New Roman"/>
                        </a:rPr>
                        <a:t>9 год</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735" marR="27940" algn="ctr">
                        <a:spcBef>
                          <a:spcPts val="350"/>
                        </a:spcBef>
                        <a:spcAft>
                          <a:spcPts val="0"/>
                        </a:spcAft>
                      </a:pPr>
                      <a:r>
                        <a:rPr lang="ru-RU" sz="1400" b="1">
                          <a:effectLst/>
                          <a:latin typeface="Times New Roman"/>
                          <a:ea typeface="Times New Roman"/>
                          <a:cs typeface="Times New Roman"/>
                        </a:rPr>
                        <a:t>10</a:t>
                      </a:r>
                      <a:r>
                        <a:rPr lang="ru-RU" sz="1400" b="1" spc="5">
                          <a:effectLst/>
                          <a:latin typeface="Times New Roman"/>
                          <a:ea typeface="Times New Roman"/>
                          <a:cs typeface="Times New Roman"/>
                        </a:rPr>
                        <a:t> </a:t>
                      </a:r>
                      <a:r>
                        <a:rPr lang="ru-RU" sz="1400" b="1">
                          <a:effectLst/>
                          <a:latin typeface="Times New Roman"/>
                          <a:ea typeface="Times New Roman"/>
                          <a:cs typeface="Times New Roman"/>
                        </a:rPr>
                        <a:t>год</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45">
                <a:tc gridSpan="11">
                  <a:txBody>
                    <a:bodyPr/>
                    <a:lstStyle/>
                    <a:p>
                      <a:pPr algn="l">
                        <a:spcAft>
                          <a:spcPts val="0"/>
                        </a:spcAft>
                      </a:pPr>
                      <a:r>
                        <a:rPr lang="ru-RU" sz="1400" dirty="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33680">
                <a:tc>
                  <a:txBody>
                    <a:bodyPr/>
                    <a:lstStyle/>
                    <a:p>
                      <a:pPr marL="22225" algn="l">
                        <a:spcBef>
                          <a:spcPts val="335"/>
                        </a:spcBef>
                        <a:spcAft>
                          <a:spcPts val="0"/>
                        </a:spcAft>
                      </a:pPr>
                      <a:r>
                        <a:rPr lang="ru-RU" sz="1400">
                          <a:effectLst/>
                          <a:latin typeface="Times New Roman"/>
                          <a:ea typeface="Times New Roman"/>
                          <a:cs typeface="Times New Roman"/>
                        </a:rPr>
                        <a:t>Количество</a:t>
                      </a:r>
                      <a:r>
                        <a:rPr lang="ru-RU" sz="1400" spc="-20">
                          <a:effectLst/>
                          <a:latin typeface="Times New Roman"/>
                          <a:ea typeface="Times New Roman"/>
                          <a:cs typeface="Times New Roman"/>
                        </a:rPr>
                        <a:t> </a:t>
                      </a:r>
                      <a:r>
                        <a:rPr lang="ru-RU" sz="1400">
                          <a:effectLst/>
                          <a:latin typeface="Times New Roman"/>
                          <a:ea typeface="Times New Roman"/>
                          <a:cs typeface="Times New Roman"/>
                        </a:rPr>
                        <a:t>голов</a:t>
                      </a:r>
                      <a:r>
                        <a:rPr lang="ru-RU" sz="1400" spc="-25">
                          <a:effectLst/>
                          <a:latin typeface="Times New Roman"/>
                          <a:ea typeface="Times New Roman"/>
                          <a:cs typeface="Times New Roman"/>
                        </a:rPr>
                        <a:t> </a:t>
                      </a:r>
                      <a:r>
                        <a:rPr lang="ru-RU" sz="1400">
                          <a:effectLst/>
                          <a:latin typeface="Times New Roman"/>
                          <a:ea typeface="Times New Roman"/>
                          <a:cs typeface="Times New Roman"/>
                        </a:rPr>
                        <a:t>коров</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370" marR="26670" algn="ctr">
                        <a:spcBef>
                          <a:spcPts val="335"/>
                        </a:spcBef>
                        <a:spcAft>
                          <a:spcPts val="0"/>
                        </a:spcAft>
                      </a:pPr>
                      <a:r>
                        <a:rPr lang="ru-RU" sz="1400" dirty="0">
                          <a:effectLst/>
                          <a:latin typeface="Times New Roman"/>
                          <a:ea typeface="Times New Roman"/>
                          <a:cs typeface="Times New Roman"/>
                        </a:rPr>
                        <a:t>130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735" marR="26670" algn="ctr">
                        <a:spcBef>
                          <a:spcPts val="335"/>
                        </a:spcBef>
                        <a:spcAft>
                          <a:spcPts val="0"/>
                        </a:spcAft>
                      </a:pPr>
                      <a:r>
                        <a:rPr lang="ru-RU" sz="1400" dirty="0">
                          <a:effectLst/>
                          <a:latin typeface="Times New Roman"/>
                          <a:ea typeface="Times New Roman"/>
                          <a:cs typeface="Times New Roman"/>
                        </a:rPr>
                        <a:t>184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735" marR="26670" algn="ctr">
                        <a:spcBef>
                          <a:spcPts val="335"/>
                        </a:spcBef>
                        <a:spcAft>
                          <a:spcPts val="0"/>
                        </a:spcAft>
                      </a:pPr>
                      <a:r>
                        <a:rPr lang="ru-RU" sz="1400" dirty="0">
                          <a:effectLst/>
                          <a:latin typeface="Times New Roman"/>
                          <a:ea typeface="Times New Roman"/>
                          <a:cs typeface="Times New Roman"/>
                        </a:rPr>
                        <a:t>238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735" marR="26670" algn="ctr">
                        <a:spcBef>
                          <a:spcPts val="335"/>
                        </a:spcBef>
                        <a:spcAft>
                          <a:spcPts val="0"/>
                        </a:spcAft>
                      </a:pPr>
                      <a:r>
                        <a:rPr lang="ru-RU" sz="1400">
                          <a:effectLst/>
                          <a:latin typeface="Times New Roman"/>
                          <a:ea typeface="Times New Roman"/>
                          <a:cs typeface="Times New Roman"/>
                        </a:rPr>
                        <a:t>312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735" marR="26670" algn="ctr">
                        <a:spcBef>
                          <a:spcPts val="335"/>
                        </a:spcBef>
                        <a:spcAft>
                          <a:spcPts val="0"/>
                        </a:spcAft>
                      </a:pPr>
                      <a:r>
                        <a:rPr lang="ru-RU" sz="1400">
                          <a:effectLst/>
                          <a:latin typeface="Times New Roman"/>
                          <a:ea typeface="Times New Roman"/>
                          <a:cs typeface="Times New Roman"/>
                        </a:rPr>
                        <a:t>406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735" marR="26670" algn="ctr">
                        <a:spcBef>
                          <a:spcPts val="335"/>
                        </a:spcBef>
                        <a:spcAft>
                          <a:spcPts val="0"/>
                        </a:spcAft>
                      </a:pPr>
                      <a:r>
                        <a:rPr lang="ru-RU" sz="1400">
                          <a:effectLst/>
                          <a:latin typeface="Times New Roman"/>
                          <a:ea typeface="Times New Roman"/>
                          <a:cs typeface="Times New Roman"/>
                        </a:rPr>
                        <a:t>510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370" marR="28575" algn="ctr">
                        <a:spcBef>
                          <a:spcPts val="335"/>
                        </a:spcBef>
                        <a:spcAft>
                          <a:spcPts val="0"/>
                        </a:spcAft>
                      </a:pPr>
                      <a:r>
                        <a:rPr lang="ru-RU" sz="1400">
                          <a:effectLst/>
                          <a:latin typeface="Times New Roman"/>
                          <a:ea typeface="Times New Roman"/>
                          <a:cs typeface="Times New Roman"/>
                        </a:rPr>
                        <a:t>639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735" marR="27940" algn="ctr">
                        <a:spcBef>
                          <a:spcPts val="335"/>
                        </a:spcBef>
                        <a:spcAft>
                          <a:spcPts val="0"/>
                        </a:spcAft>
                      </a:pPr>
                      <a:r>
                        <a:rPr lang="ru-RU" sz="1400">
                          <a:effectLst/>
                          <a:latin typeface="Times New Roman"/>
                          <a:ea typeface="Times New Roman"/>
                          <a:cs typeface="Times New Roman"/>
                        </a:rPr>
                        <a:t>801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735" marR="27940" algn="ctr">
                        <a:spcBef>
                          <a:spcPts val="335"/>
                        </a:spcBef>
                        <a:spcAft>
                          <a:spcPts val="0"/>
                        </a:spcAft>
                      </a:pPr>
                      <a:r>
                        <a:rPr lang="ru-RU" sz="1400">
                          <a:effectLst/>
                          <a:latin typeface="Times New Roman"/>
                          <a:ea typeface="Times New Roman"/>
                          <a:cs typeface="Times New Roman"/>
                        </a:rPr>
                        <a:t>1</a:t>
                      </a:r>
                      <a:r>
                        <a:rPr lang="ru-RU" sz="1400" spc="5">
                          <a:effectLst/>
                          <a:latin typeface="Times New Roman"/>
                          <a:ea typeface="Times New Roman"/>
                          <a:cs typeface="Times New Roman"/>
                        </a:rPr>
                        <a:t> </a:t>
                      </a:r>
                      <a:r>
                        <a:rPr lang="ru-RU" sz="1400">
                          <a:effectLst/>
                          <a:latin typeface="Times New Roman"/>
                          <a:ea typeface="Times New Roman"/>
                          <a:cs typeface="Times New Roman"/>
                        </a:rPr>
                        <a:t>003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735" marR="28575" algn="ctr">
                        <a:spcBef>
                          <a:spcPts val="335"/>
                        </a:spcBef>
                        <a:spcAft>
                          <a:spcPts val="0"/>
                        </a:spcAft>
                      </a:pPr>
                      <a:r>
                        <a:rPr lang="ru-RU" sz="1400">
                          <a:effectLst/>
                          <a:latin typeface="Times New Roman"/>
                          <a:ea typeface="Times New Roman"/>
                          <a:cs typeface="Times New Roman"/>
                        </a:rPr>
                        <a:t>1</a:t>
                      </a:r>
                      <a:r>
                        <a:rPr lang="ru-RU" sz="1400" spc="5">
                          <a:effectLst/>
                          <a:latin typeface="Times New Roman"/>
                          <a:ea typeface="Times New Roman"/>
                          <a:cs typeface="Times New Roman"/>
                        </a:rPr>
                        <a:t> </a:t>
                      </a:r>
                      <a:r>
                        <a:rPr lang="ru-RU" sz="1400">
                          <a:effectLst/>
                          <a:latin typeface="Times New Roman"/>
                          <a:ea typeface="Times New Roman"/>
                          <a:cs typeface="Times New Roman"/>
                        </a:rPr>
                        <a:t>256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600">
                <a:tc>
                  <a:txBody>
                    <a:bodyPr/>
                    <a:lstStyle/>
                    <a:p>
                      <a:pPr marL="22225" marR="284480" algn="l">
                        <a:lnSpc>
                          <a:spcPts val="1250"/>
                        </a:lnSpc>
                        <a:spcBef>
                          <a:spcPts val="80"/>
                        </a:spcBef>
                        <a:spcAft>
                          <a:spcPts val="0"/>
                        </a:spcAft>
                      </a:pPr>
                      <a:r>
                        <a:rPr lang="ru-RU" sz="1400">
                          <a:effectLst/>
                          <a:latin typeface="Times New Roman"/>
                          <a:ea typeface="Times New Roman"/>
                          <a:cs typeface="Times New Roman"/>
                        </a:rPr>
                        <a:t>Искусственное</a:t>
                      </a:r>
                      <a:r>
                        <a:rPr lang="ru-RU" sz="1400" spc="-45">
                          <a:effectLst/>
                          <a:latin typeface="Times New Roman"/>
                          <a:ea typeface="Times New Roman"/>
                          <a:cs typeface="Times New Roman"/>
                        </a:rPr>
                        <a:t> </a:t>
                      </a:r>
                      <a:r>
                        <a:rPr lang="ru-RU" sz="1400">
                          <a:effectLst/>
                          <a:latin typeface="Times New Roman"/>
                          <a:ea typeface="Times New Roman"/>
                          <a:cs typeface="Times New Roman"/>
                        </a:rPr>
                        <a:t>осеменение</a:t>
                      </a:r>
                      <a:r>
                        <a:rPr lang="ru-RU" sz="1400" spc="-40">
                          <a:effectLst/>
                          <a:latin typeface="Times New Roman"/>
                          <a:ea typeface="Times New Roman"/>
                          <a:cs typeface="Times New Roman"/>
                        </a:rPr>
                        <a:t> </a:t>
                      </a:r>
                      <a:r>
                        <a:rPr lang="ru-RU" sz="1400">
                          <a:effectLst/>
                          <a:latin typeface="Times New Roman"/>
                          <a:ea typeface="Times New Roman"/>
                          <a:cs typeface="Times New Roman"/>
                        </a:rPr>
                        <a:t>1</a:t>
                      </a:r>
                      <a:r>
                        <a:rPr lang="ru-RU" sz="1400" spc="-40">
                          <a:effectLst/>
                          <a:latin typeface="Times New Roman"/>
                          <a:ea typeface="Times New Roman"/>
                          <a:cs typeface="Times New Roman"/>
                        </a:rPr>
                        <a:t> </a:t>
                      </a:r>
                      <a:r>
                        <a:rPr lang="ru-RU" sz="1400">
                          <a:effectLst/>
                          <a:latin typeface="Times New Roman"/>
                          <a:ea typeface="Times New Roman"/>
                          <a:cs typeface="Times New Roman"/>
                        </a:rPr>
                        <a:t>гола</a:t>
                      </a:r>
                      <a:r>
                        <a:rPr lang="ru-RU" sz="1400" spc="-235">
                          <a:effectLst/>
                          <a:latin typeface="Times New Roman"/>
                          <a:ea typeface="Times New Roman"/>
                          <a:cs typeface="Times New Roman"/>
                        </a:rPr>
                        <a:t> </a:t>
                      </a:r>
                      <a:r>
                        <a:rPr lang="ru-RU" sz="1400">
                          <a:effectLst/>
                          <a:latin typeface="Times New Roman"/>
                          <a:ea typeface="Times New Roman"/>
                          <a:cs typeface="Times New Roman"/>
                        </a:rPr>
                        <a:t>коровы,</a:t>
                      </a:r>
                      <a:r>
                        <a:rPr lang="ru-RU" sz="1400" spc="-5">
                          <a:effectLst/>
                          <a:latin typeface="Times New Roman"/>
                          <a:ea typeface="Times New Roman"/>
                          <a:cs typeface="Times New Roman"/>
                        </a:rPr>
                        <a:t> </a:t>
                      </a:r>
                      <a:r>
                        <a:rPr lang="ru-RU" sz="1400">
                          <a:effectLst/>
                          <a:latin typeface="Times New Roman"/>
                          <a:ea typeface="Times New Roman"/>
                          <a:cs typeface="Times New Roman"/>
                        </a:rPr>
                        <a:t>в</a:t>
                      </a:r>
                      <a:r>
                        <a:rPr lang="ru-RU" sz="1400" spc="-5">
                          <a:effectLst/>
                          <a:latin typeface="Times New Roman"/>
                          <a:ea typeface="Times New Roman"/>
                          <a:cs typeface="Times New Roman"/>
                        </a:rPr>
                        <a:t> </a:t>
                      </a:r>
                      <a:r>
                        <a:rPr lang="ru-RU" sz="1400">
                          <a:effectLst/>
                          <a:latin typeface="Times New Roman"/>
                          <a:ea typeface="Times New Roman"/>
                          <a:cs typeface="Times New Roman"/>
                        </a:rPr>
                        <a:t>тенге</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370" marR="26670" algn="ctr">
                        <a:spcBef>
                          <a:spcPts val="815"/>
                        </a:spcBef>
                        <a:spcAft>
                          <a:spcPts val="0"/>
                        </a:spcAft>
                      </a:pPr>
                      <a:r>
                        <a:rPr lang="ru-RU" sz="1400">
                          <a:effectLst/>
                          <a:latin typeface="Times New Roman"/>
                          <a:ea typeface="Times New Roman"/>
                          <a:cs typeface="Times New Roman"/>
                        </a:rPr>
                        <a:t>20</a:t>
                      </a:r>
                      <a:r>
                        <a:rPr lang="ru-RU" sz="1400" spc="5">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735" marR="26670" algn="ctr">
                        <a:spcBef>
                          <a:spcPts val="815"/>
                        </a:spcBef>
                        <a:spcAft>
                          <a:spcPts val="0"/>
                        </a:spcAft>
                      </a:pPr>
                      <a:r>
                        <a:rPr lang="ru-RU" sz="1400">
                          <a:effectLst/>
                          <a:latin typeface="Times New Roman"/>
                          <a:ea typeface="Times New Roman"/>
                          <a:cs typeface="Times New Roman"/>
                        </a:rPr>
                        <a:t>20</a:t>
                      </a:r>
                      <a:r>
                        <a:rPr lang="ru-RU" sz="1400" spc="5">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735" marR="26670" algn="ctr">
                        <a:spcBef>
                          <a:spcPts val="815"/>
                        </a:spcBef>
                        <a:spcAft>
                          <a:spcPts val="0"/>
                        </a:spcAft>
                      </a:pPr>
                      <a:r>
                        <a:rPr lang="ru-RU" sz="1400" dirty="0">
                          <a:effectLst/>
                          <a:latin typeface="Times New Roman"/>
                          <a:ea typeface="Times New Roman"/>
                          <a:cs typeface="Times New Roman"/>
                        </a:rPr>
                        <a:t>20</a:t>
                      </a:r>
                      <a:r>
                        <a:rPr lang="ru-RU" sz="1400" spc="5" dirty="0">
                          <a:effectLst/>
                          <a:latin typeface="Times New Roman"/>
                          <a:ea typeface="Times New Roman"/>
                          <a:cs typeface="Times New Roman"/>
                        </a:rPr>
                        <a:t> </a:t>
                      </a:r>
                      <a:r>
                        <a:rPr lang="ru-RU" sz="1400" dirty="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735" marR="26670" algn="ctr">
                        <a:spcBef>
                          <a:spcPts val="815"/>
                        </a:spcBef>
                        <a:spcAft>
                          <a:spcPts val="0"/>
                        </a:spcAft>
                      </a:pPr>
                      <a:r>
                        <a:rPr lang="ru-RU" sz="1400" dirty="0">
                          <a:effectLst/>
                          <a:latin typeface="Times New Roman"/>
                          <a:ea typeface="Times New Roman"/>
                          <a:cs typeface="Times New Roman"/>
                        </a:rPr>
                        <a:t>20</a:t>
                      </a:r>
                      <a:r>
                        <a:rPr lang="ru-RU" sz="1400" spc="5" dirty="0">
                          <a:effectLst/>
                          <a:latin typeface="Times New Roman"/>
                          <a:ea typeface="Times New Roman"/>
                          <a:cs typeface="Times New Roman"/>
                        </a:rPr>
                        <a:t> </a:t>
                      </a:r>
                      <a:r>
                        <a:rPr lang="ru-RU" sz="1400" dirty="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735" marR="26670" algn="ctr">
                        <a:spcBef>
                          <a:spcPts val="815"/>
                        </a:spcBef>
                        <a:spcAft>
                          <a:spcPts val="0"/>
                        </a:spcAft>
                      </a:pPr>
                      <a:r>
                        <a:rPr lang="ru-RU" sz="1400" dirty="0">
                          <a:effectLst/>
                          <a:latin typeface="Times New Roman"/>
                          <a:ea typeface="Times New Roman"/>
                          <a:cs typeface="Times New Roman"/>
                        </a:rPr>
                        <a:t>20</a:t>
                      </a:r>
                      <a:r>
                        <a:rPr lang="ru-RU" sz="1400" spc="5" dirty="0">
                          <a:effectLst/>
                          <a:latin typeface="Times New Roman"/>
                          <a:ea typeface="Times New Roman"/>
                          <a:cs typeface="Times New Roman"/>
                        </a:rPr>
                        <a:t> </a:t>
                      </a:r>
                      <a:r>
                        <a:rPr lang="ru-RU" sz="1400" dirty="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735" marR="26670" algn="ctr">
                        <a:spcBef>
                          <a:spcPts val="815"/>
                        </a:spcBef>
                        <a:spcAft>
                          <a:spcPts val="0"/>
                        </a:spcAft>
                      </a:pPr>
                      <a:r>
                        <a:rPr lang="ru-RU" sz="1400" dirty="0">
                          <a:effectLst/>
                          <a:latin typeface="Times New Roman"/>
                          <a:ea typeface="Times New Roman"/>
                          <a:cs typeface="Times New Roman"/>
                        </a:rPr>
                        <a:t>20</a:t>
                      </a:r>
                      <a:r>
                        <a:rPr lang="ru-RU" sz="1400" spc="5" dirty="0">
                          <a:effectLst/>
                          <a:latin typeface="Times New Roman"/>
                          <a:ea typeface="Times New Roman"/>
                          <a:cs typeface="Times New Roman"/>
                        </a:rPr>
                        <a:t> </a:t>
                      </a:r>
                      <a:r>
                        <a:rPr lang="ru-RU" sz="1400" dirty="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370" marR="28575" algn="ctr">
                        <a:spcBef>
                          <a:spcPts val="815"/>
                        </a:spcBef>
                        <a:spcAft>
                          <a:spcPts val="0"/>
                        </a:spcAft>
                      </a:pPr>
                      <a:r>
                        <a:rPr lang="ru-RU" sz="1400" dirty="0">
                          <a:effectLst/>
                          <a:latin typeface="Times New Roman"/>
                          <a:ea typeface="Times New Roman"/>
                          <a:cs typeface="Times New Roman"/>
                        </a:rPr>
                        <a:t>20</a:t>
                      </a:r>
                      <a:r>
                        <a:rPr lang="ru-RU" sz="1400" spc="5" dirty="0">
                          <a:effectLst/>
                          <a:latin typeface="Times New Roman"/>
                          <a:ea typeface="Times New Roman"/>
                          <a:cs typeface="Times New Roman"/>
                        </a:rPr>
                        <a:t> </a:t>
                      </a:r>
                      <a:r>
                        <a:rPr lang="ru-RU" sz="1400" dirty="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735" marR="27940" algn="ctr">
                        <a:spcBef>
                          <a:spcPts val="815"/>
                        </a:spcBef>
                        <a:spcAft>
                          <a:spcPts val="0"/>
                        </a:spcAft>
                      </a:pPr>
                      <a:r>
                        <a:rPr lang="ru-RU" sz="1400" dirty="0">
                          <a:effectLst/>
                          <a:latin typeface="Times New Roman"/>
                          <a:ea typeface="Times New Roman"/>
                          <a:cs typeface="Times New Roman"/>
                        </a:rPr>
                        <a:t>20</a:t>
                      </a:r>
                      <a:r>
                        <a:rPr lang="ru-RU" sz="1400" spc="5" dirty="0">
                          <a:effectLst/>
                          <a:latin typeface="Times New Roman"/>
                          <a:ea typeface="Times New Roman"/>
                          <a:cs typeface="Times New Roman"/>
                        </a:rPr>
                        <a:t> </a:t>
                      </a:r>
                      <a:r>
                        <a:rPr lang="ru-RU" sz="1400" dirty="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735" marR="27940" algn="ctr">
                        <a:spcBef>
                          <a:spcPts val="815"/>
                        </a:spcBef>
                        <a:spcAft>
                          <a:spcPts val="0"/>
                        </a:spcAft>
                      </a:pPr>
                      <a:r>
                        <a:rPr lang="ru-RU" sz="1400" dirty="0">
                          <a:effectLst/>
                          <a:latin typeface="Times New Roman"/>
                          <a:ea typeface="Times New Roman"/>
                          <a:cs typeface="Times New Roman"/>
                        </a:rPr>
                        <a:t>20</a:t>
                      </a:r>
                      <a:r>
                        <a:rPr lang="ru-RU" sz="1400" spc="5" dirty="0">
                          <a:effectLst/>
                          <a:latin typeface="Times New Roman"/>
                          <a:ea typeface="Times New Roman"/>
                          <a:cs typeface="Times New Roman"/>
                        </a:rPr>
                        <a:t> </a:t>
                      </a:r>
                      <a:r>
                        <a:rPr lang="ru-RU" sz="1400" dirty="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735" marR="28575" algn="ctr">
                        <a:spcBef>
                          <a:spcPts val="815"/>
                        </a:spcBef>
                        <a:spcAft>
                          <a:spcPts val="0"/>
                        </a:spcAft>
                      </a:pPr>
                      <a:r>
                        <a:rPr lang="ru-RU" sz="1400">
                          <a:effectLst/>
                          <a:latin typeface="Times New Roman"/>
                          <a:ea typeface="Times New Roman"/>
                          <a:cs typeface="Times New Roman"/>
                        </a:rPr>
                        <a:t>20</a:t>
                      </a:r>
                      <a:r>
                        <a:rPr lang="ru-RU" sz="1400" spc="5">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680">
                <a:tc>
                  <a:txBody>
                    <a:bodyPr/>
                    <a:lstStyle/>
                    <a:p>
                      <a:pPr marL="645795" algn="l">
                        <a:spcBef>
                          <a:spcPts val="345"/>
                        </a:spcBef>
                        <a:spcAft>
                          <a:spcPts val="0"/>
                        </a:spcAft>
                      </a:pPr>
                      <a:r>
                        <a:rPr lang="ru-RU" sz="1400" b="1">
                          <a:effectLst/>
                          <a:latin typeface="Times New Roman"/>
                          <a:ea typeface="Times New Roman"/>
                          <a:cs typeface="Times New Roman"/>
                        </a:rPr>
                        <a:t>Итого расходы</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39370" marR="28575" algn="ctr">
                        <a:spcBef>
                          <a:spcPts val="345"/>
                        </a:spcBef>
                        <a:spcAft>
                          <a:spcPts val="0"/>
                        </a:spcAft>
                      </a:pPr>
                      <a:r>
                        <a:rPr lang="ru-RU" sz="1400" b="1">
                          <a:effectLst/>
                          <a:latin typeface="Times New Roman"/>
                          <a:ea typeface="Times New Roman"/>
                          <a:cs typeface="Times New Roman"/>
                        </a:rPr>
                        <a:t>2</a:t>
                      </a:r>
                      <a:r>
                        <a:rPr lang="ru-RU" sz="1400" b="1" spc="5">
                          <a:effectLst/>
                          <a:latin typeface="Times New Roman"/>
                          <a:ea typeface="Times New Roman"/>
                          <a:cs typeface="Times New Roman"/>
                        </a:rPr>
                        <a:t> </a:t>
                      </a:r>
                      <a:r>
                        <a:rPr lang="ru-RU" sz="1400" b="1">
                          <a:effectLst/>
                          <a:latin typeface="Times New Roman"/>
                          <a:ea typeface="Times New Roman"/>
                          <a:cs typeface="Times New Roman"/>
                        </a:rPr>
                        <a:t>600</a:t>
                      </a:r>
                      <a:r>
                        <a:rPr lang="ru-RU" sz="1400" b="1" spc="5">
                          <a:effectLst/>
                          <a:latin typeface="Times New Roman"/>
                          <a:ea typeface="Times New Roman"/>
                          <a:cs typeface="Times New Roman"/>
                        </a:rPr>
                        <a:t> </a:t>
                      </a:r>
                      <a:r>
                        <a:rPr lang="ru-RU" sz="1400" b="1">
                          <a:effectLst/>
                          <a:latin typeface="Times New Roman"/>
                          <a:ea typeface="Times New Roman"/>
                          <a:cs typeface="Times New Roman"/>
                        </a:rPr>
                        <a:t>000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38735" marR="28575" algn="ctr">
                        <a:spcBef>
                          <a:spcPts val="345"/>
                        </a:spcBef>
                        <a:spcAft>
                          <a:spcPts val="0"/>
                        </a:spcAft>
                      </a:pPr>
                      <a:r>
                        <a:rPr lang="ru-RU" sz="1400" b="1">
                          <a:effectLst/>
                          <a:latin typeface="Times New Roman"/>
                          <a:ea typeface="Times New Roman"/>
                          <a:cs typeface="Times New Roman"/>
                        </a:rPr>
                        <a:t>3</a:t>
                      </a:r>
                      <a:r>
                        <a:rPr lang="ru-RU" sz="1400" b="1" spc="5">
                          <a:effectLst/>
                          <a:latin typeface="Times New Roman"/>
                          <a:ea typeface="Times New Roman"/>
                          <a:cs typeface="Times New Roman"/>
                        </a:rPr>
                        <a:t> </a:t>
                      </a:r>
                      <a:r>
                        <a:rPr lang="ru-RU" sz="1400" b="1">
                          <a:effectLst/>
                          <a:latin typeface="Times New Roman"/>
                          <a:ea typeface="Times New Roman"/>
                          <a:cs typeface="Times New Roman"/>
                        </a:rPr>
                        <a:t>680</a:t>
                      </a:r>
                      <a:r>
                        <a:rPr lang="ru-RU" sz="1400" b="1" spc="5">
                          <a:effectLst/>
                          <a:latin typeface="Times New Roman"/>
                          <a:ea typeface="Times New Roman"/>
                          <a:cs typeface="Times New Roman"/>
                        </a:rPr>
                        <a:t> </a:t>
                      </a:r>
                      <a:r>
                        <a:rPr lang="ru-RU" sz="1400" b="1">
                          <a:effectLst/>
                          <a:latin typeface="Times New Roman"/>
                          <a:ea typeface="Times New Roman"/>
                          <a:cs typeface="Times New Roman"/>
                        </a:rPr>
                        <a:t>000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38735" marR="28575" algn="ctr">
                        <a:spcBef>
                          <a:spcPts val="345"/>
                        </a:spcBef>
                        <a:spcAft>
                          <a:spcPts val="0"/>
                        </a:spcAft>
                      </a:pPr>
                      <a:r>
                        <a:rPr lang="ru-RU" sz="1400" b="1">
                          <a:effectLst/>
                          <a:latin typeface="Times New Roman"/>
                          <a:ea typeface="Times New Roman"/>
                          <a:cs typeface="Times New Roman"/>
                        </a:rPr>
                        <a:t>4</a:t>
                      </a:r>
                      <a:r>
                        <a:rPr lang="ru-RU" sz="1400" b="1" spc="5">
                          <a:effectLst/>
                          <a:latin typeface="Times New Roman"/>
                          <a:ea typeface="Times New Roman"/>
                          <a:cs typeface="Times New Roman"/>
                        </a:rPr>
                        <a:t> </a:t>
                      </a:r>
                      <a:r>
                        <a:rPr lang="ru-RU" sz="1400" b="1">
                          <a:effectLst/>
                          <a:latin typeface="Times New Roman"/>
                          <a:ea typeface="Times New Roman"/>
                          <a:cs typeface="Times New Roman"/>
                        </a:rPr>
                        <a:t>760</a:t>
                      </a:r>
                      <a:r>
                        <a:rPr lang="ru-RU" sz="1400" b="1" spc="5">
                          <a:effectLst/>
                          <a:latin typeface="Times New Roman"/>
                          <a:ea typeface="Times New Roman"/>
                          <a:cs typeface="Times New Roman"/>
                        </a:rPr>
                        <a:t> </a:t>
                      </a:r>
                      <a:r>
                        <a:rPr lang="ru-RU" sz="1400" b="1">
                          <a:effectLst/>
                          <a:latin typeface="Times New Roman"/>
                          <a:ea typeface="Times New Roman"/>
                          <a:cs typeface="Times New Roman"/>
                        </a:rPr>
                        <a:t>000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38735" marR="28575" algn="ctr">
                        <a:spcBef>
                          <a:spcPts val="345"/>
                        </a:spcBef>
                        <a:spcAft>
                          <a:spcPts val="0"/>
                        </a:spcAft>
                      </a:pPr>
                      <a:r>
                        <a:rPr lang="ru-RU" sz="1400" b="1">
                          <a:effectLst/>
                          <a:latin typeface="Times New Roman"/>
                          <a:ea typeface="Times New Roman"/>
                          <a:cs typeface="Times New Roman"/>
                        </a:rPr>
                        <a:t>6</a:t>
                      </a:r>
                      <a:r>
                        <a:rPr lang="ru-RU" sz="1400" b="1" spc="5">
                          <a:effectLst/>
                          <a:latin typeface="Times New Roman"/>
                          <a:ea typeface="Times New Roman"/>
                          <a:cs typeface="Times New Roman"/>
                        </a:rPr>
                        <a:t> </a:t>
                      </a:r>
                      <a:r>
                        <a:rPr lang="ru-RU" sz="1400" b="1">
                          <a:effectLst/>
                          <a:latin typeface="Times New Roman"/>
                          <a:ea typeface="Times New Roman"/>
                          <a:cs typeface="Times New Roman"/>
                        </a:rPr>
                        <a:t>240</a:t>
                      </a:r>
                      <a:r>
                        <a:rPr lang="ru-RU" sz="1400" b="1" spc="5">
                          <a:effectLst/>
                          <a:latin typeface="Times New Roman"/>
                          <a:ea typeface="Times New Roman"/>
                          <a:cs typeface="Times New Roman"/>
                        </a:rPr>
                        <a:t> </a:t>
                      </a:r>
                      <a:r>
                        <a:rPr lang="ru-RU" sz="1400" b="1">
                          <a:effectLst/>
                          <a:latin typeface="Times New Roman"/>
                          <a:ea typeface="Times New Roman"/>
                          <a:cs typeface="Times New Roman"/>
                        </a:rPr>
                        <a:t>000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38735" marR="28575" algn="ctr">
                        <a:spcBef>
                          <a:spcPts val="345"/>
                        </a:spcBef>
                        <a:spcAft>
                          <a:spcPts val="0"/>
                        </a:spcAft>
                      </a:pPr>
                      <a:r>
                        <a:rPr lang="ru-RU" sz="1400" b="1">
                          <a:effectLst/>
                          <a:latin typeface="Times New Roman"/>
                          <a:ea typeface="Times New Roman"/>
                          <a:cs typeface="Times New Roman"/>
                        </a:rPr>
                        <a:t>8</a:t>
                      </a:r>
                      <a:r>
                        <a:rPr lang="ru-RU" sz="1400" b="1" spc="5">
                          <a:effectLst/>
                          <a:latin typeface="Times New Roman"/>
                          <a:ea typeface="Times New Roman"/>
                          <a:cs typeface="Times New Roman"/>
                        </a:rPr>
                        <a:t> </a:t>
                      </a:r>
                      <a:r>
                        <a:rPr lang="ru-RU" sz="1400" b="1">
                          <a:effectLst/>
                          <a:latin typeface="Times New Roman"/>
                          <a:ea typeface="Times New Roman"/>
                          <a:cs typeface="Times New Roman"/>
                        </a:rPr>
                        <a:t>120</a:t>
                      </a:r>
                      <a:r>
                        <a:rPr lang="ru-RU" sz="1400" b="1" spc="5">
                          <a:effectLst/>
                          <a:latin typeface="Times New Roman"/>
                          <a:ea typeface="Times New Roman"/>
                          <a:cs typeface="Times New Roman"/>
                        </a:rPr>
                        <a:t> </a:t>
                      </a:r>
                      <a:r>
                        <a:rPr lang="ru-RU" sz="1400" b="1">
                          <a:effectLst/>
                          <a:latin typeface="Times New Roman"/>
                          <a:ea typeface="Times New Roman"/>
                          <a:cs typeface="Times New Roman"/>
                        </a:rPr>
                        <a:t>000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38735" marR="29210" algn="ctr">
                        <a:spcBef>
                          <a:spcPts val="345"/>
                        </a:spcBef>
                        <a:spcAft>
                          <a:spcPts val="0"/>
                        </a:spcAft>
                      </a:pPr>
                      <a:r>
                        <a:rPr lang="ru-RU" sz="1400" b="1">
                          <a:effectLst/>
                          <a:latin typeface="Times New Roman"/>
                          <a:ea typeface="Times New Roman"/>
                          <a:cs typeface="Times New Roman"/>
                        </a:rPr>
                        <a:t>10</a:t>
                      </a:r>
                      <a:r>
                        <a:rPr lang="ru-RU" sz="1400" b="1" spc="5">
                          <a:effectLst/>
                          <a:latin typeface="Times New Roman"/>
                          <a:ea typeface="Times New Roman"/>
                          <a:cs typeface="Times New Roman"/>
                        </a:rPr>
                        <a:t> </a:t>
                      </a:r>
                      <a:r>
                        <a:rPr lang="ru-RU" sz="1400" b="1">
                          <a:effectLst/>
                          <a:latin typeface="Times New Roman"/>
                          <a:ea typeface="Times New Roman"/>
                          <a:cs typeface="Times New Roman"/>
                        </a:rPr>
                        <a:t>196</a:t>
                      </a:r>
                      <a:r>
                        <a:rPr lang="ru-RU" sz="1400" b="1" spc="10">
                          <a:effectLst/>
                          <a:latin typeface="Times New Roman"/>
                          <a:ea typeface="Times New Roman"/>
                          <a:cs typeface="Times New Roman"/>
                        </a:rPr>
                        <a:t> </a:t>
                      </a:r>
                      <a:r>
                        <a:rPr lang="ru-RU" sz="1400" b="1">
                          <a:effectLst/>
                          <a:latin typeface="Times New Roman"/>
                          <a:ea typeface="Times New Roman"/>
                          <a:cs typeface="Times New Roman"/>
                        </a:rPr>
                        <a:t>800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39370" marR="30480" algn="ctr">
                        <a:spcBef>
                          <a:spcPts val="345"/>
                        </a:spcBef>
                        <a:spcAft>
                          <a:spcPts val="0"/>
                        </a:spcAft>
                      </a:pPr>
                      <a:r>
                        <a:rPr lang="ru-RU" sz="1400" b="1">
                          <a:effectLst/>
                          <a:latin typeface="Times New Roman"/>
                          <a:ea typeface="Times New Roman"/>
                          <a:cs typeface="Times New Roman"/>
                        </a:rPr>
                        <a:t>12</a:t>
                      </a:r>
                      <a:r>
                        <a:rPr lang="ru-RU" sz="1400" b="1" spc="5">
                          <a:effectLst/>
                          <a:latin typeface="Times New Roman"/>
                          <a:ea typeface="Times New Roman"/>
                          <a:cs typeface="Times New Roman"/>
                        </a:rPr>
                        <a:t> </a:t>
                      </a:r>
                      <a:r>
                        <a:rPr lang="ru-RU" sz="1400" b="1">
                          <a:effectLst/>
                          <a:latin typeface="Times New Roman"/>
                          <a:ea typeface="Times New Roman"/>
                          <a:cs typeface="Times New Roman"/>
                        </a:rPr>
                        <a:t>789</a:t>
                      </a:r>
                      <a:r>
                        <a:rPr lang="ru-RU" sz="1400" b="1" spc="10">
                          <a:effectLst/>
                          <a:latin typeface="Times New Roman"/>
                          <a:ea typeface="Times New Roman"/>
                          <a:cs typeface="Times New Roman"/>
                        </a:rPr>
                        <a:t> </a:t>
                      </a:r>
                      <a:r>
                        <a:rPr lang="ru-RU" sz="1400" b="1">
                          <a:effectLst/>
                          <a:latin typeface="Times New Roman"/>
                          <a:ea typeface="Times New Roman"/>
                          <a:cs typeface="Times New Roman"/>
                        </a:rPr>
                        <a:t>231</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38735" marR="29845" algn="ctr">
                        <a:spcBef>
                          <a:spcPts val="345"/>
                        </a:spcBef>
                        <a:spcAft>
                          <a:spcPts val="0"/>
                        </a:spcAft>
                      </a:pPr>
                      <a:r>
                        <a:rPr lang="ru-RU" sz="1400" b="1">
                          <a:effectLst/>
                          <a:latin typeface="Times New Roman"/>
                          <a:ea typeface="Times New Roman"/>
                          <a:cs typeface="Times New Roman"/>
                        </a:rPr>
                        <a:t>16</a:t>
                      </a:r>
                      <a:r>
                        <a:rPr lang="ru-RU" sz="1400" b="1" spc="5">
                          <a:effectLst/>
                          <a:latin typeface="Times New Roman"/>
                          <a:ea typeface="Times New Roman"/>
                          <a:cs typeface="Times New Roman"/>
                        </a:rPr>
                        <a:t> </a:t>
                      </a:r>
                      <a:r>
                        <a:rPr lang="ru-RU" sz="1400" b="1">
                          <a:effectLst/>
                          <a:latin typeface="Times New Roman"/>
                          <a:ea typeface="Times New Roman"/>
                          <a:cs typeface="Times New Roman"/>
                        </a:rPr>
                        <a:t>023</a:t>
                      </a:r>
                      <a:r>
                        <a:rPr lang="ru-RU" sz="1400" b="1" spc="10">
                          <a:effectLst/>
                          <a:latin typeface="Times New Roman"/>
                          <a:ea typeface="Times New Roman"/>
                          <a:cs typeface="Times New Roman"/>
                        </a:rPr>
                        <a:t> </a:t>
                      </a:r>
                      <a:r>
                        <a:rPr lang="ru-RU" sz="1400" b="1">
                          <a:effectLst/>
                          <a:latin typeface="Times New Roman"/>
                          <a:ea typeface="Times New Roman"/>
                          <a:cs typeface="Times New Roman"/>
                        </a:rPr>
                        <a:t>581</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38100" marR="29845" algn="ctr">
                        <a:spcBef>
                          <a:spcPts val="345"/>
                        </a:spcBef>
                        <a:spcAft>
                          <a:spcPts val="0"/>
                        </a:spcAft>
                      </a:pPr>
                      <a:r>
                        <a:rPr lang="ru-RU" sz="1400" b="1" dirty="0">
                          <a:effectLst/>
                          <a:latin typeface="Times New Roman"/>
                          <a:ea typeface="Times New Roman"/>
                          <a:cs typeface="Times New Roman"/>
                        </a:rPr>
                        <a:t>20</a:t>
                      </a:r>
                      <a:r>
                        <a:rPr lang="ru-RU" sz="1400" b="1" spc="5" dirty="0">
                          <a:effectLst/>
                          <a:latin typeface="Times New Roman"/>
                          <a:ea typeface="Times New Roman"/>
                          <a:cs typeface="Times New Roman"/>
                        </a:rPr>
                        <a:t> </a:t>
                      </a:r>
                      <a:r>
                        <a:rPr lang="ru-RU" sz="1400" b="1" dirty="0">
                          <a:effectLst/>
                          <a:latin typeface="Times New Roman"/>
                          <a:ea typeface="Times New Roman"/>
                          <a:cs typeface="Times New Roman"/>
                        </a:rPr>
                        <a:t>065</a:t>
                      </a:r>
                      <a:r>
                        <a:rPr lang="ru-RU" sz="1400" b="1" spc="10" dirty="0">
                          <a:effectLst/>
                          <a:latin typeface="Times New Roman"/>
                          <a:ea typeface="Times New Roman"/>
                          <a:cs typeface="Times New Roman"/>
                        </a:rPr>
                        <a:t> </a:t>
                      </a:r>
                      <a:r>
                        <a:rPr lang="ru-RU" sz="1400" b="1" dirty="0">
                          <a:effectLst/>
                          <a:latin typeface="Times New Roman"/>
                          <a:ea typeface="Times New Roman"/>
                          <a:cs typeface="Times New Roman"/>
                        </a:rPr>
                        <a:t>323</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38100" marR="29845" algn="ctr">
                        <a:spcBef>
                          <a:spcPts val="345"/>
                        </a:spcBef>
                        <a:spcAft>
                          <a:spcPts val="0"/>
                        </a:spcAft>
                      </a:pPr>
                      <a:r>
                        <a:rPr lang="ru-RU" sz="1400" b="1" dirty="0">
                          <a:effectLst/>
                          <a:latin typeface="Times New Roman"/>
                          <a:ea typeface="Times New Roman"/>
                          <a:cs typeface="Times New Roman"/>
                        </a:rPr>
                        <a:t>25</a:t>
                      </a:r>
                      <a:r>
                        <a:rPr lang="ru-RU" sz="1400" b="1" spc="5" dirty="0">
                          <a:effectLst/>
                          <a:latin typeface="Times New Roman"/>
                          <a:ea typeface="Times New Roman"/>
                          <a:cs typeface="Times New Roman"/>
                        </a:rPr>
                        <a:t> </a:t>
                      </a:r>
                      <a:r>
                        <a:rPr lang="ru-RU" sz="1400" b="1" dirty="0">
                          <a:effectLst/>
                          <a:latin typeface="Times New Roman"/>
                          <a:ea typeface="Times New Roman"/>
                          <a:cs typeface="Times New Roman"/>
                        </a:rPr>
                        <a:t>120</a:t>
                      </a:r>
                      <a:r>
                        <a:rPr lang="ru-RU" sz="1400" b="1" spc="10" dirty="0">
                          <a:effectLst/>
                          <a:latin typeface="Times New Roman"/>
                          <a:ea typeface="Times New Roman"/>
                          <a:cs typeface="Times New Roman"/>
                        </a:rPr>
                        <a:t> </a:t>
                      </a:r>
                      <a:r>
                        <a:rPr lang="ru-RU" sz="1400" b="1" dirty="0">
                          <a:effectLst/>
                          <a:latin typeface="Times New Roman"/>
                          <a:ea typeface="Times New Roman"/>
                          <a:cs typeface="Times New Roman"/>
                        </a:rPr>
                        <a:t>617</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r>
            </a:tbl>
          </a:graphicData>
        </a:graphic>
      </p:graphicFrame>
    </p:spTree>
    <p:extLst>
      <p:ext uri="{BB962C8B-B14F-4D97-AF65-F5344CB8AC3E}">
        <p14:creationId xmlns:p14="http://schemas.microsoft.com/office/powerpoint/2010/main" val="526656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2890976" y="1"/>
            <a:ext cx="9301025" cy="535999"/>
          </a:xfrm>
          <a:custGeom>
            <a:avLst/>
            <a:gdLst/>
            <a:ahLst/>
            <a:cxnLst/>
            <a:rect l="l" t="t" r="r" b="b"/>
            <a:pathLst>
              <a:path w="7557083" h="535999" extrusionOk="0">
                <a:moveTo>
                  <a:pt x="209725" y="0"/>
                </a:moveTo>
                <a:lnTo>
                  <a:pt x="7557083" y="0"/>
                </a:lnTo>
                <a:lnTo>
                  <a:pt x="7557083" y="535999"/>
                </a:lnTo>
                <a:lnTo>
                  <a:pt x="0" y="535999"/>
                </a:lnTo>
                <a:lnTo>
                  <a:pt x="209725" y="0"/>
                </a:lnTo>
                <a:close/>
              </a:path>
            </a:pathLst>
          </a:custGeom>
          <a:solidFill>
            <a:srgbClr val="0963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pitchFamily="18" charset="0"/>
              <a:ea typeface="Calibri"/>
              <a:cs typeface="Times New Roman" pitchFamily="18" charset="0"/>
              <a:sym typeface="Calibri"/>
            </a:endParaRPr>
          </a:p>
        </p:txBody>
      </p:sp>
      <p:sp>
        <p:nvSpPr>
          <p:cNvPr id="100" name="Google Shape;100;p2"/>
          <p:cNvSpPr/>
          <p:nvPr/>
        </p:nvSpPr>
        <p:spPr>
          <a:xfrm>
            <a:off x="-974" y="914028"/>
            <a:ext cx="114297" cy="284424"/>
          </a:xfrm>
          <a:prstGeom prst="rect">
            <a:avLst/>
          </a:prstGeom>
          <a:solidFill>
            <a:srgbClr val="A8C013">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2"/>
          <p:cNvSpPr/>
          <p:nvPr/>
        </p:nvSpPr>
        <p:spPr>
          <a:xfrm>
            <a:off x="-3" y="551018"/>
            <a:ext cx="12192004" cy="45719"/>
          </a:xfrm>
          <a:prstGeom prst="rect">
            <a:avLst/>
          </a:prstGeom>
          <a:solidFill>
            <a:srgbClr val="0963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2"/>
          <p:cNvSpPr/>
          <p:nvPr/>
        </p:nvSpPr>
        <p:spPr>
          <a:xfrm>
            <a:off x="3263917" y="71415"/>
            <a:ext cx="8773925" cy="315461"/>
          </a:xfrm>
          <a:prstGeom prst="rect">
            <a:avLst/>
          </a:prstGeom>
          <a:noFill/>
          <a:ln>
            <a:noFill/>
          </a:ln>
        </p:spPr>
        <p:txBody>
          <a:bodyPr spcFirstLastPara="1" wrap="square" lIns="99050" tIns="49525" rIns="99050" bIns="49525" anchor="t" anchorCtr="0">
            <a:spAutoFit/>
          </a:bodyPr>
          <a:lstStyle/>
          <a:p>
            <a:r>
              <a:rPr lang="ru-RU" sz="1400" b="1" dirty="0">
                <a:solidFill>
                  <a:schemeClr val="bg1"/>
                </a:solidFill>
                <a:latin typeface="Times New Roman" pitchFamily="18" charset="0"/>
                <a:cs typeface="Times New Roman" pitchFamily="18" charset="0"/>
              </a:rPr>
              <a:t>Совокупный доход от реализации животноводческой продукции за период</a:t>
            </a:r>
            <a:endParaRPr lang="ru-RU" sz="1400" dirty="0">
              <a:solidFill>
                <a:schemeClr val="bg1"/>
              </a:solidFill>
              <a:latin typeface="Times New Roman" pitchFamily="18" charset="0"/>
              <a:cs typeface="Times New Roman" pitchFamily="18" charset="0"/>
            </a:endParaRPr>
          </a:p>
        </p:txBody>
      </p:sp>
      <p:sp>
        <p:nvSpPr>
          <p:cNvPr id="105" name="Google Shape;105;p2"/>
          <p:cNvSpPr/>
          <p:nvPr/>
        </p:nvSpPr>
        <p:spPr>
          <a:xfrm>
            <a:off x="12078480" y="6576222"/>
            <a:ext cx="113354" cy="107948"/>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06" name="Google Shape;106;p2"/>
          <p:cNvCxnSpPr/>
          <p:nvPr/>
        </p:nvCxnSpPr>
        <p:spPr>
          <a:xfrm>
            <a:off x="628357" y="6592889"/>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7" name="Google Shape;107;p2"/>
          <p:cNvCxnSpPr/>
          <p:nvPr/>
        </p:nvCxnSpPr>
        <p:spPr>
          <a:xfrm>
            <a:off x="628357" y="6619083"/>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8" name="Google Shape;108;p2"/>
          <p:cNvCxnSpPr/>
          <p:nvPr/>
        </p:nvCxnSpPr>
        <p:spPr>
          <a:xfrm>
            <a:off x="628357" y="6645277"/>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9" name="Google Shape;109;p2"/>
          <p:cNvCxnSpPr/>
          <p:nvPr/>
        </p:nvCxnSpPr>
        <p:spPr>
          <a:xfrm>
            <a:off x="628357" y="6669088"/>
            <a:ext cx="11409486" cy="0"/>
          </a:xfrm>
          <a:prstGeom prst="straightConnector1">
            <a:avLst/>
          </a:prstGeom>
          <a:noFill/>
          <a:ln w="12700" cap="flat" cmpd="sng">
            <a:solidFill>
              <a:srgbClr val="A8C013"/>
            </a:solidFill>
            <a:prstDash val="solid"/>
            <a:miter lim="800000"/>
            <a:headEnd type="none" w="sm" len="sm"/>
            <a:tailEnd type="none" w="sm" len="sm"/>
          </a:ln>
        </p:spPr>
      </p:cxnSp>
      <p:sp>
        <p:nvSpPr>
          <p:cNvPr id="112" name="Google Shape;112;p2"/>
          <p:cNvSpPr/>
          <p:nvPr/>
        </p:nvSpPr>
        <p:spPr>
          <a:xfrm>
            <a:off x="12078480" y="5920743"/>
            <a:ext cx="113354" cy="413382"/>
          </a:xfrm>
          <a:prstGeom prst="rect">
            <a:avLst/>
          </a:prstGeom>
          <a:solidFill>
            <a:srgbClr val="A8C01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13" name="Google Shape;113;p2"/>
          <p:cNvCxnSpPr/>
          <p:nvPr/>
        </p:nvCxnSpPr>
        <p:spPr>
          <a:xfrm>
            <a:off x="597044" y="6432830"/>
            <a:ext cx="0" cy="423996"/>
          </a:xfrm>
          <a:prstGeom prst="straightConnector1">
            <a:avLst/>
          </a:prstGeom>
          <a:noFill/>
          <a:ln w="9525" cap="flat" cmpd="sng">
            <a:solidFill>
              <a:srgbClr val="FFC000"/>
            </a:solidFill>
            <a:prstDash val="solid"/>
            <a:miter lim="800000"/>
            <a:headEnd type="none" w="sm" len="sm"/>
            <a:tailEnd type="none" w="sm" len="sm"/>
          </a:ln>
        </p:spPr>
      </p:cxnSp>
      <p:pic>
        <p:nvPicPr>
          <p:cNvPr id="114" name="Google Shape;114;p2"/>
          <p:cNvPicPr preferRelativeResize="0"/>
          <p:nvPr/>
        </p:nvPicPr>
        <p:blipFill rotWithShape="1">
          <a:blip r:embed="rId3" cstate="print">
            <a:alphaModFix/>
          </a:blip>
          <a:srcRect/>
          <a:stretch/>
        </p:blipFill>
        <p:spPr>
          <a:xfrm>
            <a:off x="169408" y="95813"/>
            <a:ext cx="2590770" cy="424396"/>
          </a:xfrm>
          <a:prstGeom prst="rect">
            <a:avLst/>
          </a:prstGeom>
          <a:noFill/>
          <a:ln>
            <a:noFill/>
          </a:ln>
        </p:spPr>
      </p:pic>
      <p:graphicFrame>
        <p:nvGraphicFramePr>
          <p:cNvPr id="7" name="Таблица 6"/>
          <p:cNvGraphicFramePr>
            <a:graphicFrameLocks noGrp="1"/>
          </p:cNvGraphicFramePr>
          <p:nvPr>
            <p:extLst>
              <p:ext uri="{D42A27DB-BD31-4B8C-83A1-F6EECF244321}">
                <p14:modId xmlns:p14="http://schemas.microsoft.com/office/powerpoint/2010/main" val="1966855551"/>
              </p:ext>
            </p:extLst>
          </p:nvPr>
        </p:nvGraphicFramePr>
        <p:xfrm>
          <a:off x="278665" y="1596044"/>
          <a:ext cx="11634668" cy="2410841"/>
        </p:xfrm>
        <a:graphic>
          <a:graphicData uri="http://schemas.openxmlformats.org/drawingml/2006/table">
            <a:tbl>
              <a:tblPr firstRow="1" firstCol="1" lastRow="1" lastCol="1" bandRow="1" bandCol="1"/>
              <a:tblGrid>
                <a:gridCol w="298947"/>
                <a:gridCol w="2001066"/>
                <a:gridCol w="834234"/>
                <a:gridCol w="835016"/>
                <a:gridCol w="834234"/>
                <a:gridCol w="834234"/>
                <a:gridCol w="834234"/>
                <a:gridCol w="834234"/>
                <a:gridCol w="834234"/>
                <a:gridCol w="835016"/>
                <a:gridCol w="834234"/>
                <a:gridCol w="834234"/>
                <a:gridCol w="990751"/>
              </a:tblGrid>
              <a:tr h="52536">
                <a:tc>
                  <a:txBody>
                    <a:bodyPr/>
                    <a:lstStyle/>
                    <a:p>
                      <a:pPr marL="39370" marR="13970" indent="24130" algn="l">
                        <a:lnSpc>
                          <a:spcPct val="110000"/>
                        </a:lnSpc>
                        <a:spcBef>
                          <a:spcPts val="195"/>
                        </a:spcBef>
                        <a:spcAft>
                          <a:spcPts val="0"/>
                        </a:spcAft>
                      </a:pPr>
                      <a:r>
                        <a:rPr lang="ru-RU" sz="1200" b="1" dirty="0">
                          <a:effectLst/>
                          <a:latin typeface="Times New Roman"/>
                          <a:ea typeface="Times New Roman"/>
                          <a:cs typeface="Times New Roman"/>
                        </a:rPr>
                        <a:t>№</a:t>
                      </a:r>
                      <a:r>
                        <a:rPr lang="ru-RU" sz="1200" b="1" spc="-210" dirty="0">
                          <a:effectLst/>
                          <a:latin typeface="Times New Roman"/>
                          <a:ea typeface="Times New Roman"/>
                          <a:cs typeface="Times New Roman"/>
                        </a:rPr>
                        <a:t> </a:t>
                      </a:r>
                      <a:r>
                        <a:rPr lang="ru-RU" sz="1200" b="1" dirty="0">
                          <a:effectLst/>
                          <a:latin typeface="Times New Roman"/>
                          <a:ea typeface="Times New Roman"/>
                          <a:cs typeface="Times New Roman"/>
                        </a:rPr>
                        <a:t>п/п</a:t>
                      </a:r>
                      <a:endParaRPr lang="ru-RU" sz="12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3385" algn="l">
                        <a:spcBef>
                          <a:spcPts val="760"/>
                        </a:spcBef>
                        <a:spcAft>
                          <a:spcPts val="0"/>
                        </a:spcAft>
                      </a:pPr>
                      <a:r>
                        <a:rPr lang="ru-RU" sz="1200" b="1" dirty="0">
                          <a:effectLst/>
                          <a:latin typeface="Times New Roman"/>
                          <a:ea typeface="Times New Roman"/>
                          <a:cs typeface="Times New Roman"/>
                        </a:rPr>
                        <a:t>Виды</a:t>
                      </a:r>
                      <a:r>
                        <a:rPr lang="ru-RU" sz="1200" b="1" spc="-30" dirty="0">
                          <a:effectLst/>
                          <a:latin typeface="Times New Roman"/>
                          <a:ea typeface="Times New Roman"/>
                          <a:cs typeface="Times New Roman"/>
                        </a:rPr>
                        <a:t> </a:t>
                      </a:r>
                      <a:r>
                        <a:rPr lang="ru-RU" sz="1200" b="1" dirty="0">
                          <a:effectLst/>
                          <a:latin typeface="Times New Roman"/>
                          <a:ea typeface="Times New Roman"/>
                          <a:cs typeface="Times New Roman"/>
                        </a:rPr>
                        <a:t>продукции</a:t>
                      </a:r>
                      <a:endParaRPr lang="ru-RU" sz="12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655" marR="23495" algn="ctr">
                        <a:spcBef>
                          <a:spcPts val="760"/>
                        </a:spcBef>
                        <a:spcAft>
                          <a:spcPts val="0"/>
                        </a:spcAft>
                      </a:pPr>
                      <a:r>
                        <a:rPr lang="ru-RU" sz="1200" b="1">
                          <a:effectLst/>
                          <a:latin typeface="Times New Roman"/>
                          <a:ea typeface="Times New Roman"/>
                          <a:cs typeface="Times New Roman"/>
                        </a:rPr>
                        <a:t>1</a:t>
                      </a:r>
                      <a:r>
                        <a:rPr lang="ru-RU" sz="1200" b="1" spc="-5">
                          <a:effectLst/>
                          <a:latin typeface="Times New Roman"/>
                          <a:ea typeface="Times New Roman"/>
                          <a:cs typeface="Times New Roman"/>
                        </a:rPr>
                        <a:t> </a:t>
                      </a:r>
                      <a:r>
                        <a:rPr lang="ru-RU" sz="1200" b="1">
                          <a:effectLst/>
                          <a:latin typeface="Times New Roman"/>
                          <a:ea typeface="Times New Roman"/>
                          <a:cs typeface="Times New Roman"/>
                        </a:rPr>
                        <a:t>год</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marR="25400" algn="ctr">
                        <a:spcBef>
                          <a:spcPts val="760"/>
                        </a:spcBef>
                        <a:spcAft>
                          <a:spcPts val="0"/>
                        </a:spcAft>
                      </a:pPr>
                      <a:r>
                        <a:rPr lang="ru-RU" sz="1200" b="1">
                          <a:effectLst/>
                          <a:latin typeface="Times New Roman"/>
                          <a:ea typeface="Times New Roman"/>
                          <a:cs typeface="Times New Roman"/>
                        </a:rPr>
                        <a:t>2</a:t>
                      </a:r>
                      <a:r>
                        <a:rPr lang="ru-RU" sz="1200" b="1" spc="-5">
                          <a:effectLst/>
                          <a:latin typeface="Times New Roman"/>
                          <a:ea typeface="Times New Roman"/>
                          <a:cs typeface="Times New Roman"/>
                        </a:rPr>
                        <a:t> </a:t>
                      </a:r>
                      <a:r>
                        <a:rPr lang="ru-RU" sz="1200" b="1">
                          <a:effectLst/>
                          <a:latin typeface="Times New Roman"/>
                          <a:ea typeface="Times New Roman"/>
                          <a:cs typeface="Times New Roman"/>
                        </a:rPr>
                        <a:t>год</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655" marR="25400" algn="ctr">
                        <a:spcBef>
                          <a:spcPts val="760"/>
                        </a:spcBef>
                        <a:spcAft>
                          <a:spcPts val="0"/>
                        </a:spcAft>
                      </a:pPr>
                      <a:r>
                        <a:rPr lang="ru-RU" sz="1200" b="1">
                          <a:effectLst/>
                          <a:latin typeface="Times New Roman"/>
                          <a:ea typeface="Times New Roman"/>
                          <a:cs typeface="Times New Roman"/>
                        </a:rPr>
                        <a:t>3</a:t>
                      </a:r>
                      <a:r>
                        <a:rPr lang="ru-RU" sz="1200" b="1" spc="-5">
                          <a:effectLst/>
                          <a:latin typeface="Times New Roman"/>
                          <a:ea typeface="Times New Roman"/>
                          <a:cs typeface="Times New Roman"/>
                        </a:rPr>
                        <a:t> </a:t>
                      </a:r>
                      <a:r>
                        <a:rPr lang="ru-RU" sz="1200" b="1">
                          <a:effectLst/>
                          <a:latin typeface="Times New Roman"/>
                          <a:ea typeface="Times New Roman"/>
                          <a:cs typeface="Times New Roman"/>
                        </a:rPr>
                        <a:t>год</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655" marR="25400" algn="ctr">
                        <a:spcBef>
                          <a:spcPts val="760"/>
                        </a:spcBef>
                        <a:spcAft>
                          <a:spcPts val="0"/>
                        </a:spcAft>
                      </a:pPr>
                      <a:r>
                        <a:rPr lang="ru-RU" sz="1200" b="1">
                          <a:effectLst/>
                          <a:latin typeface="Times New Roman"/>
                          <a:ea typeface="Times New Roman"/>
                          <a:cs typeface="Times New Roman"/>
                        </a:rPr>
                        <a:t>4</a:t>
                      </a:r>
                      <a:r>
                        <a:rPr lang="ru-RU" sz="1200" b="1" spc="-5">
                          <a:effectLst/>
                          <a:latin typeface="Times New Roman"/>
                          <a:ea typeface="Times New Roman"/>
                          <a:cs typeface="Times New Roman"/>
                        </a:rPr>
                        <a:t> </a:t>
                      </a:r>
                      <a:r>
                        <a:rPr lang="ru-RU" sz="1200" b="1">
                          <a:effectLst/>
                          <a:latin typeface="Times New Roman"/>
                          <a:ea typeface="Times New Roman"/>
                          <a:cs typeface="Times New Roman"/>
                        </a:rPr>
                        <a:t>год</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655" marR="26035" algn="ctr">
                        <a:spcBef>
                          <a:spcPts val="760"/>
                        </a:spcBef>
                        <a:spcAft>
                          <a:spcPts val="0"/>
                        </a:spcAft>
                      </a:pPr>
                      <a:r>
                        <a:rPr lang="ru-RU" sz="1200" b="1">
                          <a:effectLst/>
                          <a:latin typeface="Times New Roman"/>
                          <a:ea typeface="Times New Roman"/>
                          <a:cs typeface="Times New Roman"/>
                        </a:rPr>
                        <a:t>5</a:t>
                      </a:r>
                      <a:r>
                        <a:rPr lang="ru-RU" sz="1200" b="1" spc="-5">
                          <a:effectLst/>
                          <a:latin typeface="Times New Roman"/>
                          <a:ea typeface="Times New Roman"/>
                          <a:cs typeface="Times New Roman"/>
                        </a:rPr>
                        <a:t> </a:t>
                      </a:r>
                      <a:r>
                        <a:rPr lang="ru-RU" sz="1200" b="1">
                          <a:effectLst/>
                          <a:latin typeface="Times New Roman"/>
                          <a:ea typeface="Times New Roman"/>
                          <a:cs typeface="Times New Roman"/>
                        </a:rPr>
                        <a:t>год</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9550" algn="l">
                        <a:spcBef>
                          <a:spcPts val="760"/>
                        </a:spcBef>
                        <a:spcAft>
                          <a:spcPts val="0"/>
                        </a:spcAft>
                      </a:pPr>
                      <a:r>
                        <a:rPr lang="ru-RU" sz="1200" b="1">
                          <a:effectLst/>
                          <a:latin typeface="Times New Roman"/>
                          <a:ea typeface="Times New Roman"/>
                          <a:cs typeface="Times New Roman"/>
                        </a:rPr>
                        <a:t>6</a:t>
                      </a:r>
                      <a:r>
                        <a:rPr lang="ru-RU" sz="1200" b="1" spc="-5">
                          <a:effectLst/>
                          <a:latin typeface="Times New Roman"/>
                          <a:ea typeface="Times New Roman"/>
                          <a:cs typeface="Times New Roman"/>
                        </a:rPr>
                        <a:t> </a:t>
                      </a:r>
                      <a:r>
                        <a:rPr lang="ru-RU" sz="1200" b="1">
                          <a:effectLst/>
                          <a:latin typeface="Times New Roman"/>
                          <a:ea typeface="Times New Roman"/>
                          <a:cs typeface="Times New Roman"/>
                        </a:rPr>
                        <a:t>год</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655" marR="26670" algn="ctr">
                        <a:spcBef>
                          <a:spcPts val="760"/>
                        </a:spcBef>
                        <a:spcAft>
                          <a:spcPts val="0"/>
                        </a:spcAft>
                      </a:pPr>
                      <a:r>
                        <a:rPr lang="ru-RU" sz="1200" b="1">
                          <a:effectLst/>
                          <a:latin typeface="Times New Roman"/>
                          <a:ea typeface="Times New Roman"/>
                          <a:cs typeface="Times New Roman"/>
                        </a:rPr>
                        <a:t>7</a:t>
                      </a:r>
                      <a:r>
                        <a:rPr lang="ru-RU" sz="1200" b="1" spc="-5">
                          <a:effectLst/>
                          <a:latin typeface="Times New Roman"/>
                          <a:ea typeface="Times New Roman"/>
                          <a:cs typeface="Times New Roman"/>
                        </a:rPr>
                        <a:t> </a:t>
                      </a:r>
                      <a:r>
                        <a:rPr lang="ru-RU" sz="1200" b="1">
                          <a:effectLst/>
                          <a:latin typeface="Times New Roman"/>
                          <a:ea typeface="Times New Roman"/>
                          <a:cs typeface="Times New Roman"/>
                        </a:rPr>
                        <a:t>год</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marR="28575" algn="ctr">
                        <a:spcBef>
                          <a:spcPts val="760"/>
                        </a:spcBef>
                        <a:spcAft>
                          <a:spcPts val="0"/>
                        </a:spcAft>
                      </a:pPr>
                      <a:r>
                        <a:rPr lang="ru-RU" sz="1200" b="1">
                          <a:effectLst/>
                          <a:latin typeface="Times New Roman"/>
                          <a:ea typeface="Times New Roman"/>
                          <a:cs typeface="Times New Roman"/>
                        </a:rPr>
                        <a:t>8</a:t>
                      </a:r>
                      <a:r>
                        <a:rPr lang="ru-RU" sz="1200" b="1" spc="-5">
                          <a:effectLst/>
                          <a:latin typeface="Times New Roman"/>
                          <a:ea typeface="Times New Roman"/>
                          <a:cs typeface="Times New Roman"/>
                        </a:rPr>
                        <a:t> </a:t>
                      </a:r>
                      <a:r>
                        <a:rPr lang="ru-RU" sz="1200" b="1">
                          <a:effectLst/>
                          <a:latin typeface="Times New Roman"/>
                          <a:ea typeface="Times New Roman"/>
                          <a:cs typeface="Times New Roman"/>
                        </a:rPr>
                        <a:t>год</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8280" algn="l">
                        <a:spcBef>
                          <a:spcPts val="760"/>
                        </a:spcBef>
                        <a:spcAft>
                          <a:spcPts val="0"/>
                        </a:spcAft>
                      </a:pPr>
                      <a:r>
                        <a:rPr lang="ru-RU" sz="1200" b="1">
                          <a:effectLst/>
                          <a:latin typeface="Times New Roman"/>
                          <a:ea typeface="Times New Roman"/>
                          <a:cs typeface="Times New Roman"/>
                        </a:rPr>
                        <a:t>9</a:t>
                      </a:r>
                      <a:r>
                        <a:rPr lang="ru-RU" sz="1200" b="1" spc="-5">
                          <a:effectLst/>
                          <a:latin typeface="Times New Roman"/>
                          <a:ea typeface="Times New Roman"/>
                          <a:cs typeface="Times New Roman"/>
                        </a:rPr>
                        <a:t> </a:t>
                      </a:r>
                      <a:r>
                        <a:rPr lang="ru-RU" sz="1200" b="1">
                          <a:effectLst/>
                          <a:latin typeface="Times New Roman"/>
                          <a:ea typeface="Times New Roman"/>
                          <a:cs typeface="Times New Roman"/>
                        </a:rPr>
                        <a:t>год</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2385" marR="27305" algn="ctr">
                        <a:spcBef>
                          <a:spcPts val="760"/>
                        </a:spcBef>
                        <a:spcAft>
                          <a:spcPts val="0"/>
                        </a:spcAft>
                      </a:pPr>
                      <a:r>
                        <a:rPr lang="ru-RU" sz="1200" b="1">
                          <a:effectLst/>
                          <a:latin typeface="Times New Roman"/>
                          <a:ea typeface="Times New Roman"/>
                          <a:cs typeface="Times New Roman"/>
                        </a:rPr>
                        <a:t>10 год</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8440" marR="167005" indent="-41275" algn="l">
                        <a:lnSpc>
                          <a:spcPct val="110000"/>
                        </a:lnSpc>
                        <a:spcBef>
                          <a:spcPts val="195"/>
                        </a:spcBef>
                        <a:spcAft>
                          <a:spcPts val="0"/>
                        </a:spcAft>
                      </a:pPr>
                      <a:r>
                        <a:rPr lang="ru-RU" sz="1200" b="1" spc="-10">
                          <a:effectLst/>
                          <a:latin typeface="Times New Roman"/>
                          <a:ea typeface="Times New Roman"/>
                          <a:cs typeface="Times New Roman"/>
                        </a:rPr>
                        <a:t>Итого </a:t>
                      </a:r>
                      <a:r>
                        <a:rPr lang="ru-RU" sz="1200" b="1" spc="-5">
                          <a:effectLst/>
                          <a:latin typeface="Times New Roman"/>
                          <a:ea typeface="Times New Roman"/>
                          <a:cs typeface="Times New Roman"/>
                        </a:rPr>
                        <a:t>за</a:t>
                      </a:r>
                      <a:r>
                        <a:rPr lang="ru-RU" sz="1200" b="1" spc="-210">
                          <a:effectLst/>
                          <a:latin typeface="Times New Roman"/>
                          <a:ea typeface="Times New Roman"/>
                          <a:cs typeface="Times New Roman"/>
                        </a:rPr>
                        <a:t> </a:t>
                      </a:r>
                      <a:r>
                        <a:rPr lang="ru-RU" sz="1200" b="1">
                          <a:effectLst/>
                          <a:latin typeface="Times New Roman"/>
                          <a:ea typeface="Times New Roman"/>
                          <a:cs typeface="Times New Roman"/>
                        </a:rPr>
                        <a:t>период</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905">
                <a:tc gridSpan="13">
                  <a:txBody>
                    <a:bodyPr/>
                    <a:lstStyle/>
                    <a:p>
                      <a:pPr algn="l">
                        <a:spcAft>
                          <a:spcPts val="0"/>
                        </a:spcAft>
                      </a:pPr>
                      <a:r>
                        <a:rPr lang="ru-RU" sz="1200" dirty="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19405">
                <a:tc>
                  <a:txBody>
                    <a:bodyPr/>
                    <a:lstStyle/>
                    <a:p>
                      <a:pPr marL="9525" algn="ctr">
                        <a:spcBef>
                          <a:spcPts val="750"/>
                        </a:spcBef>
                        <a:spcAft>
                          <a:spcPts val="0"/>
                        </a:spcAft>
                      </a:pPr>
                      <a:r>
                        <a:rPr lang="ru-RU" sz="1200" b="1">
                          <a:effectLst/>
                          <a:latin typeface="Times New Roman"/>
                          <a:ea typeface="Times New Roman"/>
                          <a:cs typeface="Times New Roman"/>
                        </a:rPr>
                        <a:t>1</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9050" marR="125095" algn="l">
                        <a:lnSpc>
                          <a:spcPts val="1150"/>
                        </a:lnSpc>
                        <a:spcBef>
                          <a:spcPts val="65"/>
                        </a:spcBef>
                        <a:spcAft>
                          <a:spcPts val="0"/>
                        </a:spcAft>
                      </a:pPr>
                      <a:r>
                        <a:rPr lang="ru-RU" sz="1200" b="1" dirty="0">
                          <a:effectLst/>
                          <a:latin typeface="Times New Roman"/>
                          <a:ea typeface="Times New Roman"/>
                          <a:cs typeface="Times New Roman"/>
                        </a:rPr>
                        <a:t>Молочная</a:t>
                      </a:r>
                      <a:r>
                        <a:rPr lang="ru-RU" sz="1200" b="1" spc="-25" dirty="0">
                          <a:effectLst/>
                          <a:latin typeface="Times New Roman"/>
                          <a:ea typeface="Times New Roman"/>
                          <a:cs typeface="Times New Roman"/>
                        </a:rPr>
                        <a:t> </a:t>
                      </a:r>
                      <a:r>
                        <a:rPr lang="ru-RU" sz="1200" b="1" dirty="0">
                          <a:effectLst/>
                          <a:latin typeface="Times New Roman"/>
                          <a:ea typeface="Times New Roman"/>
                          <a:cs typeface="Times New Roman"/>
                        </a:rPr>
                        <a:t>продукция,</a:t>
                      </a:r>
                      <a:r>
                        <a:rPr lang="ru-RU" sz="1200" b="1" spc="-30" dirty="0">
                          <a:effectLst/>
                          <a:latin typeface="Times New Roman"/>
                          <a:ea typeface="Times New Roman"/>
                          <a:cs typeface="Times New Roman"/>
                        </a:rPr>
                        <a:t> </a:t>
                      </a:r>
                      <a:r>
                        <a:rPr lang="ru-RU" sz="1200" b="1" dirty="0">
                          <a:effectLst/>
                          <a:latin typeface="Times New Roman"/>
                          <a:ea typeface="Times New Roman"/>
                          <a:cs typeface="Times New Roman"/>
                        </a:rPr>
                        <a:t>в</a:t>
                      </a:r>
                      <a:r>
                        <a:rPr lang="ru-RU" sz="1200" b="1" spc="-25" dirty="0">
                          <a:effectLst/>
                          <a:latin typeface="Times New Roman"/>
                          <a:ea typeface="Times New Roman"/>
                          <a:cs typeface="Times New Roman"/>
                        </a:rPr>
                        <a:t> </a:t>
                      </a:r>
                      <a:r>
                        <a:rPr lang="ru-RU" sz="1200" b="1" dirty="0">
                          <a:effectLst/>
                          <a:latin typeface="Times New Roman"/>
                          <a:ea typeface="Times New Roman"/>
                          <a:cs typeface="Times New Roman"/>
                        </a:rPr>
                        <a:t>том</a:t>
                      </a:r>
                      <a:r>
                        <a:rPr lang="ru-RU" sz="1200" b="1" spc="-210" dirty="0">
                          <a:effectLst/>
                          <a:latin typeface="Times New Roman"/>
                          <a:ea typeface="Times New Roman"/>
                          <a:cs typeface="Times New Roman"/>
                        </a:rPr>
                        <a:t> </a:t>
                      </a:r>
                      <a:r>
                        <a:rPr lang="ru-RU" sz="1200" b="1" dirty="0">
                          <a:effectLst/>
                          <a:latin typeface="Times New Roman"/>
                          <a:ea typeface="Times New Roman"/>
                          <a:cs typeface="Times New Roman"/>
                        </a:rPr>
                        <a:t>числе:</a:t>
                      </a:r>
                      <a:endParaRPr lang="ru-RU" sz="12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33655" marR="24765" algn="ctr">
                        <a:spcBef>
                          <a:spcPts val="750"/>
                        </a:spcBef>
                        <a:spcAft>
                          <a:spcPts val="0"/>
                        </a:spcAft>
                      </a:pPr>
                      <a:r>
                        <a:rPr lang="ru-RU" sz="1200" b="1" dirty="0">
                          <a:effectLst/>
                          <a:latin typeface="Times New Roman"/>
                          <a:ea typeface="Times New Roman"/>
                          <a:cs typeface="Times New Roman"/>
                        </a:rPr>
                        <a:t>181</a:t>
                      </a:r>
                      <a:r>
                        <a:rPr lang="ru-RU" sz="1200" b="1" spc="10" dirty="0">
                          <a:effectLst/>
                          <a:latin typeface="Times New Roman"/>
                          <a:ea typeface="Times New Roman"/>
                          <a:cs typeface="Times New Roman"/>
                        </a:rPr>
                        <a:t> </a:t>
                      </a:r>
                      <a:r>
                        <a:rPr lang="ru-RU" sz="1200" b="1" dirty="0">
                          <a:effectLst/>
                          <a:latin typeface="Times New Roman"/>
                          <a:ea typeface="Times New Roman"/>
                          <a:cs typeface="Times New Roman"/>
                        </a:rPr>
                        <a:t>893</a:t>
                      </a:r>
                      <a:r>
                        <a:rPr lang="ru-RU" sz="1200" b="1" spc="15" dirty="0">
                          <a:effectLst/>
                          <a:latin typeface="Times New Roman"/>
                          <a:ea typeface="Times New Roman"/>
                          <a:cs typeface="Times New Roman"/>
                        </a:rPr>
                        <a:t> </a:t>
                      </a:r>
                      <a:r>
                        <a:rPr lang="ru-RU" sz="1200" b="1" dirty="0">
                          <a:effectLst/>
                          <a:latin typeface="Times New Roman"/>
                          <a:ea typeface="Times New Roman"/>
                          <a:cs typeface="Times New Roman"/>
                        </a:rPr>
                        <a:t>600</a:t>
                      </a:r>
                      <a:endParaRPr lang="ru-RU" sz="12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34290" marR="26670" algn="ctr">
                        <a:spcBef>
                          <a:spcPts val="750"/>
                        </a:spcBef>
                        <a:spcAft>
                          <a:spcPts val="0"/>
                        </a:spcAft>
                      </a:pPr>
                      <a:r>
                        <a:rPr lang="ru-RU" sz="1200" b="1">
                          <a:effectLst/>
                          <a:latin typeface="Times New Roman"/>
                          <a:ea typeface="Times New Roman"/>
                          <a:cs typeface="Times New Roman"/>
                        </a:rPr>
                        <a:t>210</a:t>
                      </a:r>
                      <a:r>
                        <a:rPr lang="ru-RU" sz="1200" b="1" spc="10">
                          <a:effectLst/>
                          <a:latin typeface="Times New Roman"/>
                          <a:ea typeface="Times New Roman"/>
                          <a:cs typeface="Times New Roman"/>
                        </a:rPr>
                        <a:t> </a:t>
                      </a:r>
                      <a:r>
                        <a:rPr lang="ru-RU" sz="1200" b="1">
                          <a:effectLst/>
                          <a:latin typeface="Times New Roman"/>
                          <a:ea typeface="Times New Roman"/>
                          <a:cs typeface="Times New Roman"/>
                        </a:rPr>
                        <a:t>344</a:t>
                      </a:r>
                      <a:r>
                        <a:rPr lang="ru-RU" sz="1200" b="1" spc="15">
                          <a:effectLst/>
                          <a:latin typeface="Times New Roman"/>
                          <a:ea typeface="Times New Roman"/>
                          <a:cs typeface="Times New Roman"/>
                        </a:rPr>
                        <a:t> </a:t>
                      </a:r>
                      <a:r>
                        <a:rPr lang="ru-RU" sz="1200" b="1">
                          <a:effectLst/>
                          <a:latin typeface="Times New Roman"/>
                          <a:ea typeface="Times New Roman"/>
                          <a:cs typeface="Times New Roman"/>
                        </a:rPr>
                        <a:t>256</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33655" marR="26670" algn="ctr">
                        <a:spcBef>
                          <a:spcPts val="750"/>
                        </a:spcBef>
                        <a:spcAft>
                          <a:spcPts val="0"/>
                        </a:spcAft>
                      </a:pPr>
                      <a:r>
                        <a:rPr lang="ru-RU" sz="1200" b="1">
                          <a:effectLst/>
                          <a:latin typeface="Times New Roman"/>
                          <a:ea typeface="Times New Roman"/>
                          <a:cs typeface="Times New Roman"/>
                        </a:rPr>
                        <a:t>210</a:t>
                      </a:r>
                      <a:r>
                        <a:rPr lang="ru-RU" sz="1200" b="1" spc="10">
                          <a:effectLst/>
                          <a:latin typeface="Times New Roman"/>
                          <a:ea typeface="Times New Roman"/>
                          <a:cs typeface="Times New Roman"/>
                        </a:rPr>
                        <a:t> </a:t>
                      </a:r>
                      <a:r>
                        <a:rPr lang="ru-RU" sz="1200" b="1">
                          <a:effectLst/>
                          <a:latin typeface="Times New Roman"/>
                          <a:ea typeface="Times New Roman"/>
                          <a:cs typeface="Times New Roman"/>
                        </a:rPr>
                        <a:t>344</a:t>
                      </a:r>
                      <a:r>
                        <a:rPr lang="ru-RU" sz="1200" b="1" spc="15">
                          <a:effectLst/>
                          <a:latin typeface="Times New Roman"/>
                          <a:ea typeface="Times New Roman"/>
                          <a:cs typeface="Times New Roman"/>
                        </a:rPr>
                        <a:t> </a:t>
                      </a:r>
                      <a:r>
                        <a:rPr lang="ru-RU" sz="1200" b="1">
                          <a:effectLst/>
                          <a:latin typeface="Times New Roman"/>
                          <a:ea typeface="Times New Roman"/>
                          <a:cs typeface="Times New Roman"/>
                        </a:rPr>
                        <a:t>256</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33655" marR="27305" algn="ctr">
                        <a:spcBef>
                          <a:spcPts val="750"/>
                        </a:spcBef>
                        <a:spcAft>
                          <a:spcPts val="0"/>
                        </a:spcAft>
                      </a:pPr>
                      <a:r>
                        <a:rPr lang="ru-RU" sz="1200" b="1">
                          <a:effectLst/>
                          <a:latin typeface="Times New Roman"/>
                          <a:ea typeface="Times New Roman"/>
                          <a:cs typeface="Times New Roman"/>
                        </a:rPr>
                        <a:t>210</a:t>
                      </a:r>
                      <a:r>
                        <a:rPr lang="ru-RU" sz="1200" b="1" spc="10">
                          <a:effectLst/>
                          <a:latin typeface="Times New Roman"/>
                          <a:ea typeface="Times New Roman"/>
                          <a:cs typeface="Times New Roman"/>
                        </a:rPr>
                        <a:t> </a:t>
                      </a:r>
                      <a:r>
                        <a:rPr lang="ru-RU" sz="1200" b="1">
                          <a:effectLst/>
                          <a:latin typeface="Times New Roman"/>
                          <a:ea typeface="Times New Roman"/>
                          <a:cs typeface="Times New Roman"/>
                        </a:rPr>
                        <a:t>344</a:t>
                      </a:r>
                      <a:r>
                        <a:rPr lang="ru-RU" sz="1200" b="1" spc="15">
                          <a:effectLst/>
                          <a:latin typeface="Times New Roman"/>
                          <a:ea typeface="Times New Roman"/>
                          <a:cs typeface="Times New Roman"/>
                        </a:rPr>
                        <a:t> </a:t>
                      </a:r>
                      <a:r>
                        <a:rPr lang="ru-RU" sz="1200" b="1">
                          <a:effectLst/>
                          <a:latin typeface="Times New Roman"/>
                          <a:ea typeface="Times New Roman"/>
                          <a:cs typeface="Times New Roman"/>
                        </a:rPr>
                        <a:t>256</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33655" marR="27305" algn="ctr">
                        <a:spcBef>
                          <a:spcPts val="750"/>
                        </a:spcBef>
                        <a:spcAft>
                          <a:spcPts val="0"/>
                        </a:spcAft>
                      </a:pPr>
                      <a:r>
                        <a:rPr lang="ru-RU" sz="1200" b="1">
                          <a:effectLst/>
                          <a:latin typeface="Times New Roman"/>
                          <a:ea typeface="Times New Roman"/>
                          <a:cs typeface="Times New Roman"/>
                        </a:rPr>
                        <a:t>279</a:t>
                      </a:r>
                      <a:r>
                        <a:rPr lang="ru-RU" sz="1200" b="1" spc="10">
                          <a:effectLst/>
                          <a:latin typeface="Times New Roman"/>
                          <a:ea typeface="Times New Roman"/>
                          <a:cs typeface="Times New Roman"/>
                        </a:rPr>
                        <a:t> </a:t>
                      </a:r>
                      <a:r>
                        <a:rPr lang="ru-RU" sz="1200" b="1">
                          <a:effectLst/>
                          <a:latin typeface="Times New Roman"/>
                          <a:ea typeface="Times New Roman"/>
                          <a:cs typeface="Times New Roman"/>
                        </a:rPr>
                        <a:t>194</a:t>
                      </a:r>
                      <a:r>
                        <a:rPr lang="ru-RU" sz="1200" b="1" spc="15">
                          <a:effectLst/>
                          <a:latin typeface="Times New Roman"/>
                          <a:ea typeface="Times New Roman"/>
                          <a:cs typeface="Times New Roman"/>
                        </a:rPr>
                        <a:t> </a:t>
                      </a:r>
                      <a:r>
                        <a:rPr lang="ru-RU" sz="1200" b="1">
                          <a:effectLst/>
                          <a:latin typeface="Times New Roman"/>
                          <a:ea typeface="Times New Roman"/>
                          <a:cs typeface="Times New Roman"/>
                        </a:rPr>
                        <a:t>256</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R="38735" algn="r">
                        <a:spcBef>
                          <a:spcPts val="750"/>
                        </a:spcBef>
                        <a:spcAft>
                          <a:spcPts val="0"/>
                        </a:spcAft>
                      </a:pPr>
                      <a:r>
                        <a:rPr lang="ru-RU" sz="1200" b="1">
                          <a:effectLst/>
                          <a:latin typeface="Times New Roman"/>
                          <a:ea typeface="Times New Roman"/>
                          <a:cs typeface="Times New Roman"/>
                        </a:rPr>
                        <a:t>347</a:t>
                      </a:r>
                      <a:r>
                        <a:rPr lang="ru-RU" sz="1200" b="1" spc="10">
                          <a:effectLst/>
                          <a:latin typeface="Times New Roman"/>
                          <a:ea typeface="Times New Roman"/>
                          <a:cs typeface="Times New Roman"/>
                        </a:rPr>
                        <a:t> </a:t>
                      </a:r>
                      <a:r>
                        <a:rPr lang="ru-RU" sz="1200" b="1">
                          <a:effectLst/>
                          <a:latin typeface="Times New Roman"/>
                          <a:ea typeface="Times New Roman"/>
                          <a:cs typeface="Times New Roman"/>
                        </a:rPr>
                        <a:t>970</a:t>
                      </a:r>
                      <a:r>
                        <a:rPr lang="ru-RU" sz="1200" b="1" spc="15">
                          <a:effectLst/>
                          <a:latin typeface="Times New Roman"/>
                          <a:ea typeface="Times New Roman"/>
                          <a:cs typeface="Times New Roman"/>
                        </a:rPr>
                        <a:t> </a:t>
                      </a:r>
                      <a:r>
                        <a:rPr lang="ru-RU" sz="1200" b="1">
                          <a:effectLst/>
                          <a:latin typeface="Times New Roman"/>
                          <a:ea typeface="Times New Roman"/>
                          <a:cs typeface="Times New Roman"/>
                        </a:rPr>
                        <a:t>816</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33020" marR="27305" algn="ctr">
                        <a:spcBef>
                          <a:spcPts val="750"/>
                        </a:spcBef>
                        <a:spcAft>
                          <a:spcPts val="0"/>
                        </a:spcAft>
                      </a:pPr>
                      <a:r>
                        <a:rPr lang="ru-RU" sz="1200" b="1">
                          <a:effectLst/>
                          <a:latin typeface="Times New Roman"/>
                          <a:ea typeface="Times New Roman"/>
                          <a:cs typeface="Times New Roman"/>
                        </a:rPr>
                        <a:t>431</a:t>
                      </a:r>
                      <a:r>
                        <a:rPr lang="ru-RU" sz="1200" b="1" spc="10">
                          <a:effectLst/>
                          <a:latin typeface="Times New Roman"/>
                          <a:ea typeface="Times New Roman"/>
                          <a:cs typeface="Times New Roman"/>
                        </a:rPr>
                        <a:t> </a:t>
                      </a:r>
                      <a:r>
                        <a:rPr lang="ru-RU" sz="1200" b="1">
                          <a:effectLst/>
                          <a:latin typeface="Times New Roman"/>
                          <a:ea typeface="Times New Roman"/>
                          <a:cs typeface="Times New Roman"/>
                        </a:rPr>
                        <a:t>894</a:t>
                      </a:r>
                      <a:r>
                        <a:rPr lang="ru-RU" sz="1200" b="1" spc="15">
                          <a:effectLst/>
                          <a:latin typeface="Times New Roman"/>
                          <a:ea typeface="Times New Roman"/>
                          <a:cs typeface="Times New Roman"/>
                        </a:rPr>
                        <a:t> </a:t>
                      </a:r>
                      <a:r>
                        <a:rPr lang="ru-RU" sz="1200" b="1">
                          <a:effectLst/>
                          <a:latin typeface="Times New Roman"/>
                          <a:ea typeface="Times New Roman"/>
                          <a:cs typeface="Times New Roman"/>
                        </a:rPr>
                        <a:t>376</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33020" marR="28575" algn="ctr">
                        <a:spcBef>
                          <a:spcPts val="750"/>
                        </a:spcBef>
                        <a:spcAft>
                          <a:spcPts val="0"/>
                        </a:spcAft>
                      </a:pPr>
                      <a:r>
                        <a:rPr lang="ru-RU" sz="1200" b="1">
                          <a:effectLst/>
                          <a:latin typeface="Times New Roman"/>
                          <a:ea typeface="Times New Roman"/>
                          <a:cs typeface="Times New Roman"/>
                        </a:rPr>
                        <a:t>534</a:t>
                      </a:r>
                      <a:r>
                        <a:rPr lang="ru-RU" sz="1200" b="1" spc="10">
                          <a:effectLst/>
                          <a:latin typeface="Times New Roman"/>
                          <a:ea typeface="Times New Roman"/>
                          <a:cs typeface="Times New Roman"/>
                        </a:rPr>
                        <a:t> </a:t>
                      </a:r>
                      <a:r>
                        <a:rPr lang="ru-RU" sz="1200" b="1">
                          <a:effectLst/>
                          <a:latin typeface="Times New Roman"/>
                          <a:ea typeface="Times New Roman"/>
                          <a:cs typeface="Times New Roman"/>
                        </a:rPr>
                        <a:t>879</a:t>
                      </a:r>
                      <a:r>
                        <a:rPr lang="ru-RU" sz="1200" b="1" spc="15">
                          <a:effectLst/>
                          <a:latin typeface="Times New Roman"/>
                          <a:ea typeface="Times New Roman"/>
                          <a:cs typeface="Times New Roman"/>
                        </a:rPr>
                        <a:t> </a:t>
                      </a:r>
                      <a:r>
                        <a:rPr lang="ru-RU" sz="1200" b="1">
                          <a:effectLst/>
                          <a:latin typeface="Times New Roman"/>
                          <a:ea typeface="Times New Roman"/>
                          <a:cs typeface="Times New Roman"/>
                        </a:rPr>
                        <a:t>977</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R="39370" algn="r">
                        <a:spcBef>
                          <a:spcPts val="750"/>
                        </a:spcBef>
                        <a:spcAft>
                          <a:spcPts val="0"/>
                        </a:spcAft>
                      </a:pPr>
                      <a:r>
                        <a:rPr lang="ru-RU" sz="1200" b="1">
                          <a:effectLst/>
                          <a:latin typeface="Times New Roman"/>
                          <a:ea typeface="Times New Roman"/>
                          <a:cs typeface="Times New Roman"/>
                        </a:rPr>
                        <a:t>663</a:t>
                      </a:r>
                      <a:r>
                        <a:rPr lang="ru-RU" sz="1200" b="1" spc="10">
                          <a:effectLst/>
                          <a:latin typeface="Times New Roman"/>
                          <a:ea typeface="Times New Roman"/>
                          <a:cs typeface="Times New Roman"/>
                        </a:rPr>
                        <a:t> </a:t>
                      </a:r>
                      <a:r>
                        <a:rPr lang="ru-RU" sz="1200" b="1">
                          <a:effectLst/>
                          <a:latin typeface="Times New Roman"/>
                          <a:ea typeface="Times New Roman"/>
                          <a:cs typeface="Times New Roman"/>
                        </a:rPr>
                        <a:t>476</a:t>
                      </a:r>
                      <a:r>
                        <a:rPr lang="ru-RU" sz="1200" b="1" spc="15">
                          <a:effectLst/>
                          <a:latin typeface="Times New Roman"/>
                          <a:ea typeface="Times New Roman"/>
                          <a:cs typeface="Times New Roman"/>
                        </a:rPr>
                        <a:t> </a:t>
                      </a:r>
                      <a:r>
                        <a:rPr lang="ru-RU" sz="1200" b="1">
                          <a:effectLst/>
                          <a:latin typeface="Times New Roman"/>
                          <a:ea typeface="Times New Roman"/>
                          <a:cs typeface="Times New Roman"/>
                        </a:rPr>
                        <a:t>717</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31115" marR="27305" algn="ctr">
                        <a:spcBef>
                          <a:spcPts val="750"/>
                        </a:spcBef>
                        <a:spcAft>
                          <a:spcPts val="0"/>
                        </a:spcAft>
                      </a:pPr>
                      <a:r>
                        <a:rPr lang="ru-RU" sz="1200" b="1">
                          <a:effectLst/>
                          <a:latin typeface="Times New Roman"/>
                          <a:ea typeface="Times New Roman"/>
                          <a:cs typeface="Times New Roman"/>
                        </a:rPr>
                        <a:t>825</a:t>
                      </a:r>
                      <a:r>
                        <a:rPr lang="ru-RU" sz="1200" b="1" spc="10">
                          <a:effectLst/>
                          <a:latin typeface="Times New Roman"/>
                          <a:ea typeface="Times New Roman"/>
                          <a:cs typeface="Times New Roman"/>
                        </a:rPr>
                        <a:t> </a:t>
                      </a:r>
                      <a:r>
                        <a:rPr lang="ru-RU" sz="1200" b="1">
                          <a:effectLst/>
                          <a:latin typeface="Times New Roman"/>
                          <a:ea typeface="Times New Roman"/>
                          <a:cs typeface="Times New Roman"/>
                        </a:rPr>
                        <a:t>235</a:t>
                      </a:r>
                      <a:r>
                        <a:rPr lang="ru-RU" sz="1200" b="1" spc="15">
                          <a:effectLst/>
                          <a:latin typeface="Times New Roman"/>
                          <a:ea typeface="Times New Roman"/>
                          <a:cs typeface="Times New Roman"/>
                        </a:rPr>
                        <a:t> </a:t>
                      </a:r>
                      <a:r>
                        <a:rPr lang="ru-RU" sz="1200" b="1">
                          <a:effectLst/>
                          <a:latin typeface="Times New Roman"/>
                          <a:ea typeface="Times New Roman"/>
                          <a:cs typeface="Times New Roman"/>
                        </a:rPr>
                        <a:t>435</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53340" marR="50800" algn="ctr">
                        <a:spcBef>
                          <a:spcPts val="750"/>
                        </a:spcBef>
                        <a:spcAft>
                          <a:spcPts val="0"/>
                        </a:spcAft>
                      </a:pPr>
                      <a:r>
                        <a:rPr lang="ru-RU" sz="1200" b="1">
                          <a:effectLst/>
                          <a:latin typeface="Times New Roman"/>
                          <a:ea typeface="Times New Roman"/>
                          <a:cs typeface="Times New Roman"/>
                        </a:rPr>
                        <a:t>3</a:t>
                      </a:r>
                      <a:r>
                        <a:rPr lang="ru-RU" sz="1200" b="1" spc="10">
                          <a:effectLst/>
                          <a:latin typeface="Times New Roman"/>
                          <a:ea typeface="Times New Roman"/>
                          <a:cs typeface="Times New Roman"/>
                        </a:rPr>
                        <a:t> </a:t>
                      </a:r>
                      <a:r>
                        <a:rPr lang="ru-RU" sz="1200" b="1">
                          <a:effectLst/>
                          <a:latin typeface="Times New Roman"/>
                          <a:ea typeface="Times New Roman"/>
                          <a:cs typeface="Times New Roman"/>
                        </a:rPr>
                        <a:t>895</a:t>
                      </a:r>
                      <a:r>
                        <a:rPr lang="ru-RU" sz="1200" b="1" spc="10">
                          <a:effectLst/>
                          <a:latin typeface="Times New Roman"/>
                          <a:ea typeface="Times New Roman"/>
                          <a:cs typeface="Times New Roman"/>
                        </a:rPr>
                        <a:t> </a:t>
                      </a:r>
                      <a:r>
                        <a:rPr lang="ru-RU" sz="1200" b="1">
                          <a:effectLst/>
                          <a:latin typeface="Times New Roman"/>
                          <a:ea typeface="Times New Roman"/>
                          <a:cs typeface="Times New Roman"/>
                        </a:rPr>
                        <a:t>577</a:t>
                      </a:r>
                      <a:r>
                        <a:rPr lang="ru-RU" sz="1200" b="1" spc="15">
                          <a:effectLst/>
                          <a:latin typeface="Times New Roman"/>
                          <a:ea typeface="Times New Roman"/>
                          <a:cs typeface="Times New Roman"/>
                        </a:rPr>
                        <a:t> </a:t>
                      </a:r>
                      <a:r>
                        <a:rPr lang="ru-RU" sz="1200" b="1">
                          <a:effectLst/>
                          <a:latin typeface="Times New Roman"/>
                          <a:ea typeface="Times New Roman"/>
                          <a:cs typeface="Times New Roman"/>
                        </a:rPr>
                        <a:t>945</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r>
              <a:tr h="319405">
                <a:tc>
                  <a:txBody>
                    <a:bodyPr/>
                    <a:lstStyle/>
                    <a:p>
                      <a:pPr marL="11430" algn="ctr">
                        <a:spcBef>
                          <a:spcPts val="720"/>
                        </a:spcBef>
                        <a:spcAft>
                          <a:spcPts val="0"/>
                        </a:spcAft>
                      </a:pPr>
                      <a:r>
                        <a:rPr lang="ru-RU" sz="1200">
                          <a:effectLst/>
                          <a:latin typeface="Times New Roman"/>
                          <a:ea typeface="Times New Roman"/>
                          <a:cs typeface="Times New Roman"/>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050" algn="l">
                        <a:spcBef>
                          <a:spcPts val="720"/>
                        </a:spcBef>
                        <a:spcAft>
                          <a:spcPts val="0"/>
                        </a:spcAft>
                      </a:pPr>
                      <a:r>
                        <a:rPr lang="ru-RU" sz="1200">
                          <a:effectLst/>
                          <a:latin typeface="Times New Roman"/>
                          <a:ea typeface="Times New Roman"/>
                          <a:cs typeface="Times New Roman"/>
                        </a:rPr>
                        <a:t>Пастеризованное</a:t>
                      </a:r>
                      <a:r>
                        <a:rPr lang="ru-RU" sz="1200" spc="-25">
                          <a:effectLst/>
                          <a:latin typeface="Times New Roman"/>
                          <a:ea typeface="Times New Roman"/>
                          <a:cs typeface="Times New Roman"/>
                        </a:rPr>
                        <a:t> </a:t>
                      </a:r>
                      <a:r>
                        <a:rPr lang="ru-RU" sz="1200">
                          <a:effectLst/>
                          <a:latin typeface="Times New Roman"/>
                          <a:ea typeface="Times New Roman"/>
                          <a:cs typeface="Times New Roman"/>
                        </a:rPr>
                        <a:t>молоко</a:t>
                      </a:r>
                      <a:r>
                        <a:rPr lang="ru-RU" sz="1200" spc="-15">
                          <a:effectLst/>
                          <a:latin typeface="Times New Roman"/>
                          <a:ea typeface="Times New Roman"/>
                          <a:cs typeface="Times New Roman"/>
                        </a:rPr>
                        <a:t> </a:t>
                      </a:r>
                      <a:r>
                        <a:rPr lang="ru-RU" sz="1200">
                          <a:effectLst/>
                          <a:latin typeface="Times New Roman"/>
                          <a:ea typeface="Times New Roman"/>
                          <a:cs typeface="Times New Roman"/>
                        </a:rPr>
                        <a:t>(3,2%)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655" marR="24765" algn="ctr">
                        <a:spcBef>
                          <a:spcPts val="720"/>
                        </a:spcBef>
                        <a:spcAft>
                          <a:spcPts val="0"/>
                        </a:spcAft>
                      </a:pPr>
                      <a:r>
                        <a:rPr lang="ru-RU" sz="1200" dirty="0">
                          <a:effectLst/>
                          <a:latin typeface="Times New Roman"/>
                          <a:ea typeface="Times New Roman"/>
                          <a:cs typeface="Times New Roman"/>
                        </a:rPr>
                        <a:t>60</a:t>
                      </a:r>
                      <a:r>
                        <a:rPr lang="ru-RU" sz="1200" spc="10" dirty="0">
                          <a:effectLst/>
                          <a:latin typeface="Times New Roman"/>
                          <a:ea typeface="Times New Roman"/>
                          <a:cs typeface="Times New Roman"/>
                        </a:rPr>
                        <a:t> </a:t>
                      </a:r>
                      <a:r>
                        <a:rPr lang="ru-RU" sz="1200" dirty="0">
                          <a:effectLst/>
                          <a:latin typeface="Times New Roman"/>
                          <a:ea typeface="Times New Roman"/>
                          <a:cs typeface="Times New Roman"/>
                        </a:rPr>
                        <a:t>480</a:t>
                      </a:r>
                      <a:r>
                        <a:rPr lang="ru-RU" sz="1200" spc="15" dirty="0">
                          <a:effectLst/>
                          <a:latin typeface="Times New Roman"/>
                          <a:ea typeface="Times New Roman"/>
                          <a:cs typeface="Times New Roman"/>
                        </a:rPr>
                        <a:t> </a:t>
                      </a:r>
                      <a:r>
                        <a:rPr lang="ru-RU" sz="1200" dirty="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marR="26670" algn="ctr">
                        <a:spcBef>
                          <a:spcPts val="720"/>
                        </a:spcBef>
                        <a:spcAft>
                          <a:spcPts val="0"/>
                        </a:spcAft>
                      </a:pPr>
                      <a:r>
                        <a:rPr lang="ru-RU" sz="1200" dirty="0">
                          <a:effectLst/>
                          <a:latin typeface="Times New Roman"/>
                          <a:ea typeface="Times New Roman"/>
                          <a:cs typeface="Times New Roman"/>
                        </a:rPr>
                        <a:t>60</a:t>
                      </a:r>
                      <a:r>
                        <a:rPr lang="ru-RU" sz="1200" spc="10" dirty="0">
                          <a:effectLst/>
                          <a:latin typeface="Times New Roman"/>
                          <a:ea typeface="Times New Roman"/>
                          <a:cs typeface="Times New Roman"/>
                        </a:rPr>
                        <a:t> </a:t>
                      </a:r>
                      <a:r>
                        <a:rPr lang="ru-RU" sz="1200" dirty="0">
                          <a:effectLst/>
                          <a:latin typeface="Times New Roman"/>
                          <a:ea typeface="Times New Roman"/>
                          <a:cs typeface="Times New Roman"/>
                        </a:rPr>
                        <a:t>480</a:t>
                      </a:r>
                      <a:r>
                        <a:rPr lang="ru-RU" sz="1200" spc="15" dirty="0">
                          <a:effectLst/>
                          <a:latin typeface="Times New Roman"/>
                          <a:ea typeface="Times New Roman"/>
                          <a:cs typeface="Times New Roman"/>
                        </a:rPr>
                        <a:t> </a:t>
                      </a:r>
                      <a:r>
                        <a:rPr lang="ru-RU" sz="1200" dirty="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655" marR="26670" algn="ctr">
                        <a:spcBef>
                          <a:spcPts val="720"/>
                        </a:spcBef>
                        <a:spcAft>
                          <a:spcPts val="0"/>
                        </a:spcAft>
                      </a:pPr>
                      <a:r>
                        <a:rPr lang="ru-RU" sz="1200" dirty="0">
                          <a:effectLst/>
                          <a:latin typeface="Times New Roman"/>
                          <a:ea typeface="Times New Roman"/>
                          <a:cs typeface="Times New Roman"/>
                        </a:rPr>
                        <a:t>60</a:t>
                      </a:r>
                      <a:r>
                        <a:rPr lang="ru-RU" sz="1200" spc="10" dirty="0">
                          <a:effectLst/>
                          <a:latin typeface="Times New Roman"/>
                          <a:ea typeface="Times New Roman"/>
                          <a:cs typeface="Times New Roman"/>
                        </a:rPr>
                        <a:t> </a:t>
                      </a:r>
                      <a:r>
                        <a:rPr lang="ru-RU" sz="1200" dirty="0">
                          <a:effectLst/>
                          <a:latin typeface="Times New Roman"/>
                          <a:ea typeface="Times New Roman"/>
                          <a:cs typeface="Times New Roman"/>
                        </a:rPr>
                        <a:t>480</a:t>
                      </a:r>
                      <a:r>
                        <a:rPr lang="ru-RU" sz="1200" spc="15" dirty="0">
                          <a:effectLst/>
                          <a:latin typeface="Times New Roman"/>
                          <a:ea typeface="Times New Roman"/>
                          <a:cs typeface="Times New Roman"/>
                        </a:rPr>
                        <a:t> </a:t>
                      </a:r>
                      <a:r>
                        <a:rPr lang="ru-RU" sz="1200" dirty="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655" marR="26670" algn="ctr">
                        <a:spcBef>
                          <a:spcPts val="720"/>
                        </a:spcBef>
                        <a:spcAft>
                          <a:spcPts val="0"/>
                        </a:spcAft>
                      </a:pPr>
                      <a:r>
                        <a:rPr lang="ru-RU" sz="1200">
                          <a:effectLst/>
                          <a:latin typeface="Times New Roman"/>
                          <a:ea typeface="Times New Roman"/>
                          <a:cs typeface="Times New Roman"/>
                        </a:rPr>
                        <a:t>60</a:t>
                      </a:r>
                      <a:r>
                        <a:rPr lang="ru-RU" sz="1200" spc="10">
                          <a:effectLst/>
                          <a:latin typeface="Times New Roman"/>
                          <a:ea typeface="Times New Roman"/>
                          <a:cs typeface="Times New Roman"/>
                        </a:rPr>
                        <a:t> </a:t>
                      </a:r>
                      <a:r>
                        <a:rPr lang="ru-RU" sz="1200">
                          <a:effectLst/>
                          <a:latin typeface="Times New Roman"/>
                          <a:ea typeface="Times New Roman"/>
                          <a:cs typeface="Times New Roman"/>
                        </a:rPr>
                        <a:t>480</a:t>
                      </a:r>
                      <a:r>
                        <a:rPr lang="ru-RU" sz="1200" spc="15">
                          <a:effectLst/>
                          <a:latin typeface="Times New Roman"/>
                          <a:ea typeface="Times New Roman"/>
                          <a:cs typeface="Times New Roman"/>
                        </a:rPr>
                        <a:t> </a:t>
                      </a:r>
                      <a:r>
                        <a:rPr lang="ru-RU" sz="12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655" marR="27305" algn="ctr">
                        <a:spcBef>
                          <a:spcPts val="720"/>
                        </a:spcBef>
                        <a:spcAft>
                          <a:spcPts val="0"/>
                        </a:spcAft>
                      </a:pPr>
                      <a:r>
                        <a:rPr lang="ru-RU" sz="1200">
                          <a:effectLst/>
                          <a:latin typeface="Times New Roman"/>
                          <a:ea typeface="Times New Roman"/>
                          <a:cs typeface="Times New Roman"/>
                        </a:rPr>
                        <a:t>60</a:t>
                      </a:r>
                      <a:r>
                        <a:rPr lang="ru-RU" sz="1200" spc="10">
                          <a:effectLst/>
                          <a:latin typeface="Times New Roman"/>
                          <a:ea typeface="Times New Roman"/>
                          <a:cs typeface="Times New Roman"/>
                        </a:rPr>
                        <a:t> </a:t>
                      </a:r>
                      <a:r>
                        <a:rPr lang="ru-RU" sz="1200">
                          <a:effectLst/>
                          <a:latin typeface="Times New Roman"/>
                          <a:ea typeface="Times New Roman"/>
                          <a:cs typeface="Times New Roman"/>
                        </a:rPr>
                        <a:t>480</a:t>
                      </a:r>
                      <a:r>
                        <a:rPr lang="ru-RU" sz="1200" spc="15">
                          <a:effectLst/>
                          <a:latin typeface="Times New Roman"/>
                          <a:ea typeface="Times New Roman"/>
                          <a:cs typeface="Times New Roman"/>
                        </a:rPr>
                        <a:t> </a:t>
                      </a:r>
                      <a:r>
                        <a:rPr lang="ru-RU" sz="12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7310" algn="r">
                        <a:spcBef>
                          <a:spcPts val="720"/>
                        </a:spcBef>
                        <a:spcAft>
                          <a:spcPts val="0"/>
                        </a:spcAft>
                      </a:pPr>
                      <a:r>
                        <a:rPr lang="ru-RU" sz="1200">
                          <a:effectLst/>
                          <a:latin typeface="Times New Roman"/>
                          <a:ea typeface="Times New Roman"/>
                          <a:cs typeface="Times New Roman"/>
                        </a:rPr>
                        <a:t>60</a:t>
                      </a:r>
                      <a:r>
                        <a:rPr lang="ru-RU" sz="1200" spc="10">
                          <a:effectLst/>
                          <a:latin typeface="Times New Roman"/>
                          <a:ea typeface="Times New Roman"/>
                          <a:cs typeface="Times New Roman"/>
                        </a:rPr>
                        <a:t> </a:t>
                      </a:r>
                      <a:r>
                        <a:rPr lang="ru-RU" sz="1200">
                          <a:effectLst/>
                          <a:latin typeface="Times New Roman"/>
                          <a:ea typeface="Times New Roman"/>
                          <a:cs typeface="Times New Roman"/>
                        </a:rPr>
                        <a:t>480</a:t>
                      </a:r>
                      <a:r>
                        <a:rPr lang="ru-RU" sz="1200" spc="15">
                          <a:effectLst/>
                          <a:latin typeface="Times New Roman"/>
                          <a:ea typeface="Times New Roman"/>
                          <a:cs typeface="Times New Roman"/>
                        </a:rPr>
                        <a:t> </a:t>
                      </a:r>
                      <a:r>
                        <a:rPr lang="ru-RU" sz="12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020" marR="27305" algn="ctr">
                        <a:spcBef>
                          <a:spcPts val="720"/>
                        </a:spcBef>
                        <a:spcAft>
                          <a:spcPts val="0"/>
                        </a:spcAft>
                      </a:pPr>
                      <a:r>
                        <a:rPr lang="ru-RU" sz="1200">
                          <a:effectLst/>
                          <a:latin typeface="Times New Roman"/>
                          <a:ea typeface="Times New Roman"/>
                          <a:cs typeface="Times New Roman"/>
                        </a:rPr>
                        <a:t>60</a:t>
                      </a:r>
                      <a:r>
                        <a:rPr lang="ru-RU" sz="1200" spc="10">
                          <a:effectLst/>
                          <a:latin typeface="Times New Roman"/>
                          <a:ea typeface="Times New Roman"/>
                          <a:cs typeface="Times New Roman"/>
                        </a:rPr>
                        <a:t> </a:t>
                      </a:r>
                      <a:r>
                        <a:rPr lang="ru-RU" sz="1200">
                          <a:effectLst/>
                          <a:latin typeface="Times New Roman"/>
                          <a:ea typeface="Times New Roman"/>
                          <a:cs typeface="Times New Roman"/>
                        </a:rPr>
                        <a:t>480</a:t>
                      </a:r>
                      <a:r>
                        <a:rPr lang="ru-RU" sz="1200" spc="15">
                          <a:effectLst/>
                          <a:latin typeface="Times New Roman"/>
                          <a:ea typeface="Times New Roman"/>
                          <a:cs typeface="Times New Roman"/>
                        </a:rPr>
                        <a:t> </a:t>
                      </a:r>
                      <a:r>
                        <a:rPr lang="ru-RU" sz="12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020" marR="28575" algn="ctr">
                        <a:spcBef>
                          <a:spcPts val="720"/>
                        </a:spcBef>
                        <a:spcAft>
                          <a:spcPts val="0"/>
                        </a:spcAft>
                      </a:pPr>
                      <a:r>
                        <a:rPr lang="ru-RU" sz="1200">
                          <a:effectLst/>
                          <a:latin typeface="Times New Roman"/>
                          <a:ea typeface="Times New Roman"/>
                          <a:cs typeface="Times New Roman"/>
                        </a:rPr>
                        <a:t>60</a:t>
                      </a:r>
                      <a:r>
                        <a:rPr lang="ru-RU" sz="1200" spc="10">
                          <a:effectLst/>
                          <a:latin typeface="Times New Roman"/>
                          <a:ea typeface="Times New Roman"/>
                          <a:cs typeface="Times New Roman"/>
                        </a:rPr>
                        <a:t> </a:t>
                      </a:r>
                      <a:r>
                        <a:rPr lang="ru-RU" sz="1200">
                          <a:effectLst/>
                          <a:latin typeface="Times New Roman"/>
                          <a:ea typeface="Times New Roman"/>
                          <a:cs typeface="Times New Roman"/>
                        </a:rPr>
                        <a:t>480</a:t>
                      </a:r>
                      <a:r>
                        <a:rPr lang="ru-RU" sz="1200" spc="15">
                          <a:effectLst/>
                          <a:latin typeface="Times New Roman"/>
                          <a:ea typeface="Times New Roman"/>
                          <a:cs typeface="Times New Roman"/>
                        </a:rPr>
                        <a:t> </a:t>
                      </a:r>
                      <a:r>
                        <a:rPr lang="ru-RU" sz="12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8580" algn="r">
                        <a:spcBef>
                          <a:spcPts val="720"/>
                        </a:spcBef>
                        <a:spcAft>
                          <a:spcPts val="0"/>
                        </a:spcAft>
                      </a:pPr>
                      <a:r>
                        <a:rPr lang="ru-RU" sz="1200">
                          <a:effectLst/>
                          <a:latin typeface="Times New Roman"/>
                          <a:ea typeface="Times New Roman"/>
                          <a:cs typeface="Times New Roman"/>
                        </a:rPr>
                        <a:t>60</a:t>
                      </a:r>
                      <a:r>
                        <a:rPr lang="ru-RU" sz="1200" spc="10">
                          <a:effectLst/>
                          <a:latin typeface="Times New Roman"/>
                          <a:ea typeface="Times New Roman"/>
                          <a:cs typeface="Times New Roman"/>
                        </a:rPr>
                        <a:t> </a:t>
                      </a:r>
                      <a:r>
                        <a:rPr lang="ru-RU" sz="1200">
                          <a:effectLst/>
                          <a:latin typeface="Times New Roman"/>
                          <a:ea typeface="Times New Roman"/>
                          <a:cs typeface="Times New Roman"/>
                        </a:rPr>
                        <a:t>480</a:t>
                      </a:r>
                      <a:r>
                        <a:rPr lang="ru-RU" sz="1200" spc="15">
                          <a:effectLst/>
                          <a:latin typeface="Times New Roman"/>
                          <a:ea typeface="Times New Roman"/>
                          <a:cs typeface="Times New Roman"/>
                        </a:rPr>
                        <a:t> </a:t>
                      </a:r>
                      <a:r>
                        <a:rPr lang="ru-RU" sz="12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marR="27305" algn="ctr">
                        <a:spcBef>
                          <a:spcPts val="720"/>
                        </a:spcBef>
                        <a:spcAft>
                          <a:spcPts val="0"/>
                        </a:spcAft>
                      </a:pPr>
                      <a:r>
                        <a:rPr lang="ru-RU" sz="1200">
                          <a:effectLst/>
                          <a:latin typeface="Times New Roman"/>
                          <a:ea typeface="Times New Roman"/>
                          <a:cs typeface="Times New Roman"/>
                        </a:rPr>
                        <a:t>60</a:t>
                      </a:r>
                      <a:r>
                        <a:rPr lang="ru-RU" sz="1200" spc="10">
                          <a:effectLst/>
                          <a:latin typeface="Times New Roman"/>
                          <a:ea typeface="Times New Roman"/>
                          <a:cs typeface="Times New Roman"/>
                        </a:rPr>
                        <a:t> </a:t>
                      </a:r>
                      <a:r>
                        <a:rPr lang="ru-RU" sz="1200">
                          <a:effectLst/>
                          <a:latin typeface="Times New Roman"/>
                          <a:ea typeface="Times New Roman"/>
                          <a:cs typeface="Times New Roman"/>
                        </a:rPr>
                        <a:t>480</a:t>
                      </a:r>
                      <a:r>
                        <a:rPr lang="ru-RU" sz="1200" spc="15">
                          <a:effectLst/>
                          <a:latin typeface="Times New Roman"/>
                          <a:ea typeface="Times New Roman"/>
                          <a:cs typeface="Times New Roman"/>
                        </a:rPr>
                        <a:t> </a:t>
                      </a:r>
                      <a:r>
                        <a:rPr lang="ru-RU" sz="12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2070" marR="50800" algn="ctr">
                        <a:spcBef>
                          <a:spcPts val="720"/>
                        </a:spcBef>
                        <a:spcAft>
                          <a:spcPts val="0"/>
                        </a:spcAft>
                      </a:pPr>
                      <a:r>
                        <a:rPr lang="ru-RU" sz="1200">
                          <a:effectLst/>
                          <a:latin typeface="Times New Roman"/>
                          <a:ea typeface="Times New Roman"/>
                          <a:cs typeface="Times New Roman"/>
                        </a:rPr>
                        <a:t>604</a:t>
                      </a:r>
                      <a:r>
                        <a:rPr lang="ru-RU" sz="1200" spc="10">
                          <a:effectLst/>
                          <a:latin typeface="Times New Roman"/>
                          <a:ea typeface="Times New Roman"/>
                          <a:cs typeface="Times New Roman"/>
                        </a:rPr>
                        <a:t> </a:t>
                      </a:r>
                      <a:r>
                        <a:rPr lang="ru-RU" sz="1200">
                          <a:effectLst/>
                          <a:latin typeface="Times New Roman"/>
                          <a:ea typeface="Times New Roman"/>
                          <a:cs typeface="Times New Roman"/>
                        </a:rPr>
                        <a:t>800</a:t>
                      </a:r>
                      <a:r>
                        <a:rPr lang="ru-RU" sz="1200" spc="15">
                          <a:effectLst/>
                          <a:latin typeface="Times New Roman"/>
                          <a:ea typeface="Times New Roman"/>
                          <a:cs typeface="Times New Roman"/>
                        </a:rPr>
                        <a:t> </a:t>
                      </a:r>
                      <a:r>
                        <a:rPr lang="ru-RU" sz="12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marL="11430" algn="ctr">
                        <a:spcBef>
                          <a:spcPts val="290"/>
                        </a:spcBef>
                        <a:spcAft>
                          <a:spcPts val="0"/>
                        </a:spcAft>
                      </a:pPr>
                      <a:r>
                        <a:rPr lang="ru-RU" sz="1200">
                          <a:effectLst/>
                          <a:latin typeface="Times New Roman"/>
                          <a:ea typeface="Times New Roman"/>
                          <a:cs typeface="Times New Roman"/>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050" algn="l">
                        <a:spcBef>
                          <a:spcPts val="290"/>
                        </a:spcBef>
                        <a:spcAft>
                          <a:spcPts val="0"/>
                        </a:spcAft>
                      </a:pPr>
                      <a:r>
                        <a:rPr lang="ru-RU" sz="1200">
                          <a:effectLst/>
                          <a:latin typeface="Times New Roman"/>
                          <a:ea typeface="Times New Roman"/>
                          <a:cs typeface="Times New Roman"/>
                        </a:rPr>
                        <a:t>Разливное</a:t>
                      </a:r>
                      <a:r>
                        <a:rPr lang="ru-RU" sz="1200" spc="-25">
                          <a:effectLst/>
                          <a:latin typeface="Times New Roman"/>
                          <a:ea typeface="Times New Roman"/>
                          <a:cs typeface="Times New Roman"/>
                        </a:rPr>
                        <a:t> </a:t>
                      </a:r>
                      <a:r>
                        <a:rPr lang="ru-RU" sz="1200">
                          <a:effectLst/>
                          <a:latin typeface="Times New Roman"/>
                          <a:ea typeface="Times New Roman"/>
                          <a:cs typeface="Times New Roman"/>
                        </a:rPr>
                        <a:t>молоко</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655" marR="24765" algn="ctr">
                        <a:spcBef>
                          <a:spcPts val="290"/>
                        </a:spcBef>
                        <a:spcAft>
                          <a:spcPts val="0"/>
                        </a:spcAft>
                      </a:pPr>
                      <a:r>
                        <a:rPr lang="ru-RU" sz="1200">
                          <a:effectLst/>
                          <a:latin typeface="Times New Roman"/>
                          <a:ea typeface="Times New Roman"/>
                          <a:cs typeface="Times New Roman"/>
                        </a:rPr>
                        <a:t>100</a:t>
                      </a:r>
                      <a:r>
                        <a:rPr lang="ru-RU" sz="1200" spc="10">
                          <a:effectLst/>
                          <a:latin typeface="Times New Roman"/>
                          <a:ea typeface="Times New Roman"/>
                          <a:cs typeface="Times New Roman"/>
                        </a:rPr>
                        <a:t> </a:t>
                      </a:r>
                      <a:r>
                        <a:rPr lang="ru-RU" sz="1200">
                          <a:effectLst/>
                          <a:latin typeface="Times New Roman"/>
                          <a:ea typeface="Times New Roman"/>
                          <a:cs typeface="Times New Roman"/>
                        </a:rPr>
                        <a:t>245</a:t>
                      </a:r>
                      <a:r>
                        <a:rPr lang="ru-RU" sz="1200" spc="15">
                          <a:effectLst/>
                          <a:latin typeface="Times New Roman"/>
                          <a:ea typeface="Times New Roman"/>
                          <a:cs typeface="Times New Roman"/>
                        </a:rPr>
                        <a:t> </a:t>
                      </a:r>
                      <a:r>
                        <a:rPr lang="ru-RU" sz="1200">
                          <a:effectLst/>
                          <a:latin typeface="Times New Roman"/>
                          <a:ea typeface="Times New Roman"/>
                          <a:cs typeface="Times New Roman"/>
                        </a:rPr>
                        <a:t>600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marR="26670" algn="ctr">
                        <a:spcBef>
                          <a:spcPts val="290"/>
                        </a:spcBef>
                        <a:spcAft>
                          <a:spcPts val="0"/>
                        </a:spcAft>
                      </a:pPr>
                      <a:r>
                        <a:rPr lang="ru-RU" sz="1200">
                          <a:effectLst/>
                          <a:latin typeface="Times New Roman"/>
                          <a:ea typeface="Times New Roman"/>
                          <a:cs typeface="Times New Roman"/>
                        </a:rPr>
                        <a:t>128</a:t>
                      </a:r>
                      <a:r>
                        <a:rPr lang="ru-RU" sz="1200" spc="10">
                          <a:effectLst/>
                          <a:latin typeface="Times New Roman"/>
                          <a:ea typeface="Times New Roman"/>
                          <a:cs typeface="Times New Roman"/>
                        </a:rPr>
                        <a:t> </a:t>
                      </a:r>
                      <a:r>
                        <a:rPr lang="ru-RU" sz="1200">
                          <a:effectLst/>
                          <a:latin typeface="Times New Roman"/>
                          <a:ea typeface="Times New Roman"/>
                          <a:cs typeface="Times New Roman"/>
                        </a:rPr>
                        <a:t>696</a:t>
                      </a:r>
                      <a:r>
                        <a:rPr lang="ru-RU" sz="1200" spc="15">
                          <a:effectLst/>
                          <a:latin typeface="Times New Roman"/>
                          <a:ea typeface="Times New Roman"/>
                          <a:cs typeface="Times New Roman"/>
                        </a:rPr>
                        <a:t> </a:t>
                      </a:r>
                      <a:r>
                        <a:rPr lang="ru-RU" sz="1200">
                          <a:effectLst/>
                          <a:latin typeface="Times New Roman"/>
                          <a:ea typeface="Times New Roman"/>
                          <a:cs typeface="Times New Roman"/>
                        </a:rPr>
                        <a:t>256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655" marR="26670" algn="ctr">
                        <a:spcBef>
                          <a:spcPts val="290"/>
                        </a:spcBef>
                        <a:spcAft>
                          <a:spcPts val="0"/>
                        </a:spcAft>
                      </a:pPr>
                      <a:r>
                        <a:rPr lang="ru-RU" sz="1200" dirty="0">
                          <a:effectLst/>
                          <a:latin typeface="Times New Roman"/>
                          <a:ea typeface="Times New Roman"/>
                          <a:cs typeface="Times New Roman"/>
                        </a:rPr>
                        <a:t>128</a:t>
                      </a:r>
                      <a:r>
                        <a:rPr lang="ru-RU" sz="1200" spc="10" dirty="0">
                          <a:effectLst/>
                          <a:latin typeface="Times New Roman"/>
                          <a:ea typeface="Times New Roman"/>
                          <a:cs typeface="Times New Roman"/>
                        </a:rPr>
                        <a:t> </a:t>
                      </a:r>
                      <a:r>
                        <a:rPr lang="ru-RU" sz="1200" dirty="0">
                          <a:effectLst/>
                          <a:latin typeface="Times New Roman"/>
                          <a:ea typeface="Times New Roman"/>
                          <a:cs typeface="Times New Roman"/>
                        </a:rPr>
                        <a:t>696</a:t>
                      </a:r>
                      <a:r>
                        <a:rPr lang="ru-RU" sz="1200" spc="15" dirty="0">
                          <a:effectLst/>
                          <a:latin typeface="Times New Roman"/>
                          <a:ea typeface="Times New Roman"/>
                          <a:cs typeface="Times New Roman"/>
                        </a:rPr>
                        <a:t> </a:t>
                      </a:r>
                      <a:r>
                        <a:rPr lang="ru-RU" sz="1200" dirty="0">
                          <a:effectLst/>
                          <a:latin typeface="Times New Roman"/>
                          <a:ea typeface="Times New Roman"/>
                          <a:cs typeface="Times New Roman"/>
                        </a:rPr>
                        <a:t>256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655" marR="27305" algn="ctr">
                        <a:spcBef>
                          <a:spcPts val="290"/>
                        </a:spcBef>
                        <a:spcAft>
                          <a:spcPts val="0"/>
                        </a:spcAft>
                      </a:pPr>
                      <a:r>
                        <a:rPr lang="ru-RU" sz="1200">
                          <a:effectLst/>
                          <a:latin typeface="Times New Roman"/>
                          <a:ea typeface="Times New Roman"/>
                          <a:cs typeface="Times New Roman"/>
                        </a:rPr>
                        <a:t>128</a:t>
                      </a:r>
                      <a:r>
                        <a:rPr lang="ru-RU" sz="1200" spc="10">
                          <a:effectLst/>
                          <a:latin typeface="Times New Roman"/>
                          <a:ea typeface="Times New Roman"/>
                          <a:cs typeface="Times New Roman"/>
                        </a:rPr>
                        <a:t> </a:t>
                      </a:r>
                      <a:r>
                        <a:rPr lang="ru-RU" sz="1200">
                          <a:effectLst/>
                          <a:latin typeface="Times New Roman"/>
                          <a:ea typeface="Times New Roman"/>
                          <a:cs typeface="Times New Roman"/>
                        </a:rPr>
                        <a:t>696</a:t>
                      </a:r>
                      <a:r>
                        <a:rPr lang="ru-RU" sz="1200" spc="15">
                          <a:effectLst/>
                          <a:latin typeface="Times New Roman"/>
                          <a:ea typeface="Times New Roman"/>
                          <a:cs typeface="Times New Roman"/>
                        </a:rPr>
                        <a:t> </a:t>
                      </a:r>
                      <a:r>
                        <a:rPr lang="ru-RU" sz="1200">
                          <a:effectLst/>
                          <a:latin typeface="Times New Roman"/>
                          <a:ea typeface="Times New Roman"/>
                          <a:cs typeface="Times New Roman"/>
                        </a:rPr>
                        <a:t>256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655" marR="27305" algn="ctr">
                        <a:spcBef>
                          <a:spcPts val="290"/>
                        </a:spcBef>
                        <a:spcAft>
                          <a:spcPts val="0"/>
                        </a:spcAft>
                      </a:pPr>
                      <a:r>
                        <a:rPr lang="ru-RU" sz="1200" dirty="0">
                          <a:effectLst/>
                          <a:latin typeface="Times New Roman"/>
                          <a:ea typeface="Times New Roman"/>
                          <a:cs typeface="Times New Roman"/>
                        </a:rPr>
                        <a:t>197</a:t>
                      </a:r>
                      <a:r>
                        <a:rPr lang="ru-RU" sz="1200" spc="10" dirty="0">
                          <a:effectLst/>
                          <a:latin typeface="Times New Roman"/>
                          <a:ea typeface="Times New Roman"/>
                          <a:cs typeface="Times New Roman"/>
                        </a:rPr>
                        <a:t> </a:t>
                      </a:r>
                      <a:r>
                        <a:rPr lang="ru-RU" sz="1200" dirty="0">
                          <a:effectLst/>
                          <a:latin typeface="Times New Roman"/>
                          <a:ea typeface="Times New Roman"/>
                          <a:cs typeface="Times New Roman"/>
                        </a:rPr>
                        <a:t>546</a:t>
                      </a:r>
                      <a:r>
                        <a:rPr lang="ru-RU" sz="1200" spc="15" dirty="0">
                          <a:effectLst/>
                          <a:latin typeface="Times New Roman"/>
                          <a:ea typeface="Times New Roman"/>
                          <a:cs typeface="Times New Roman"/>
                        </a:rPr>
                        <a:t> </a:t>
                      </a:r>
                      <a:r>
                        <a:rPr lang="ru-RU" sz="1200" dirty="0">
                          <a:effectLst/>
                          <a:latin typeface="Times New Roman"/>
                          <a:ea typeface="Times New Roman"/>
                          <a:cs typeface="Times New Roman"/>
                        </a:rPr>
                        <a:t>256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8735" algn="r">
                        <a:spcBef>
                          <a:spcPts val="290"/>
                        </a:spcBef>
                        <a:spcAft>
                          <a:spcPts val="0"/>
                        </a:spcAft>
                      </a:pPr>
                      <a:r>
                        <a:rPr lang="ru-RU" sz="1200">
                          <a:effectLst/>
                          <a:latin typeface="Times New Roman"/>
                          <a:ea typeface="Times New Roman"/>
                          <a:cs typeface="Times New Roman"/>
                        </a:rPr>
                        <a:t>266</a:t>
                      </a:r>
                      <a:r>
                        <a:rPr lang="ru-RU" sz="1200" spc="10">
                          <a:effectLst/>
                          <a:latin typeface="Times New Roman"/>
                          <a:ea typeface="Times New Roman"/>
                          <a:cs typeface="Times New Roman"/>
                        </a:rPr>
                        <a:t> </a:t>
                      </a:r>
                      <a:r>
                        <a:rPr lang="ru-RU" sz="1200">
                          <a:effectLst/>
                          <a:latin typeface="Times New Roman"/>
                          <a:ea typeface="Times New Roman"/>
                          <a:cs typeface="Times New Roman"/>
                        </a:rPr>
                        <a:t>322</a:t>
                      </a:r>
                      <a:r>
                        <a:rPr lang="ru-RU" sz="1200" spc="15">
                          <a:effectLst/>
                          <a:latin typeface="Times New Roman"/>
                          <a:ea typeface="Times New Roman"/>
                          <a:cs typeface="Times New Roman"/>
                        </a:rPr>
                        <a:t> </a:t>
                      </a:r>
                      <a:r>
                        <a:rPr lang="ru-RU" sz="1200">
                          <a:effectLst/>
                          <a:latin typeface="Times New Roman"/>
                          <a:ea typeface="Times New Roman"/>
                          <a:cs typeface="Times New Roman"/>
                        </a:rPr>
                        <a:t>816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020" marR="27305" algn="ctr">
                        <a:spcBef>
                          <a:spcPts val="290"/>
                        </a:spcBef>
                        <a:spcAft>
                          <a:spcPts val="0"/>
                        </a:spcAft>
                      </a:pPr>
                      <a:r>
                        <a:rPr lang="ru-RU" sz="1200">
                          <a:effectLst/>
                          <a:latin typeface="Times New Roman"/>
                          <a:ea typeface="Times New Roman"/>
                          <a:cs typeface="Times New Roman"/>
                        </a:rPr>
                        <a:t>350</a:t>
                      </a:r>
                      <a:r>
                        <a:rPr lang="ru-RU" sz="1200" spc="10">
                          <a:effectLst/>
                          <a:latin typeface="Times New Roman"/>
                          <a:ea typeface="Times New Roman"/>
                          <a:cs typeface="Times New Roman"/>
                        </a:rPr>
                        <a:t> </a:t>
                      </a:r>
                      <a:r>
                        <a:rPr lang="ru-RU" sz="1200">
                          <a:effectLst/>
                          <a:latin typeface="Times New Roman"/>
                          <a:ea typeface="Times New Roman"/>
                          <a:cs typeface="Times New Roman"/>
                        </a:rPr>
                        <a:t>246</a:t>
                      </a:r>
                      <a:r>
                        <a:rPr lang="ru-RU" sz="1200" spc="15">
                          <a:effectLst/>
                          <a:latin typeface="Times New Roman"/>
                          <a:ea typeface="Times New Roman"/>
                          <a:cs typeface="Times New Roman"/>
                        </a:rPr>
                        <a:t> </a:t>
                      </a:r>
                      <a:r>
                        <a:rPr lang="ru-RU" sz="1200">
                          <a:effectLst/>
                          <a:latin typeface="Times New Roman"/>
                          <a:ea typeface="Times New Roman"/>
                          <a:cs typeface="Times New Roman"/>
                        </a:rPr>
                        <a:t>376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020" marR="28575" algn="ctr">
                        <a:spcBef>
                          <a:spcPts val="290"/>
                        </a:spcBef>
                        <a:spcAft>
                          <a:spcPts val="0"/>
                        </a:spcAft>
                      </a:pPr>
                      <a:r>
                        <a:rPr lang="ru-RU" sz="1200">
                          <a:effectLst/>
                          <a:latin typeface="Times New Roman"/>
                          <a:ea typeface="Times New Roman"/>
                          <a:cs typeface="Times New Roman"/>
                        </a:rPr>
                        <a:t>453</a:t>
                      </a:r>
                      <a:r>
                        <a:rPr lang="ru-RU" sz="1200" spc="10">
                          <a:effectLst/>
                          <a:latin typeface="Times New Roman"/>
                          <a:ea typeface="Times New Roman"/>
                          <a:cs typeface="Times New Roman"/>
                        </a:rPr>
                        <a:t> </a:t>
                      </a:r>
                      <a:r>
                        <a:rPr lang="ru-RU" sz="1200">
                          <a:effectLst/>
                          <a:latin typeface="Times New Roman"/>
                          <a:ea typeface="Times New Roman"/>
                          <a:cs typeface="Times New Roman"/>
                        </a:rPr>
                        <a:t>231</a:t>
                      </a:r>
                      <a:r>
                        <a:rPr lang="ru-RU" sz="1200" spc="15">
                          <a:effectLst/>
                          <a:latin typeface="Times New Roman"/>
                          <a:ea typeface="Times New Roman"/>
                          <a:cs typeface="Times New Roman"/>
                        </a:rPr>
                        <a:t> </a:t>
                      </a:r>
                      <a:r>
                        <a:rPr lang="ru-RU" sz="1200">
                          <a:effectLst/>
                          <a:latin typeface="Times New Roman"/>
                          <a:ea typeface="Times New Roman"/>
                          <a:cs typeface="Times New Roman"/>
                        </a:rPr>
                        <a:t>977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9370" algn="r">
                        <a:spcBef>
                          <a:spcPts val="290"/>
                        </a:spcBef>
                        <a:spcAft>
                          <a:spcPts val="0"/>
                        </a:spcAft>
                      </a:pPr>
                      <a:r>
                        <a:rPr lang="ru-RU" sz="1200">
                          <a:effectLst/>
                          <a:latin typeface="Times New Roman"/>
                          <a:ea typeface="Times New Roman"/>
                          <a:cs typeface="Times New Roman"/>
                        </a:rPr>
                        <a:t>581</a:t>
                      </a:r>
                      <a:r>
                        <a:rPr lang="ru-RU" sz="1200" spc="10">
                          <a:effectLst/>
                          <a:latin typeface="Times New Roman"/>
                          <a:ea typeface="Times New Roman"/>
                          <a:cs typeface="Times New Roman"/>
                        </a:rPr>
                        <a:t> </a:t>
                      </a:r>
                      <a:r>
                        <a:rPr lang="ru-RU" sz="1200">
                          <a:effectLst/>
                          <a:latin typeface="Times New Roman"/>
                          <a:ea typeface="Times New Roman"/>
                          <a:cs typeface="Times New Roman"/>
                        </a:rPr>
                        <a:t>828</a:t>
                      </a:r>
                      <a:r>
                        <a:rPr lang="ru-RU" sz="1200" spc="15">
                          <a:effectLst/>
                          <a:latin typeface="Times New Roman"/>
                          <a:ea typeface="Times New Roman"/>
                          <a:cs typeface="Times New Roman"/>
                        </a:rPr>
                        <a:t> </a:t>
                      </a:r>
                      <a:r>
                        <a:rPr lang="ru-RU" sz="1200">
                          <a:effectLst/>
                          <a:latin typeface="Times New Roman"/>
                          <a:ea typeface="Times New Roman"/>
                          <a:cs typeface="Times New Roman"/>
                        </a:rPr>
                        <a:t>717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marR="27305" algn="ctr">
                        <a:spcBef>
                          <a:spcPts val="290"/>
                        </a:spcBef>
                        <a:spcAft>
                          <a:spcPts val="0"/>
                        </a:spcAft>
                      </a:pPr>
                      <a:r>
                        <a:rPr lang="ru-RU" sz="1200">
                          <a:effectLst/>
                          <a:latin typeface="Times New Roman"/>
                          <a:ea typeface="Times New Roman"/>
                          <a:cs typeface="Times New Roman"/>
                        </a:rPr>
                        <a:t>743</a:t>
                      </a:r>
                      <a:r>
                        <a:rPr lang="ru-RU" sz="1200" spc="10">
                          <a:effectLst/>
                          <a:latin typeface="Times New Roman"/>
                          <a:ea typeface="Times New Roman"/>
                          <a:cs typeface="Times New Roman"/>
                        </a:rPr>
                        <a:t> </a:t>
                      </a:r>
                      <a:r>
                        <a:rPr lang="ru-RU" sz="1200">
                          <a:effectLst/>
                          <a:latin typeface="Times New Roman"/>
                          <a:ea typeface="Times New Roman"/>
                          <a:cs typeface="Times New Roman"/>
                        </a:rPr>
                        <a:t>587</a:t>
                      </a:r>
                      <a:r>
                        <a:rPr lang="ru-RU" sz="1200" spc="15">
                          <a:effectLst/>
                          <a:latin typeface="Times New Roman"/>
                          <a:ea typeface="Times New Roman"/>
                          <a:cs typeface="Times New Roman"/>
                        </a:rPr>
                        <a:t> </a:t>
                      </a:r>
                      <a:r>
                        <a:rPr lang="ru-RU" sz="1200">
                          <a:effectLst/>
                          <a:latin typeface="Times New Roman"/>
                          <a:ea typeface="Times New Roman"/>
                          <a:cs typeface="Times New Roman"/>
                        </a:rPr>
                        <a:t>435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340" marR="50800" algn="ctr">
                        <a:spcBef>
                          <a:spcPts val="290"/>
                        </a:spcBef>
                        <a:spcAft>
                          <a:spcPts val="0"/>
                        </a:spcAft>
                      </a:pPr>
                      <a:r>
                        <a:rPr lang="ru-RU" sz="1200">
                          <a:effectLst/>
                          <a:latin typeface="Times New Roman"/>
                          <a:ea typeface="Times New Roman"/>
                          <a:cs typeface="Times New Roman"/>
                        </a:rPr>
                        <a:t>3</a:t>
                      </a:r>
                      <a:r>
                        <a:rPr lang="ru-RU" sz="1200" spc="10">
                          <a:effectLst/>
                          <a:latin typeface="Times New Roman"/>
                          <a:ea typeface="Times New Roman"/>
                          <a:cs typeface="Times New Roman"/>
                        </a:rPr>
                        <a:t> </a:t>
                      </a:r>
                      <a:r>
                        <a:rPr lang="ru-RU" sz="1200">
                          <a:effectLst/>
                          <a:latin typeface="Times New Roman"/>
                          <a:ea typeface="Times New Roman"/>
                          <a:cs typeface="Times New Roman"/>
                        </a:rPr>
                        <a:t>079</a:t>
                      </a:r>
                      <a:r>
                        <a:rPr lang="ru-RU" sz="1200" spc="10">
                          <a:effectLst/>
                          <a:latin typeface="Times New Roman"/>
                          <a:ea typeface="Times New Roman"/>
                          <a:cs typeface="Times New Roman"/>
                        </a:rPr>
                        <a:t> </a:t>
                      </a:r>
                      <a:r>
                        <a:rPr lang="ru-RU" sz="1200">
                          <a:effectLst/>
                          <a:latin typeface="Times New Roman"/>
                          <a:ea typeface="Times New Roman"/>
                          <a:cs typeface="Times New Roman"/>
                        </a:rPr>
                        <a:t>097</a:t>
                      </a:r>
                      <a:r>
                        <a:rPr lang="ru-RU" sz="1200" spc="15">
                          <a:effectLst/>
                          <a:latin typeface="Times New Roman"/>
                          <a:ea typeface="Times New Roman"/>
                          <a:cs typeface="Times New Roman"/>
                        </a:rPr>
                        <a:t> </a:t>
                      </a:r>
                      <a:r>
                        <a:rPr lang="ru-RU" sz="1200">
                          <a:effectLst/>
                          <a:latin typeface="Times New Roman"/>
                          <a:ea typeface="Times New Roman"/>
                          <a:cs typeface="Times New Roman"/>
                        </a:rPr>
                        <a:t>945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marL="11430" algn="ctr">
                        <a:spcBef>
                          <a:spcPts val="290"/>
                        </a:spcBef>
                        <a:spcAft>
                          <a:spcPts val="0"/>
                        </a:spcAft>
                      </a:pPr>
                      <a:r>
                        <a:rPr lang="ru-RU" sz="1200">
                          <a:effectLst/>
                          <a:latin typeface="Times New Roman"/>
                          <a:ea typeface="Times New Roman"/>
                          <a:cs typeface="Times New Roman"/>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050" algn="l">
                        <a:spcBef>
                          <a:spcPts val="290"/>
                        </a:spcBef>
                        <a:spcAft>
                          <a:spcPts val="0"/>
                        </a:spcAft>
                      </a:pPr>
                      <a:r>
                        <a:rPr lang="ru-RU" sz="1200">
                          <a:effectLst/>
                          <a:latin typeface="Times New Roman"/>
                          <a:ea typeface="Times New Roman"/>
                          <a:cs typeface="Times New Roman"/>
                        </a:rPr>
                        <a:t>Кефир (3,2%)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655" marR="24765" algn="ctr">
                        <a:spcBef>
                          <a:spcPts val="290"/>
                        </a:spcBef>
                        <a:spcAft>
                          <a:spcPts val="0"/>
                        </a:spcAft>
                      </a:pPr>
                      <a:r>
                        <a:rPr lang="ru-RU" sz="1200">
                          <a:effectLst/>
                          <a:latin typeface="Times New Roman"/>
                          <a:ea typeface="Times New Roman"/>
                          <a:cs typeface="Times New Roman"/>
                        </a:rPr>
                        <a:t>21</a:t>
                      </a:r>
                      <a:r>
                        <a:rPr lang="ru-RU" sz="1200" spc="10">
                          <a:effectLst/>
                          <a:latin typeface="Times New Roman"/>
                          <a:ea typeface="Times New Roman"/>
                          <a:cs typeface="Times New Roman"/>
                        </a:rPr>
                        <a:t> </a:t>
                      </a:r>
                      <a:r>
                        <a:rPr lang="ru-RU" sz="1200">
                          <a:effectLst/>
                          <a:latin typeface="Times New Roman"/>
                          <a:ea typeface="Times New Roman"/>
                          <a:cs typeface="Times New Roman"/>
                        </a:rPr>
                        <a:t>168</a:t>
                      </a:r>
                      <a:r>
                        <a:rPr lang="ru-RU" sz="1200" spc="15">
                          <a:effectLst/>
                          <a:latin typeface="Times New Roman"/>
                          <a:ea typeface="Times New Roman"/>
                          <a:cs typeface="Times New Roman"/>
                        </a:rPr>
                        <a:t> </a:t>
                      </a:r>
                      <a:r>
                        <a:rPr lang="ru-RU" sz="12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 marR="26670" algn="ctr">
                        <a:spcBef>
                          <a:spcPts val="290"/>
                        </a:spcBef>
                        <a:spcAft>
                          <a:spcPts val="0"/>
                        </a:spcAft>
                      </a:pPr>
                      <a:r>
                        <a:rPr lang="ru-RU" sz="1200">
                          <a:effectLst/>
                          <a:latin typeface="Times New Roman"/>
                          <a:ea typeface="Times New Roman"/>
                          <a:cs typeface="Times New Roman"/>
                        </a:rPr>
                        <a:t>21</a:t>
                      </a:r>
                      <a:r>
                        <a:rPr lang="ru-RU" sz="1200" spc="10">
                          <a:effectLst/>
                          <a:latin typeface="Times New Roman"/>
                          <a:ea typeface="Times New Roman"/>
                          <a:cs typeface="Times New Roman"/>
                        </a:rPr>
                        <a:t> </a:t>
                      </a:r>
                      <a:r>
                        <a:rPr lang="ru-RU" sz="1200">
                          <a:effectLst/>
                          <a:latin typeface="Times New Roman"/>
                          <a:ea typeface="Times New Roman"/>
                          <a:cs typeface="Times New Roman"/>
                        </a:rPr>
                        <a:t>168</a:t>
                      </a:r>
                      <a:r>
                        <a:rPr lang="ru-RU" sz="1200" spc="15">
                          <a:effectLst/>
                          <a:latin typeface="Times New Roman"/>
                          <a:ea typeface="Times New Roman"/>
                          <a:cs typeface="Times New Roman"/>
                        </a:rPr>
                        <a:t> </a:t>
                      </a:r>
                      <a:r>
                        <a:rPr lang="ru-RU" sz="12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655" marR="26670" algn="ctr">
                        <a:spcBef>
                          <a:spcPts val="290"/>
                        </a:spcBef>
                        <a:spcAft>
                          <a:spcPts val="0"/>
                        </a:spcAft>
                      </a:pPr>
                      <a:r>
                        <a:rPr lang="ru-RU" sz="1200" dirty="0">
                          <a:effectLst/>
                          <a:latin typeface="Times New Roman"/>
                          <a:ea typeface="Times New Roman"/>
                          <a:cs typeface="Times New Roman"/>
                        </a:rPr>
                        <a:t>21</a:t>
                      </a:r>
                      <a:r>
                        <a:rPr lang="ru-RU" sz="1200" spc="10" dirty="0">
                          <a:effectLst/>
                          <a:latin typeface="Times New Roman"/>
                          <a:ea typeface="Times New Roman"/>
                          <a:cs typeface="Times New Roman"/>
                        </a:rPr>
                        <a:t> </a:t>
                      </a:r>
                      <a:r>
                        <a:rPr lang="ru-RU" sz="1200" dirty="0">
                          <a:effectLst/>
                          <a:latin typeface="Times New Roman"/>
                          <a:ea typeface="Times New Roman"/>
                          <a:cs typeface="Times New Roman"/>
                        </a:rPr>
                        <a:t>168</a:t>
                      </a:r>
                      <a:r>
                        <a:rPr lang="ru-RU" sz="1200" spc="15" dirty="0">
                          <a:effectLst/>
                          <a:latin typeface="Times New Roman"/>
                          <a:ea typeface="Times New Roman"/>
                          <a:cs typeface="Times New Roman"/>
                        </a:rPr>
                        <a:t> </a:t>
                      </a:r>
                      <a:r>
                        <a:rPr lang="ru-RU" sz="1200" dirty="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655" marR="26670" algn="ctr">
                        <a:spcBef>
                          <a:spcPts val="290"/>
                        </a:spcBef>
                        <a:spcAft>
                          <a:spcPts val="0"/>
                        </a:spcAft>
                      </a:pPr>
                      <a:r>
                        <a:rPr lang="ru-RU" sz="1200" dirty="0">
                          <a:effectLst/>
                          <a:latin typeface="Times New Roman"/>
                          <a:ea typeface="Times New Roman"/>
                          <a:cs typeface="Times New Roman"/>
                        </a:rPr>
                        <a:t>21</a:t>
                      </a:r>
                      <a:r>
                        <a:rPr lang="ru-RU" sz="1200" spc="10" dirty="0">
                          <a:effectLst/>
                          <a:latin typeface="Times New Roman"/>
                          <a:ea typeface="Times New Roman"/>
                          <a:cs typeface="Times New Roman"/>
                        </a:rPr>
                        <a:t> </a:t>
                      </a:r>
                      <a:r>
                        <a:rPr lang="ru-RU" sz="1200" dirty="0">
                          <a:effectLst/>
                          <a:latin typeface="Times New Roman"/>
                          <a:ea typeface="Times New Roman"/>
                          <a:cs typeface="Times New Roman"/>
                        </a:rPr>
                        <a:t>168</a:t>
                      </a:r>
                      <a:r>
                        <a:rPr lang="ru-RU" sz="1200" spc="15" dirty="0">
                          <a:effectLst/>
                          <a:latin typeface="Times New Roman"/>
                          <a:ea typeface="Times New Roman"/>
                          <a:cs typeface="Times New Roman"/>
                        </a:rPr>
                        <a:t> </a:t>
                      </a:r>
                      <a:r>
                        <a:rPr lang="ru-RU" sz="1200" dirty="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655" marR="27305" algn="ctr">
                        <a:spcBef>
                          <a:spcPts val="290"/>
                        </a:spcBef>
                        <a:spcAft>
                          <a:spcPts val="0"/>
                        </a:spcAft>
                      </a:pPr>
                      <a:r>
                        <a:rPr lang="ru-RU" sz="1200">
                          <a:effectLst/>
                          <a:latin typeface="Times New Roman"/>
                          <a:ea typeface="Times New Roman"/>
                          <a:cs typeface="Times New Roman"/>
                        </a:rPr>
                        <a:t>21</a:t>
                      </a:r>
                      <a:r>
                        <a:rPr lang="ru-RU" sz="1200" spc="10">
                          <a:effectLst/>
                          <a:latin typeface="Times New Roman"/>
                          <a:ea typeface="Times New Roman"/>
                          <a:cs typeface="Times New Roman"/>
                        </a:rPr>
                        <a:t> </a:t>
                      </a:r>
                      <a:r>
                        <a:rPr lang="ru-RU" sz="1200">
                          <a:effectLst/>
                          <a:latin typeface="Times New Roman"/>
                          <a:ea typeface="Times New Roman"/>
                          <a:cs typeface="Times New Roman"/>
                        </a:rPr>
                        <a:t>168</a:t>
                      </a:r>
                      <a:r>
                        <a:rPr lang="ru-RU" sz="1200" spc="15">
                          <a:effectLst/>
                          <a:latin typeface="Times New Roman"/>
                          <a:ea typeface="Times New Roman"/>
                          <a:cs typeface="Times New Roman"/>
                        </a:rPr>
                        <a:t> </a:t>
                      </a:r>
                      <a:r>
                        <a:rPr lang="ru-RU" sz="12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7310" algn="r">
                        <a:spcBef>
                          <a:spcPts val="290"/>
                        </a:spcBef>
                        <a:spcAft>
                          <a:spcPts val="0"/>
                        </a:spcAft>
                      </a:pPr>
                      <a:r>
                        <a:rPr lang="ru-RU" sz="1200" dirty="0">
                          <a:effectLst/>
                          <a:latin typeface="Times New Roman"/>
                          <a:ea typeface="Times New Roman"/>
                          <a:cs typeface="Times New Roman"/>
                        </a:rPr>
                        <a:t>21</a:t>
                      </a:r>
                      <a:r>
                        <a:rPr lang="ru-RU" sz="1200" spc="10" dirty="0">
                          <a:effectLst/>
                          <a:latin typeface="Times New Roman"/>
                          <a:ea typeface="Times New Roman"/>
                          <a:cs typeface="Times New Roman"/>
                        </a:rPr>
                        <a:t> </a:t>
                      </a:r>
                      <a:r>
                        <a:rPr lang="ru-RU" sz="1200" dirty="0">
                          <a:effectLst/>
                          <a:latin typeface="Times New Roman"/>
                          <a:ea typeface="Times New Roman"/>
                          <a:cs typeface="Times New Roman"/>
                        </a:rPr>
                        <a:t>168</a:t>
                      </a:r>
                      <a:r>
                        <a:rPr lang="ru-RU" sz="1200" spc="15" dirty="0">
                          <a:effectLst/>
                          <a:latin typeface="Times New Roman"/>
                          <a:ea typeface="Times New Roman"/>
                          <a:cs typeface="Times New Roman"/>
                        </a:rPr>
                        <a:t> </a:t>
                      </a:r>
                      <a:r>
                        <a:rPr lang="ru-RU" sz="1200" dirty="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020" marR="27305" algn="ctr">
                        <a:spcBef>
                          <a:spcPts val="290"/>
                        </a:spcBef>
                        <a:spcAft>
                          <a:spcPts val="0"/>
                        </a:spcAft>
                      </a:pPr>
                      <a:r>
                        <a:rPr lang="ru-RU" sz="1200" dirty="0">
                          <a:effectLst/>
                          <a:latin typeface="Times New Roman"/>
                          <a:ea typeface="Times New Roman"/>
                          <a:cs typeface="Times New Roman"/>
                        </a:rPr>
                        <a:t>21</a:t>
                      </a:r>
                      <a:r>
                        <a:rPr lang="ru-RU" sz="1200" spc="10" dirty="0">
                          <a:effectLst/>
                          <a:latin typeface="Times New Roman"/>
                          <a:ea typeface="Times New Roman"/>
                          <a:cs typeface="Times New Roman"/>
                        </a:rPr>
                        <a:t> </a:t>
                      </a:r>
                      <a:r>
                        <a:rPr lang="ru-RU" sz="1200" dirty="0">
                          <a:effectLst/>
                          <a:latin typeface="Times New Roman"/>
                          <a:ea typeface="Times New Roman"/>
                          <a:cs typeface="Times New Roman"/>
                        </a:rPr>
                        <a:t>168</a:t>
                      </a:r>
                      <a:r>
                        <a:rPr lang="ru-RU" sz="1200" spc="15" dirty="0">
                          <a:effectLst/>
                          <a:latin typeface="Times New Roman"/>
                          <a:ea typeface="Times New Roman"/>
                          <a:cs typeface="Times New Roman"/>
                        </a:rPr>
                        <a:t> </a:t>
                      </a:r>
                      <a:r>
                        <a:rPr lang="ru-RU" sz="1200" dirty="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020" marR="28575" algn="ctr">
                        <a:spcBef>
                          <a:spcPts val="290"/>
                        </a:spcBef>
                        <a:spcAft>
                          <a:spcPts val="0"/>
                        </a:spcAft>
                      </a:pPr>
                      <a:r>
                        <a:rPr lang="ru-RU" sz="1200">
                          <a:effectLst/>
                          <a:latin typeface="Times New Roman"/>
                          <a:ea typeface="Times New Roman"/>
                          <a:cs typeface="Times New Roman"/>
                        </a:rPr>
                        <a:t>21</a:t>
                      </a:r>
                      <a:r>
                        <a:rPr lang="ru-RU" sz="1200" spc="10">
                          <a:effectLst/>
                          <a:latin typeface="Times New Roman"/>
                          <a:ea typeface="Times New Roman"/>
                          <a:cs typeface="Times New Roman"/>
                        </a:rPr>
                        <a:t> </a:t>
                      </a:r>
                      <a:r>
                        <a:rPr lang="ru-RU" sz="1200">
                          <a:effectLst/>
                          <a:latin typeface="Times New Roman"/>
                          <a:ea typeface="Times New Roman"/>
                          <a:cs typeface="Times New Roman"/>
                        </a:rPr>
                        <a:t>168</a:t>
                      </a:r>
                      <a:r>
                        <a:rPr lang="ru-RU" sz="1200" spc="15">
                          <a:effectLst/>
                          <a:latin typeface="Times New Roman"/>
                          <a:ea typeface="Times New Roman"/>
                          <a:cs typeface="Times New Roman"/>
                        </a:rPr>
                        <a:t> </a:t>
                      </a:r>
                      <a:r>
                        <a:rPr lang="ru-RU" sz="12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8580" algn="r">
                        <a:spcBef>
                          <a:spcPts val="290"/>
                        </a:spcBef>
                        <a:spcAft>
                          <a:spcPts val="0"/>
                        </a:spcAft>
                      </a:pPr>
                      <a:r>
                        <a:rPr lang="ru-RU" sz="1200">
                          <a:effectLst/>
                          <a:latin typeface="Times New Roman"/>
                          <a:ea typeface="Times New Roman"/>
                          <a:cs typeface="Times New Roman"/>
                        </a:rPr>
                        <a:t>21</a:t>
                      </a:r>
                      <a:r>
                        <a:rPr lang="ru-RU" sz="1200" spc="10">
                          <a:effectLst/>
                          <a:latin typeface="Times New Roman"/>
                          <a:ea typeface="Times New Roman"/>
                          <a:cs typeface="Times New Roman"/>
                        </a:rPr>
                        <a:t> </a:t>
                      </a:r>
                      <a:r>
                        <a:rPr lang="ru-RU" sz="1200">
                          <a:effectLst/>
                          <a:latin typeface="Times New Roman"/>
                          <a:ea typeface="Times New Roman"/>
                          <a:cs typeface="Times New Roman"/>
                        </a:rPr>
                        <a:t>168</a:t>
                      </a:r>
                      <a:r>
                        <a:rPr lang="ru-RU" sz="1200" spc="15">
                          <a:effectLst/>
                          <a:latin typeface="Times New Roman"/>
                          <a:ea typeface="Times New Roman"/>
                          <a:cs typeface="Times New Roman"/>
                        </a:rPr>
                        <a:t> </a:t>
                      </a:r>
                      <a:r>
                        <a:rPr lang="ru-RU" sz="12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115" marR="27305" algn="ctr">
                        <a:spcBef>
                          <a:spcPts val="290"/>
                        </a:spcBef>
                        <a:spcAft>
                          <a:spcPts val="0"/>
                        </a:spcAft>
                      </a:pPr>
                      <a:r>
                        <a:rPr lang="ru-RU" sz="1200">
                          <a:effectLst/>
                          <a:latin typeface="Times New Roman"/>
                          <a:ea typeface="Times New Roman"/>
                          <a:cs typeface="Times New Roman"/>
                        </a:rPr>
                        <a:t>21</a:t>
                      </a:r>
                      <a:r>
                        <a:rPr lang="ru-RU" sz="1200" spc="10">
                          <a:effectLst/>
                          <a:latin typeface="Times New Roman"/>
                          <a:ea typeface="Times New Roman"/>
                          <a:cs typeface="Times New Roman"/>
                        </a:rPr>
                        <a:t> </a:t>
                      </a:r>
                      <a:r>
                        <a:rPr lang="ru-RU" sz="1200">
                          <a:effectLst/>
                          <a:latin typeface="Times New Roman"/>
                          <a:ea typeface="Times New Roman"/>
                          <a:cs typeface="Times New Roman"/>
                        </a:rPr>
                        <a:t>168</a:t>
                      </a:r>
                      <a:r>
                        <a:rPr lang="ru-RU" sz="1200" spc="15">
                          <a:effectLst/>
                          <a:latin typeface="Times New Roman"/>
                          <a:ea typeface="Times New Roman"/>
                          <a:cs typeface="Times New Roman"/>
                        </a:rPr>
                        <a:t> </a:t>
                      </a:r>
                      <a:r>
                        <a:rPr lang="ru-RU" sz="12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2070" marR="50800" algn="ctr">
                        <a:spcBef>
                          <a:spcPts val="290"/>
                        </a:spcBef>
                        <a:spcAft>
                          <a:spcPts val="0"/>
                        </a:spcAft>
                      </a:pPr>
                      <a:r>
                        <a:rPr lang="ru-RU" sz="1200">
                          <a:effectLst/>
                          <a:latin typeface="Times New Roman"/>
                          <a:ea typeface="Times New Roman"/>
                          <a:cs typeface="Times New Roman"/>
                        </a:rPr>
                        <a:t>211</a:t>
                      </a:r>
                      <a:r>
                        <a:rPr lang="ru-RU" sz="1200" spc="10">
                          <a:effectLst/>
                          <a:latin typeface="Times New Roman"/>
                          <a:ea typeface="Times New Roman"/>
                          <a:cs typeface="Times New Roman"/>
                        </a:rPr>
                        <a:t> </a:t>
                      </a:r>
                      <a:r>
                        <a:rPr lang="ru-RU" sz="1200">
                          <a:effectLst/>
                          <a:latin typeface="Times New Roman"/>
                          <a:ea typeface="Times New Roman"/>
                          <a:cs typeface="Times New Roman"/>
                        </a:rPr>
                        <a:t>680</a:t>
                      </a:r>
                      <a:r>
                        <a:rPr lang="ru-RU" sz="1200" spc="15">
                          <a:effectLst/>
                          <a:latin typeface="Times New Roman"/>
                          <a:ea typeface="Times New Roman"/>
                          <a:cs typeface="Times New Roman"/>
                        </a:rPr>
                        <a:t> </a:t>
                      </a:r>
                      <a:r>
                        <a:rPr lang="ru-RU" sz="12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405">
                <a:tc>
                  <a:txBody>
                    <a:bodyPr/>
                    <a:lstStyle/>
                    <a:p>
                      <a:pPr marL="9525" algn="ctr">
                        <a:spcBef>
                          <a:spcPts val="745"/>
                        </a:spcBef>
                        <a:spcAft>
                          <a:spcPts val="0"/>
                        </a:spcAft>
                      </a:pPr>
                      <a:r>
                        <a:rPr lang="ru-RU" sz="1200" b="1">
                          <a:effectLst/>
                          <a:latin typeface="Times New Roman"/>
                          <a:ea typeface="Times New Roman"/>
                          <a:cs typeface="Times New Roman"/>
                        </a:rPr>
                        <a:t>2</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9050" marR="93980" algn="l">
                        <a:lnSpc>
                          <a:spcPts val="1150"/>
                        </a:lnSpc>
                        <a:spcBef>
                          <a:spcPts val="65"/>
                        </a:spcBef>
                        <a:spcAft>
                          <a:spcPts val="0"/>
                        </a:spcAft>
                      </a:pPr>
                      <a:r>
                        <a:rPr lang="ru-RU" sz="1200" b="1">
                          <a:effectLst/>
                          <a:latin typeface="Times New Roman"/>
                          <a:ea typeface="Times New Roman"/>
                          <a:cs typeface="Times New Roman"/>
                        </a:rPr>
                        <a:t>Реализация</a:t>
                      </a:r>
                      <a:r>
                        <a:rPr lang="ru-RU" sz="1200" b="1" spc="-20">
                          <a:effectLst/>
                          <a:latin typeface="Times New Roman"/>
                          <a:ea typeface="Times New Roman"/>
                          <a:cs typeface="Times New Roman"/>
                        </a:rPr>
                        <a:t> </a:t>
                      </a:r>
                      <a:r>
                        <a:rPr lang="ru-RU" sz="1200" b="1">
                          <a:effectLst/>
                          <a:latin typeface="Times New Roman"/>
                          <a:ea typeface="Times New Roman"/>
                          <a:cs typeface="Times New Roman"/>
                        </a:rPr>
                        <a:t>бычков</a:t>
                      </a:r>
                      <a:r>
                        <a:rPr lang="ru-RU" sz="1200" b="1" spc="-20">
                          <a:effectLst/>
                          <a:latin typeface="Times New Roman"/>
                          <a:ea typeface="Times New Roman"/>
                          <a:cs typeface="Times New Roman"/>
                        </a:rPr>
                        <a:t> </a:t>
                      </a:r>
                      <a:r>
                        <a:rPr lang="ru-RU" sz="1200" b="1">
                          <a:effectLst/>
                          <a:latin typeface="Times New Roman"/>
                          <a:ea typeface="Times New Roman"/>
                          <a:cs typeface="Times New Roman"/>
                        </a:rPr>
                        <a:t>в</a:t>
                      </a:r>
                      <a:r>
                        <a:rPr lang="ru-RU" sz="1200" b="1" spc="-20">
                          <a:effectLst/>
                          <a:latin typeface="Times New Roman"/>
                          <a:ea typeface="Times New Roman"/>
                          <a:cs typeface="Times New Roman"/>
                        </a:rPr>
                        <a:t> </a:t>
                      </a:r>
                      <a:r>
                        <a:rPr lang="ru-RU" sz="1200" b="1">
                          <a:effectLst/>
                          <a:latin typeface="Times New Roman"/>
                          <a:ea typeface="Times New Roman"/>
                          <a:cs typeface="Times New Roman"/>
                        </a:rPr>
                        <a:t>живом</a:t>
                      </a:r>
                      <a:r>
                        <a:rPr lang="ru-RU" sz="1200" b="1" spc="-210">
                          <a:effectLst/>
                          <a:latin typeface="Times New Roman"/>
                          <a:ea typeface="Times New Roman"/>
                          <a:cs typeface="Times New Roman"/>
                        </a:rPr>
                        <a:t> </a:t>
                      </a:r>
                      <a:r>
                        <a:rPr lang="ru-RU" sz="1200" b="1">
                          <a:effectLst/>
                          <a:latin typeface="Times New Roman"/>
                          <a:ea typeface="Times New Roman"/>
                          <a:cs typeface="Times New Roman"/>
                        </a:rPr>
                        <a:t>весе</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algn="l">
                        <a:spcAft>
                          <a:spcPts val="0"/>
                        </a:spcAft>
                      </a:pPr>
                      <a:r>
                        <a:rPr lang="ru-RU" sz="12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34290" marR="26670" algn="ctr">
                        <a:spcBef>
                          <a:spcPts val="745"/>
                        </a:spcBef>
                        <a:spcAft>
                          <a:spcPts val="0"/>
                        </a:spcAft>
                      </a:pPr>
                      <a:r>
                        <a:rPr lang="ru-RU" sz="1200" b="1">
                          <a:effectLst/>
                          <a:latin typeface="Times New Roman"/>
                          <a:ea typeface="Times New Roman"/>
                          <a:cs typeface="Times New Roman"/>
                        </a:rPr>
                        <a:t>4</a:t>
                      </a:r>
                      <a:r>
                        <a:rPr lang="ru-RU" sz="1200" b="1" spc="10">
                          <a:effectLst/>
                          <a:latin typeface="Times New Roman"/>
                          <a:ea typeface="Times New Roman"/>
                          <a:cs typeface="Times New Roman"/>
                        </a:rPr>
                        <a:t> </a:t>
                      </a:r>
                      <a:r>
                        <a:rPr lang="ru-RU" sz="1200" b="1">
                          <a:effectLst/>
                          <a:latin typeface="Times New Roman"/>
                          <a:ea typeface="Times New Roman"/>
                          <a:cs typeface="Times New Roman"/>
                        </a:rPr>
                        <a:t>608</a:t>
                      </a:r>
                      <a:r>
                        <a:rPr lang="ru-RU" sz="1200" b="1" spc="10">
                          <a:effectLst/>
                          <a:latin typeface="Times New Roman"/>
                          <a:ea typeface="Times New Roman"/>
                          <a:cs typeface="Times New Roman"/>
                        </a:rPr>
                        <a:t> </a:t>
                      </a:r>
                      <a:r>
                        <a:rPr lang="ru-RU" sz="1200" b="1">
                          <a:effectLst/>
                          <a:latin typeface="Times New Roman"/>
                          <a:ea typeface="Times New Roman"/>
                          <a:cs typeface="Times New Roman"/>
                        </a:rPr>
                        <a:t>000</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33655" marR="26035" algn="ctr">
                        <a:spcBef>
                          <a:spcPts val="745"/>
                        </a:spcBef>
                        <a:spcAft>
                          <a:spcPts val="0"/>
                        </a:spcAft>
                      </a:pPr>
                      <a:r>
                        <a:rPr lang="ru-RU" sz="1200" b="1">
                          <a:effectLst/>
                          <a:latin typeface="Times New Roman"/>
                          <a:ea typeface="Times New Roman"/>
                          <a:cs typeface="Times New Roman"/>
                        </a:rPr>
                        <a:t>4</a:t>
                      </a:r>
                      <a:r>
                        <a:rPr lang="ru-RU" sz="1200" b="1" spc="10">
                          <a:effectLst/>
                          <a:latin typeface="Times New Roman"/>
                          <a:ea typeface="Times New Roman"/>
                          <a:cs typeface="Times New Roman"/>
                        </a:rPr>
                        <a:t> </a:t>
                      </a:r>
                      <a:r>
                        <a:rPr lang="ru-RU" sz="1200" b="1">
                          <a:effectLst/>
                          <a:latin typeface="Times New Roman"/>
                          <a:ea typeface="Times New Roman"/>
                          <a:cs typeface="Times New Roman"/>
                        </a:rPr>
                        <a:t>608</a:t>
                      </a:r>
                      <a:r>
                        <a:rPr lang="ru-RU" sz="1200" b="1" spc="10">
                          <a:effectLst/>
                          <a:latin typeface="Times New Roman"/>
                          <a:ea typeface="Times New Roman"/>
                          <a:cs typeface="Times New Roman"/>
                        </a:rPr>
                        <a:t> </a:t>
                      </a:r>
                      <a:r>
                        <a:rPr lang="ru-RU" sz="1200" b="1">
                          <a:effectLst/>
                          <a:latin typeface="Times New Roman"/>
                          <a:ea typeface="Times New Roman"/>
                          <a:cs typeface="Times New Roman"/>
                        </a:rPr>
                        <a:t>000</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33655" marR="26670" algn="ctr">
                        <a:spcBef>
                          <a:spcPts val="745"/>
                        </a:spcBef>
                        <a:spcAft>
                          <a:spcPts val="0"/>
                        </a:spcAft>
                      </a:pPr>
                      <a:r>
                        <a:rPr lang="ru-RU" sz="1200" b="1">
                          <a:effectLst/>
                          <a:latin typeface="Times New Roman"/>
                          <a:ea typeface="Times New Roman"/>
                          <a:cs typeface="Times New Roman"/>
                        </a:rPr>
                        <a:t>6</a:t>
                      </a:r>
                      <a:r>
                        <a:rPr lang="ru-RU" sz="1200" b="1" spc="10">
                          <a:effectLst/>
                          <a:latin typeface="Times New Roman"/>
                          <a:ea typeface="Times New Roman"/>
                          <a:cs typeface="Times New Roman"/>
                        </a:rPr>
                        <a:t> </a:t>
                      </a:r>
                      <a:r>
                        <a:rPr lang="ru-RU" sz="1200" b="1">
                          <a:effectLst/>
                          <a:latin typeface="Times New Roman"/>
                          <a:ea typeface="Times New Roman"/>
                          <a:cs typeface="Times New Roman"/>
                        </a:rPr>
                        <a:t>528</a:t>
                      </a:r>
                      <a:r>
                        <a:rPr lang="ru-RU" sz="1200" b="1" spc="10">
                          <a:effectLst/>
                          <a:latin typeface="Times New Roman"/>
                          <a:ea typeface="Times New Roman"/>
                          <a:cs typeface="Times New Roman"/>
                        </a:rPr>
                        <a:t> </a:t>
                      </a:r>
                      <a:r>
                        <a:rPr lang="ru-RU" sz="1200" b="1">
                          <a:effectLst/>
                          <a:latin typeface="Times New Roman"/>
                          <a:ea typeface="Times New Roman"/>
                          <a:cs typeface="Times New Roman"/>
                        </a:rPr>
                        <a:t>000</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33655" marR="27305" algn="ctr">
                        <a:spcBef>
                          <a:spcPts val="745"/>
                        </a:spcBef>
                        <a:spcAft>
                          <a:spcPts val="0"/>
                        </a:spcAft>
                      </a:pPr>
                      <a:r>
                        <a:rPr lang="ru-RU" sz="1200" b="1" dirty="0">
                          <a:effectLst/>
                          <a:latin typeface="Times New Roman"/>
                          <a:ea typeface="Times New Roman"/>
                          <a:cs typeface="Times New Roman"/>
                        </a:rPr>
                        <a:t>8</a:t>
                      </a:r>
                      <a:r>
                        <a:rPr lang="ru-RU" sz="1200" b="1" spc="10" dirty="0">
                          <a:effectLst/>
                          <a:latin typeface="Times New Roman"/>
                          <a:ea typeface="Times New Roman"/>
                          <a:cs typeface="Times New Roman"/>
                        </a:rPr>
                        <a:t> </a:t>
                      </a:r>
                      <a:r>
                        <a:rPr lang="ru-RU" sz="1200" b="1" dirty="0">
                          <a:effectLst/>
                          <a:latin typeface="Times New Roman"/>
                          <a:ea typeface="Times New Roman"/>
                          <a:cs typeface="Times New Roman"/>
                        </a:rPr>
                        <a:t>448</a:t>
                      </a:r>
                      <a:r>
                        <a:rPr lang="ru-RU" sz="1200" b="1" spc="10" dirty="0">
                          <a:effectLst/>
                          <a:latin typeface="Times New Roman"/>
                          <a:ea typeface="Times New Roman"/>
                          <a:cs typeface="Times New Roman"/>
                        </a:rPr>
                        <a:t> </a:t>
                      </a:r>
                      <a:r>
                        <a:rPr lang="ru-RU" sz="1200" b="1" dirty="0">
                          <a:effectLst/>
                          <a:latin typeface="Times New Roman"/>
                          <a:ea typeface="Times New Roman"/>
                          <a:cs typeface="Times New Roman"/>
                        </a:rPr>
                        <a:t>000</a:t>
                      </a:r>
                      <a:endParaRPr lang="ru-RU" sz="12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R="67310" algn="r">
                        <a:spcBef>
                          <a:spcPts val="745"/>
                        </a:spcBef>
                        <a:spcAft>
                          <a:spcPts val="0"/>
                        </a:spcAft>
                      </a:pPr>
                      <a:r>
                        <a:rPr lang="ru-RU" sz="1200" b="1" dirty="0">
                          <a:effectLst/>
                          <a:latin typeface="Times New Roman"/>
                          <a:ea typeface="Times New Roman"/>
                          <a:cs typeface="Times New Roman"/>
                        </a:rPr>
                        <a:t>11</a:t>
                      </a:r>
                      <a:r>
                        <a:rPr lang="ru-RU" sz="1200" b="1" spc="10" dirty="0">
                          <a:effectLst/>
                          <a:latin typeface="Times New Roman"/>
                          <a:ea typeface="Times New Roman"/>
                          <a:cs typeface="Times New Roman"/>
                        </a:rPr>
                        <a:t> </a:t>
                      </a:r>
                      <a:r>
                        <a:rPr lang="ru-RU" sz="1200" b="1" dirty="0">
                          <a:effectLst/>
                          <a:latin typeface="Times New Roman"/>
                          <a:ea typeface="Times New Roman"/>
                          <a:cs typeface="Times New Roman"/>
                        </a:rPr>
                        <a:t>136</a:t>
                      </a:r>
                      <a:r>
                        <a:rPr lang="ru-RU" sz="1200" b="1" spc="15" dirty="0">
                          <a:effectLst/>
                          <a:latin typeface="Times New Roman"/>
                          <a:ea typeface="Times New Roman"/>
                          <a:cs typeface="Times New Roman"/>
                        </a:rPr>
                        <a:t> </a:t>
                      </a:r>
                      <a:r>
                        <a:rPr lang="ru-RU" sz="1200" b="1" dirty="0">
                          <a:effectLst/>
                          <a:latin typeface="Times New Roman"/>
                          <a:ea typeface="Times New Roman"/>
                          <a:cs typeface="Times New Roman"/>
                        </a:rPr>
                        <a:t>000</a:t>
                      </a:r>
                      <a:endParaRPr lang="ru-RU" sz="12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33020" marR="27305" algn="ctr">
                        <a:spcBef>
                          <a:spcPts val="745"/>
                        </a:spcBef>
                        <a:spcAft>
                          <a:spcPts val="0"/>
                        </a:spcAft>
                      </a:pPr>
                      <a:r>
                        <a:rPr lang="ru-RU" sz="1200" b="1" dirty="0">
                          <a:effectLst/>
                          <a:latin typeface="Times New Roman"/>
                          <a:ea typeface="Times New Roman"/>
                          <a:cs typeface="Times New Roman"/>
                        </a:rPr>
                        <a:t>14</a:t>
                      </a:r>
                      <a:r>
                        <a:rPr lang="ru-RU" sz="1200" b="1" spc="10" dirty="0">
                          <a:effectLst/>
                          <a:latin typeface="Times New Roman"/>
                          <a:ea typeface="Times New Roman"/>
                          <a:cs typeface="Times New Roman"/>
                        </a:rPr>
                        <a:t> </a:t>
                      </a:r>
                      <a:r>
                        <a:rPr lang="ru-RU" sz="1200" b="1" dirty="0">
                          <a:effectLst/>
                          <a:latin typeface="Times New Roman"/>
                          <a:ea typeface="Times New Roman"/>
                          <a:cs typeface="Times New Roman"/>
                        </a:rPr>
                        <a:t>099</a:t>
                      </a:r>
                      <a:r>
                        <a:rPr lang="ru-RU" sz="1200" b="1" spc="15" dirty="0">
                          <a:effectLst/>
                          <a:latin typeface="Times New Roman"/>
                          <a:ea typeface="Times New Roman"/>
                          <a:cs typeface="Times New Roman"/>
                        </a:rPr>
                        <a:t> </a:t>
                      </a:r>
                      <a:r>
                        <a:rPr lang="ru-RU" sz="1200" b="1" dirty="0">
                          <a:effectLst/>
                          <a:latin typeface="Times New Roman"/>
                          <a:ea typeface="Times New Roman"/>
                          <a:cs typeface="Times New Roman"/>
                        </a:rPr>
                        <a:t>328</a:t>
                      </a:r>
                      <a:endParaRPr lang="ru-RU" sz="12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33020" marR="28575" algn="ctr">
                        <a:spcBef>
                          <a:spcPts val="745"/>
                        </a:spcBef>
                        <a:spcAft>
                          <a:spcPts val="0"/>
                        </a:spcAft>
                      </a:pPr>
                      <a:r>
                        <a:rPr lang="ru-RU" sz="1200" b="1" dirty="0">
                          <a:effectLst/>
                          <a:latin typeface="Times New Roman"/>
                          <a:ea typeface="Times New Roman"/>
                          <a:cs typeface="Times New Roman"/>
                        </a:rPr>
                        <a:t>17</a:t>
                      </a:r>
                      <a:r>
                        <a:rPr lang="ru-RU" sz="1200" b="1" spc="10" dirty="0">
                          <a:effectLst/>
                          <a:latin typeface="Times New Roman"/>
                          <a:ea typeface="Times New Roman"/>
                          <a:cs typeface="Times New Roman"/>
                        </a:rPr>
                        <a:t> </a:t>
                      </a:r>
                      <a:r>
                        <a:rPr lang="ru-RU" sz="1200" b="1" dirty="0">
                          <a:effectLst/>
                          <a:latin typeface="Times New Roman"/>
                          <a:ea typeface="Times New Roman"/>
                          <a:cs typeface="Times New Roman"/>
                        </a:rPr>
                        <a:t>799</a:t>
                      </a:r>
                      <a:r>
                        <a:rPr lang="ru-RU" sz="1200" b="1" spc="15" dirty="0">
                          <a:effectLst/>
                          <a:latin typeface="Times New Roman"/>
                          <a:ea typeface="Times New Roman"/>
                          <a:cs typeface="Times New Roman"/>
                        </a:rPr>
                        <a:t> </a:t>
                      </a:r>
                      <a:r>
                        <a:rPr lang="ru-RU" sz="1200" b="1" dirty="0">
                          <a:effectLst/>
                          <a:latin typeface="Times New Roman"/>
                          <a:ea typeface="Times New Roman"/>
                          <a:cs typeface="Times New Roman"/>
                        </a:rPr>
                        <a:t>540</a:t>
                      </a:r>
                      <a:endParaRPr lang="ru-RU" sz="12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R="68580" algn="r">
                        <a:spcBef>
                          <a:spcPts val="745"/>
                        </a:spcBef>
                        <a:spcAft>
                          <a:spcPts val="0"/>
                        </a:spcAft>
                      </a:pPr>
                      <a:r>
                        <a:rPr lang="ru-RU" sz="1200" b="1" dirty="0">
                          <a:effectLst/>
                          <a:latin typeface="Times New Roman"/>
                          <a:ea typeface="Times New Roman"/>
                          <a:cs typeface="Times New Roman"/>
                        </a:rPr>
                        <a:t>22</a:t>
                      </a:r>
                      <a:r>
                        <a:rPr lang="ru-RU" sz="1200" b="1" spc="10" dirty="0">
                          <a:effectLst/>
                          <a:latin typeface="Times New Roman"/>
                          <a:ea typeface="Times New Roman"/>
                          <a:cs typeface="Times New Roman"/>
                        </a:rPr>
                        <a:t> </a:t>
                      </a:r>
                      <a:r>
                        <a:rPr lang="ru-RU" sz="1200" b="1" dirty="0">
                          <a:effectLst/>
                          <a:latin typeface="Times New Roman"/>
                          <a:ea typeface="Times New Roman"/>
                          <a:cs typeface="Times New Roman"/>
                        </a:rPr>
                        <a:t>453</a:t>
                      </a:r>
                      <a:r>
                        <a:rPr lang="ru-RU" sz="1200" b="1" spc="15" dirty="0">
                          <a:effectLst/>
                          <a:latin typeface="Times New Roman"/>
                          <a:ea typeface="Times New Roman"/>
                          <a:cs typeface="Times New Roman"/>
                        </a:rPr>
                        <a:t> </a:t>
                      </a:r>
                      <a:r>
                        <a:rPr lang="ru-RU" sz="1200" b="1" dirty="0">
                          <a:effectLst/>
                          <a:latin typeface="Times New Roman"/>
                          <a:ea typeface="Times New Roman"/>
                          <a:cs typeface="Times New Roman"/>
                        </a:rPr>
                        <a:t>919</a:t>
                      </a:r>
                      <a:endParaRPr lang="ru-RU" sz="12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31115" marR="27305" algn="ctr">
                        <a:spcBef>
                          <a:spcPts val="745"/>
                        </a:spcBef>
                        <a:spcAft>
                          <a:spcPts val="0"/>
                        </a:spcAft>
                      </a:pPr>
                      <a:r>
                        <a:rPr lang="ru-RU" sz="1200" b="1">
                          <a:effectLst/>
                          <a:latin typeface="Times New Roman"/>
                          <a:ea typeface="Times New Roman"/>
                          <a:cs typeface="Times New Roman"/>
                        </a:rPr>
                        <a:t>28</a:t>
                      </a:r>
                      <a:r>
                        <a:rPr lang="ru-RU" sz="1200" b="1" spc="10">
                          <a:effectLst/>
                          <a:latin typeface="Times New Roman"/>
                          <a:ea typeface="Times New Roman"/>
                          <a:cs typeface="Times New Roman"/>
                        </a:rPr>
                        <a:t> </a:t>
                      </a:r>
                      <a:r>
                        <a:rPr lang="ru-RU" sz="1200" b="1">
                          <a:effectLst/>
                          <a:latin typeface="Times New Roman"/>
                          <a:ea typeface="Times New Roman"/>
                          <a:cs typeface="Times New Roman"/>
                        </a:rPr>
                        <a:t>296</a:t>
                      </a:r>
                      <a:r>
                        <a:rPr lang="ru-RU" sz="1200" b="1" spc="15">
                          <a:effectLst/>
                          <a:latin typeface="Times New Roman"/>
                          <a:ea typeface="Times New Roman"/>
                          <a:cs typeface="Times New Roman"/>
                        </a:rPr>
                        <a:t> </a:t>
                      </a:r>
                      <a:r>
                        <a:rPr lang="ru-RU" sz="1200" b="1">
                          <a:effectLst/>
                          <a:latin typeface="Times New Roman"/>
                          <a:ea typeface="Times New Roman"/>
                          <a:cs typeface="Times New Roman"/>
                        </a:rPr>
                        <a:t>624</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52070" marR="50800" algn="ctr">
                        <a:spcBef>
                          <a:spcPts val="745"/>
                        </a:spcBef>
                        <a:spcAft>
                          <a:spcPts val="0"/>
                        </a:spcAft>
                      </a:pPr>
                      <a:r>
                        <a:rPr lang="ru-RU" sz="1200" b="1">
                          <a:effectLst/>
                          <a:latin typeface="Times New Roman"/>
                          <a:ea typeface="Times New Roman"/>
                          <a:cs typeface="Times New Roman"/>
                        </a:rPr>
                        <a:t>117</a:t>
                      </a:r>
                      <a:r>
                        <a:rPr lang="ru-RU" sz="1200" b="1" spc="10">
                          <a:effectLst/>
                          <a:latin typeface="Times New Roman"/>
                          <a:ea typeface="Times New Roman"/>
                          <a:cs typeface="Times New Roman"/>
                        </a:rPr>
                        <a:t> </a:t>
                      </a:r>
                      <a:r>
                        <a:rPr lang="ru-RU" sz="1200" b="1">
                          <a:effectLst/>
                          <a:latin typeface="Times New Roman"/>
                          <a:ea typeface="Times New Roman"/>
                          <a:cs typeface="Times New Roman"/>
                        </a:rPr>
                        <a:t>977</a:t>
                      </a:r>
                      <a:r>
                        <a:rPr lang="ru-RU" sz="1200" b="1" spc="15">
                          <a:effectLst/>
                          <a:latin typeface="Times New Roman"/>
                          <a:ea typeface="Times New Roman"/>
                          <a:cs typeface="Times New Roman"/>
                        </a:rPr>
                        <a:t> </a:t>
                      </a:r>
                      <a:r>
                        <a:rPr lang="ru-RU" sz="1200" b="1">
                          <a:effectLst/>
                          <a:latin typeface="Times New Roman"/>
                          <a:ea typeface="Times New Roman"/>
                          <a:cs typeface="Times New Roman"/>
                        </a:rPr>
                        <a:t>412</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r>
              <a:tr h="128905">
                <a:tc gridSpan="13">
                  <a:txBody>
                    <a:bodyPr/>
                    <a:lstStyle/>
                    <a:p>
                      <a:pPr algn="l">
                        <a:spcAft>
                          <a:spcPts val="0"/>
                        </a:spcAft>
                      </a:pPr>
                      <a:r>
                        <a:rPr lang="ru-RU" sz="1200" dirty="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19075">
                <a:tc gridSpan="2">
                  <a:txBody>
                    <a:bodyPr/>
                    <a:lstStyle/>
                    <a:p>
                      <a:pPr marL="763905" marR="752475" algn="ctr">
                        <a:spcBef>
                          <a:spcPts val="300"/>
                        </a:spcBef>
                        <a:spcAft>
                          <a:spcPts val="0"/>
                        </a:spcAft>
                      </a:pPr>
                      <a:r>
                        <a:rPr lang="ru-RU" sz="1200" b="1">
                          <a:effectLst/>
                          <a:latin typeface="Times New Roman"/>
                          <a:ea typeface="Times New Roman"/>
                          <a:cs typeface="Times New Roman"/>
                        </a:rPr>
                        <a:t>Итого</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hMerge="1">
                  <a:txBody>
                    <a:bodyPr/>
                    <a:lstStyle/>
                    <a:p>
                      <a:endParaRPr lang="ru-RU"/>
                    </a:p>
                  </a:txBody>
                  <a:tcPr/>
                </a:tc>
                <a:tc>
                  <a:txBody>
                    <a:bodyPr/>
                    <a:lstStyle/>
                    <a:p>
                      <a:pPr marL="33655" marR="24765" algn="ctr">
                        <a:spcBef>
                          <a:spcPts val="350"/>
                        </a:spcBef>
                        <a:spcAft>
                          <a:spcPts val="0"/>
                        </a:spcAft>
                      </a:pPr>
                      <a:r>
                        <a:rPr lang="ru-RU" sz="1200" b="1">
                          <a:effectLst/>
                          <a:latin typeface="Times New Roman"/>
                          <a:ea typeface="Times New Roman"/>
                          <a:cs typeface="Times New Roman"/>
                        </a:rPr>
                        <a:t>181</a:t>
                      </a:r>
                      <a:r>
                        <a:rPr lang="ru-RU" sz="1200" b="1" spc="10">
                          <a:effectLst/>
                          <a:latin typeface="Times New Roman"/>
                          <a:ea typeface="Times New Roman"/>
                          <a:cs typeface="Times New Roman"/>
                        </a:rPr>
                        <a:t> </a:t>
                      </a:r>
                      <a:r>
                        <a:rPr lang="ru-RU" sz="1200" b="1">
                          <a:effectLst/>
                          <a:latin typeface="Times New Roman"/>
                          <a:ea typeface="Times New Roman"/>
                          <a:cs typeface="Times New Roman"/>
                        </a:rPr>
                        <a:t>893</a:t>
                      </a:r>
                      <a:r>
                        <a:rPr lang="ru-RU" sz="1200" b="1" spc="15">
                          <a:effectLst/>
                          <a:latin typeface="Times New Roman"/>
                          <a:ea typeface="Times New Roman"/>
                          <a:cs typeface="Times New Roman"/>
                        </a:rPr>
                        <a:t> </a:t>
                      </a:r>
                      <a:r>
                        <a:rPr lang="ru-RU" sz="1200" b="1">
                          <a:effectLst/>
                          <a:latin typeface="Times New Roman"/>
                          <a:ea typeface="Times New Roman"/>
                          <a:cs typeface="Times New Roman"/>
                        </a:rPr>
                        <a:t>600</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34290" marR="26670" algn="ctr">
                        <a:spcBef>
                          <a:spcPts val="350"/>
                        </a:spcBef>
                        <a:spcAft>
                          <a:spcPts val="0"/>
                        </a:spcAft>
                      </a:pPr>
                      <a:r>
                        <a:rPr lang="ru-RU" sz="1200" b="1">
                          <a:effectLst/>
                          <a:latin typeface="Times New Roman"/>
                          <a:ea typeface="Times New Roman"/>
                          <a:cs typeface="Times New Roman"/>
                        </a:rPr>
                        <a:t>214</a:t>
                      </a:r>
                      <a:r>
                        <a:rPr lang="ru-RU" sz="1200" b="1" spc="10">
                          <a:effectLst/>
                          <a:latin typeface="Times New Roman"/>
                          <a:ea typeface="Times New Roman"/>
                          <a:cs typeface="Times New Roman"/>
                        </a:rPr>
                        <a:t> </a:t>
                      </a:r>
                      <a:r>
                        <a:rPr lang="ru-RU" sz="1200" b="1">
                          <a:effectLst/>
                          <a:latin typeface="Times New Roman"/>
                          <a:ea typeface="Times New Roman"/>
                          <a:cs typeface="Times New Roman"/>
                        </a:rPr>
                        <a:t>952</a:t>
                      </a:r>
                      <a:r>
                        <a:rPr lang="ru-RU" sz="1200" b="1" spc="15">
                          <a:effectLst/>
                          <a:latin typeface="Times New Roman"/>
                          <a:ea typeface="Times New Roman"/>
                          <a:cs typeface="Times New Roman"/>
                        </a:rPr>
                        <a:t> </a:t>
                      </a:r>
                      <a:r>
                        <a:rPr lang="ru-RU" sz="1200" b="1">
                          <a:effectLst/>
                          <a:latin typeface="Times New Roman"/>
                          <a:ea typeface="Times New Roman"/>
                          <a:cs typeface="Times New Roman"/>
                        </a:rPr>
                        <a:t>256</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33655" marR="26670" algn="ctr">
                        <a:spcBef>
                          <a:spcPts val="350"/>
                        </a:spcBef>
                        <a:spcAft>
                          <a:spcPts val="0"/>
                        </a:spcAft>
                      </a:pPr>
                      <a:r>
                        <a:rPr lang="ru-RU" sz="1200" b="1">
                          <a:effectLst/>
                          <a:latin typeface="Times New Roman"/>
                          <a:ea typeface="Times New Roman"/>
                          <a:cs typeface="Times New Roman"/>
                        </a:rPr>
                        <a:t>214</a:t>
                      </a:r>
                      <a:r>
                        <a:rPr lang="ru-RU" sz="1200" b="1" spc="10">
                          <a:effectLst/>
                          <a:latin typeface="Times New Roman"/>
                          <a:ea typeface="Times New Roman"/>
                          <a:cs typeface="Times New Roman"/>
                        </a:rPr>
                        <a:t> </a:t>
                      </a:r>
                      <a:r>
                        <a:rPr lang="ru-RU" sz="1200" b="1">
                          <a:effectLst/>
                          <a:latin typeface="Times New Roman"/>
                          <a:ea typeface="Times New Roman"/>
                          <a:cs typeface="Times New Roman"/>
                        </a:rPr>
                        <a:t>952</a:t>
                      </a:r>
                      <a:r>
                        <a:rPr lang="ru-RU" sz="1200" b="1" spc="15">
                          <a:effectLst/>
                          <a:latin typeface="Times New Roman"/>
                          <a:ea typeface="Times New Roman"/>
                          <a:cs typeface="Times New Roman"/>
                        </a:rPr>
                        <a:t> </a:t>
                      </a:r>
                      <a:r>
                        <a:rPr lang="ru-RU" sz="1200" b="1">
                          <a:effectLst/>
                          <a:latin typeface="Times New Roman"/>
                          <a:ea typeface="Times New Roman"/>
                          <a:cs typeface="Times New Roman"/>
                        </a:rPr>
                        <a:t>256</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33655" marR="27305" algn="ctr">
                        <a:spcBef>
                          <a:spcPts val="350"/>
                        </a:spcBef>
                        <a:spcAft>
                          <a:spcPts val="0"/>
                        </a:spcAft>
                      </a:pPr>
                      <a:r>
                        <a:rPr lang="ru-RU" sz="1200" b="1">
                          <a:effectLst/>
                          <a:latin typeface="Times New Roman"/>
                          <a:ea typeface="Times New Roman"/>
                          <a:cs typeface="Times New Roman"/>
                        </a:rPr>
                        <a:t>216</a:t>
                      </a:r>
                      <a:r>
                        <a:rPr lang="ru-RU" sz="1200" b="1" spc="10">
                          <a:effectLst/>
                          <a:latin typeface="Times New Roman"/>
                          <a:ea typeface="Times New Roman"/>
                          <a:cs typeface="Times New Roman"/>
                        </a:rPr>
                        <a:t> </a:t>
                      </a:r>
                      <a:r>
                        <a:rPr lang="ru-RU" sz="1200" b="1">
                          <a:effectLst/>
                          <a:latin typeface="Times New Roman"/>
                          <a:ea typeface="Times New Roman"/>
                          <a:cs typeface="Times New Roman"/>
                        </a:rPr>
                        <a:t>872</a:t>
                      </a:r>
                      <a:r>
                        <a:rPr lang="ru-RU" sz="1200" b="1" spc="15">
                          <a:effectLst/>
                          <a:latin typeface="Times New Roman"/>
                          <a:ea typeface="Times New Roman"/>
                          <a:cs typeface="Times New Roman"/>
                        </a:rPr>
                        <a:t> </a:t>
                      </a:r>
                      <a:r>
                        <a:rPr lang="ru-RU" sz="1200" b="1">
                          <a:effectLst/>
                          <a:latin typeface="Times New Roman"/>
                          <a:ea typeface="Times New Roman"/>
                          <a:cs typeface="Times New Roman"/>
                        </a:rPr>
                        <a:t>256</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33655" marR="27305" algn="ctr">
                        <a:spcBef>
                          <a:spcPts val="350"/>
                        </a:spcBef>
                        <a:spcAft>
                          <a:spcPts val="0"/>
                        </a:spcAft>
                      </a:pPr>
                      <a:r>
                        <a:rPr lang="ru-RU" sz="1200" b="1">
                          <a:effectLst/>
                          <a:latin typeface="Times New Roman"/>
                          <a:ea typeface="Times New Roman"/>
                          <a:cs typeface="Times New Roman"/>
                        </a:rPr>
                        <a:t>287</a:t>
                      </a:r>
                      <a:r>
                        <a:rPr lang="ru-RU" sz="1200" b="1" spc="10">
                          <a:effectLst/>
                          <a:latin typeface="Times New Roman"/>
                          <a:ea typeface="Times New Roman"/>
                          <a:cs typeface="Times New Roman"/>
                        </a:rPr>
                        <a:t> </a:t>
                      </a:r>
                      <a:r>
                        <a:rPr lang="ru-RU" sz="1200" b="1">
                          <a:effectLst/>
                          <a:latin typeface="Times New Roman"/>
                          <a:ea typeface="Times New Roman"/>
                          <a:cs typeface="Times New Roman"/>
                        </a:rPr>
                        <a:t>642</a:t>
                      </a:r>
                      <a:r>
                        <a:rPr lang="ru-RU" sz="1200" b="1" spc="15">
                          <a:effectLst/>
                          <a:latin typeface="Times New Roman"/>
                          <a:ea typeface="Times New Roman"/>
                          <a:cs typeface="Times New Roman"/>
                        </a:rPr>
                        <a:t> </a:t>
                      </a:r>
                      <a:r>
                        <a:rPr lang="ru-RU" sz="1200" b="1">
                          <a:effectLst/>
                          <a:latin typeface="Times New Roman"/>
                          <a:ea typeface="Times New Roman"/>
                          <a:cs typeface="Times New Roman"/>
                        </a:rPr>
                        <a:t>256</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R="38735" algn="r">
                        <a:spcBef>
                          <a:spcPts val="350"/>
                        </a:spcBef>
                        <a:spcAft>
                          <a:spcPts val="0"/>
                        </a:spcAft>
                      </a:pPr>
                      <a:r>
                        <a:rPr lang="ru-RU" sz="1200" b="1">
                          <a:effectLst/>
                          <a:latin typeface="Times New Roman"/>
                          <a:ea typeface="Times New Roman"/>
                          <a:cs typeface="Times New Roman"/>
                        </a:rPr>
                        <a:t>359</a:t>
                      </a:r>
                      <a:r>
                        <a:rPr lang="ru-RU" sz="1200" b="1" spc="10">
                          <a:effectLst/>
                          <a:latin typeface="Times New Roman"/>
                          <a:ea typeface="Times New Roman"/>
                          <a:cs typeface="Times New Roman"/>
                        </a:rPr>
                        <a:t> </a:t>
                      </a:r>
                      <a:r>
                        <a:rPr lang="ru-RU" sz="1200" b="1">
                          <a:effectLst/>
                          <a:latin typeface="Times New Roman"/>
                          <a:ea typeface="Times New Roman"/>
                          <a:cs typeface="Times New Roman"/>
                        </a:rPr>
                        <a:t>106</a:t>
                      </a:r>
                      <a:r>
                        <a:rPr lang="ru-RU" sz="1200" b="1" spc="15">
                          <a:effectLst/>
                          <a:latin typeface="Times New Roman"/>
                          <a:ea typeface="Times New Roman"/>
                          <a:cs typeface="Times New Roman"/>
                        </a:rPr>
                        <a:t> </a:t>
                      </a:r>
                      <a:r>
                        <a:rPr lang="ru-RU" sz="1200" b="1">
                          <a:effectLst/>
                          <a:latin typeface="Times New Roman"/>
                          <a:ea typeface="Times New Roman"/>
                          <a:cs typeface="Times New Roman"/>
                        </a:rPr>
                        <a:t>816</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33020" marR="27305" algn="ctr">
                        <a:spcBef>
                          <a:spcPts val="350"/>
                        </a:spcBef>
                        <a:spcAft>
                          <a:spcPts val="0"/>
                        </a:spcAft>
                      </a:pPr>
                      <a:r>
                        <a:rPr lang="ru-RU" sz="1200" b="1">
                          <a:effectLst/>
                          <a:latin typeface="Times New Roman"/>
                          <a:ea typeface="Times New Roman"/>
                          <a:cs typeface="Times New Roman"/>
                        </a:rPr>
                        <a:t>445</a:t>
                      </a:r>
                      <a:r>
                        <a:rPr lang="ru-RU" sz="1200" b="1" spc="10">
                          <a:effectLst/>
                          <a:latin typeface="Times New Roman"/>
                          <a:ea typeface="Times New Roman"/>
                          <a:cs typeface="Times New Roman"/>
                        </a:rPr>
                        <a:t> </a:t>
                      </a:r>
                      <a:r>
                        <a:rPr lang="ru-RU" sz="1200" b="1">
                          <a:effectLst/>
                          <a:latin typeface="Times New Roman"/>
                          <a:ea typeface="Times New Roman"/>
                          <a:cs typeface="Times New Roman"/>
                        </a:rPr>
                        <a:t>993</a:t>
                      </a:r>
                      <a:r>
                        <a:rPr lang="ru-RU" sz="1200" b="1" spc="15">
                          <a:effectLst/>
                          <a:latin typeface="Times New Roman"/>
                          <a:ea typeface="Times New Roman"/>
                          <a:cs typeface="Times New Roman"/>
                        </a:rPr>
                        <a:t> </a:t>
                      </a:r>
                      <a:r>
                        <a:rPr lang="ru-RU" sz="1200" b="1">
                          <a:effectLst/>
                          <a:latin typeface="Times New Roman"/>
                          <a:ea typeface="Times New Roman"/>
                          <a:cs typeface="Times New Roman"/>
                        </a:rPr>
                        <a:t>704</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33020" marR="28575" algn="ctr">
                        <a:spcBef>
                          <a:spcPts val="350"/>
                        </a:spcBef>
                        <a:spcAft>
                          <a:spcPts val="0"/>
                        </a:spcAft>
                      </a:pPr>
                      <a:r>
                        <a:rPr lang="ru-RU" sz="1200" b="1">
                          <a:effectLst/>
                          <a:latin typeface="Times New Roman"/>
                          <a:ea typeface="Times New Roman"/>
                          <a:cs typeface="Times New Roman"/>
                        </a:rPr>
                        <a:t>552</a:t>
                      </a:r>
                      <a:r>
                        <a:rPr lang="ru-RU" sz="1200" b="1" spc="10">
                          <a:effectLst/>
                          <a:latin typeface="Times New Roman"/>
                          <a:ea typeface="Times New Roman"/>
                          <a:cs typeface="Times New Roman"/>
                        </a:rPr>
                        <a:t> </a:t>
                      </a:r>
                      <a:r>
                        <a:rPr lang="ru-RU" sz="1200" b="1">
                          <a:effectLst/>
                          <a:latin typeface="Times New Roman"/>
                          <a:ea typeface="Times New Roman"/>
                          <a:cs typeface="Times New Roman"/>
                        </a:rPr>
                        <a:t>679</a:t>
                      </a:r>
                      <a:r>
                        <a:rPr lang="ru-RU" sz="1200" b="1" spc="15">
                          <a:effectLst/>
                          <a:latin typeface="Times New Roman"/>
                          <a:ea typeface="Times New Roman"/>
                          <a:cs typeface="Times New Roman"/>
                        </a:rPr>
                        <a:t> </a:t>
                      </a:r>
                      <a:r>
                        <a:rPr lang="ru-RU" sz="1200" b="1">
                          <a:effectLst/>
                          <a:latin typeface="Times New Roman"/>
                          <a:ea typeface="Times New Roman"/>
                          <a:cs typeface="Times New Roman"/>
                        </a:rPr>
                        <a:t>517</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R="39370" algn="r">
                        <a:spcBef>
                          <a:spcPts val="350"/>
                        </a:spcBef>
                        <a:spcAft>
                          <a:spcPts val="0"/>
                        </a:spcAft>
                      </a:pPr>
                      <a:r>
                        <a:rPr lang="ru-RU" sz="1200" b="1" dirty="0">
                          <a:effectLst/>
                          <a:latin typeface="Times New Roman"/>
                          <a:ea typeface="Times New Roman"/>
                          <a:cs typeface="Times New Roman"/>
                        </a:rPr>
                        <a:t>685</a:t>
                      </a:r>
                      <a:r>
                        <a:rPr lang="ru-RU" sz="1200" b="1" spc="10" dirty="0">
                          <a:effectLst/>
                          <a:latin typeface="Times New Roman"/>
                          <a:ea typeface="Times New Roman"/>
                          <a:cs typeface="Times New Roman"/>
                        </a:rPr>
                        <a:t> </a:t>
                      </a:r>
                      <a:r>
                        <a:rPr lang="ru-RU" sz="1200" b="1" dirty="0">
                          <a:effectLst/>
                          <a:latin typeface="Times New Roman"/>
                          <a:ea typeface="Times New Roman"/>
                          <a:cs typeface="Times New Roman"/>
                        </a:rPr>
                        <a:t>930</a:t>
                      </a:r>
                      <a:r>
                        <a:rPr lang="ru-RU" sz="1200" b="1" spc="15" dirty="0">
                          <a:effectLst/>
                          <a:latin typeface="Times New Roman"/>
                          <a:ea typeface="Times New Roman"/>
                          <a:cs typeface="Times New Roman"/>
                        </a:rPr>
                        <a:t> </a:t>
                      </a:r>
                      <a:r>
                        <a:rPr lang="ru-RU" sz="1200" b="1" dirty="0">
                          <a:effectLst/>
                          <a:latin typeface="Times New Roman"/>
                          <a:ea typeface="Times New Roman"/>
                          <a:cs typeface="Times New Roman"/>
                        </a:rPr>
                        <a:t>636</a:t>
                      </a:r>
                      <a:endParaRPr lang="ru-RU" sz="12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31115" marR="27305" algn="ctr">
                        <a:spcBef>
                          <a:spcPts val="350"/>
                        </a:spcBef>
                        <a:spcAft>
                          <a:spcPts val="0"/>
                        </a:spcAft>
                      </a:pPr>
                      <a:r>
                        <a:rPr lang="ru-RU" sz="1200" b="1" dirty="0">
                          <a:effectLst/>
                          <a:latin typeface="Times New Roman"/>
                          <a:ea typeface="Times New Roman"/>
                          <a:cs typeface="Times New Roman"/>
                        </a:rPr>
                        <a:t>853</a:t>
                      </a:r>
                      <a:r>
                        <a:rPr lang="ru-RU" sz="1200" b="1" spc="10" dirty="0">
                          <a:effectLst/>
                          <a:latin typeface="Times New Roman"/>
                          <a:ea typeface="Times New Roman"/>
                          <a:cs typeface="Times New Roman"/>
                        </a:rPr>
                        <a:t> </a:t>
                      </a:r>
                      <a:r>
                        <a:rPr lang="ru-RU" sz="1200" b="1" dirty="0">
                          <a:effectLst/>
                          <a:latin typeface="Times New Roman"/>
                          <a:ea typeface="Times New Roman"/>
                          <a:cs typeface="Times New Roman"/>
                        </a:rPr>
                        <a:t>532</a:t>
                      </a:r>
                      <a:r>
                        <a:rPr lang="ru-RU" sz="1200" b="1" spc="15" dirty="0">
                          <a:effectLst/>
                          <a:latin typeface="Times New Roman"/>
                          <a:ea typeface="Times New Roman"/>
                          <a:cs typeface="Times New Roman"/>
                        </a:rPr>
                        <a:t> </a:t>
                      </a:r>
                      <a:r>
                        <a:rPr lang="ru-RU" sz="1200" b="1" dirty="0">
                          <a:effectLst/>
                          <a:latin typeface="Times New Roman"/>
                          <a:ea typeface="Times New Roman"/>
                          <a:cs typeface="Times New Roman"/>
                        </a:rPr>
                        <a:t>060</a:t>
                      </a:r>
                      <a:endParaRPr lang="ru-RU" sz="12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53340" marR="50800" algn="ctr">
                        <a:spcBef>
                          <a:spcPts val="350"/>
                        </a:spcBef>
                        <a:spcAft>
                          <a:spcPts val="0"/>
                        </a:spcAft>
                      </a:pPr>
                      <a:r>
                        <a:rPr lang="ru-RU" sz="1200" b="1" dirty="0">
                          <a:effectLst/>
                          <a:latin typeface="Times New Roman"/>
                          <a:ea typeface="Times New Roman"/>
                          <a:cs typeface="Times New Roman"/>
                        </a:rPr>
                        <a:t>4</a:t>
                      </a:r>
                      <a:r>
                        <a:rPr lang="ru-RU" sz="1200" b="1" spc="10" dirty="0">
                          <a:effectLst/>
                          <a:latin typeface="Times New Roman"/>
                          <a:ea typeface="Times New Roman"/>
                          <a:cs typeface="Times New Roman"/>
                        </a:rPr>
                        <a:t> </a:t>
                      </a:r>
                      <a:r>
                        <a:rPr lang="ru-RU" sz="1200" b="1" dirty="0">
                          <a:effectLst/>
                          <a:latin typeface="Times New Roman"/>
                          <a:ea typeface="Times New Roman"/>
                          <a:cs typeface="Times New Roman"/>
                        </a:rPr>
                        <a:t>013</a:t>
                      </a:r>
                      <a:r>
                        <a:rPr lang="ru-RU" sz="1200" b="1" spc="10" dirty="0">
                          <a:effectLst/>
                          <a:latin typeface="Times New Roman"/>
                          <a:ea typeface="Times New Roman"/>
                          <a:cs typeface="Times New Roman"/>
                        </a:rPr>
                        <a:t> </a:t>
                      </a:r>
                      <a:r>
                        <a:rPr lang="ru-RU" sz="1200" b="1" dirty="0">
                          <a:effectLst/>
                          <a:latin typeface="Times New Roman"/>
                          <a:ea typeface="Times New Roman"/>
                          <a:cs typeface="Times New Roman"/>
                        </a:rPr>
                        <a:t>555</a:t>
                      </a:r>
                      <a:r>
                        <a:rPr lang="ru-RU" sz="1200" b="1" spc="15" dirty="0">
                          <a:effectLst/>
                          <a:latin typeface="Times New Roman"/>
                          <a:ea typeface="Times New Roman"/>
                          <a:cs typeface="Times New Roman"/>
                        </a:rPr>
                        <a:t> </a:t>
                      </a:r>
                      <a:r>
                        <a:rPr lang="ru-RU" sz="1200" b="1" dirty="0">
                          <a:effectLst/>
                          <a:latin typeface="Times New Roman"/>
                          <a:ea typeface="Times New Roman"/>
                          <a:cs typeface="Times New Roman"/>
                        </a:rPr>
                        <a:t>357</a:t>
                      </a:r>
                      <a:endParaRPr lang="ru-RU" sz="12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r>
            </a:tbl>
          </a:graphicData>
        </a:graphic>
      </p:graphicFrame>
    </p:spTree>
    <p:extLst>
      <p:ext uri="{BB962C8B-B14F-4D97-AF65-F5344CB8AC3E}">
        <p14:creationId xmlns:p14="http://schemas.microsoft.com/office/powerpoint/2010/main" val="1415676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2890809" y="40011"/>
            <a:ext cx="9301025" cy="535999"/>
          </a:xfrm>
          <a:custGeom>
            <a:avLst/>
            <a:gdLst/>
            <a:ahLst/>
            <a:cxnLst/>
            <a:rect l="l" t="t" r="r" b="b"/>
            <a:pathLst>
              <a:path w="7557083" h="535999" extrusionOk="0">
                <a:moveTo>
                  <a:pt x="209725" y="0"/>
                </a:moveTo>
                <a:lnTo>
                  <a:pt x="7557083" y="0"/>
                </a:lnTo>
                <a:lnTo>
                  <a:pt x="7557083" y="535999"/>
                </a:lnTo>
                <a:lnTo>
                  <a:pt x="0" y="535999"/>
                </a:lnTo>
                <a:lnTo>
                  <a:pt x="209725" y="0"/>
                </a:lnTo>
                <a:close/>
              </a:path>
            </a:pathLst>
          </a:custGeom>
          <a:solidFill>
            <a:srgbClr val="0963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pitchFamily="18" charset="0"/>
              <a:ea typeface="Calibri"/>
              <a:cs typeface="Times New Roman" pitchFamily="18" charset="0"/>
              <a:sym typeface="Calibri"/>
            </a:endParaRPr>
          </a:p>
        </p:txBody>
      </p:sp>
      <p:sp>
        <p:nvSpPr>
          <p:cNvPr id="100" name="Google Shape;100;p2"/>
          <p:cNvSpPr/>
          <p:nvPr/>
        </p:nvSpPr>
        <p:spPr>
          <a:xfrm>
            <a:off x="-974" y="914028"/>
            <a:ext cx="114297" cy="284424"/>
          </a:xfrm>
          <a:prstGeom prst="rect">
            <a:avLst/>
          </a:prstGeom>
          <a:solidFill>
            <a:srgbClr val="A8C013">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2"/>
          <p:cNvSpPr/>
          <p:nvPr/>
        </p:nvSpPr>
        <p:spPr>
          <a:xfrm>
            <a:off x="-3" y="551018"/>
            <a:ext cx="12192004" cy="45719"/>
          </a:xfrm>
          <a:prstGeom prst="rect">
            <a:avLst/>
          </a:prstGeom>
          <a:solidFill>
            <a:srgbClr val="0963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2"/>
          <p:cNvSpPr/>
          <p:nvPr/>
        </p:nvSpPr>
        <p:spPr>
          <a:xfrm>
            <a:off x="5419898" y="150279"/>
            <a:ext cx="5055151" cy="346239"/>
          </a:xfrm>
          <a:prstGeom prst="rect">
            <a:avLst/>
          </a:prstGeom>
          <a:noFill/>
          <a:ln>
            <a:noFill/>
          </a:ln>
        </p:spPr>
        <p:txBody>
          <a:bodyPr spcFirstLastPara="1" wrap="square" lIns="99050" tIns="49525" rIns="99050" bIns="49525" anchor="t" anchorCtr="0">
            <a:spAutoFit/>
          </a:bodyPr>
          <a:lstStyle/>
          <a:p>
            <a:r>
              <a:rPr lang="ru-RU" sz="1600" b="1" dirty="0">
                <a:solidFill>
                  <a:schemeClr val="bg1"/>
                </a:solidFill>
              </a:rPr>
              <a:t>Доход от реализации молока</a:t>
            </a:r>
          </a:p>
        </p:txBody>
      </p:sp>
      <p:sp>
        <p:nvSpPr>
          <p:cNvPr id="105" name="Google Shape;105;p2"/>
          <p:cNvSpPr/>
          <p:nvPr/>
        </p:nvSpPr>
        <p:spPr>
          <a:xfrm>
            <a:off x="12078480" y="6576222"/>
            <a:ext cx="113354" cy="107948"/>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06" name="Google Shape;106;p2"/>
          <p:cNvCxnSpPr/>
          <p:nvPr/>
        </p:nvCxnSpPr>
        <p:spPr>
          <a:xfrm>
            <a:off x="628357" y="6592889"/>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7" name="Google Shape;107;p2"/>
          <p:cNvCxnSpPr/>
          <p:nvPr/>
        </p:nvCxnSpPr>
        <p:spPr>
          <a:xfrm>
            <a:off x="628357" y="6619083"/>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8" name="Google Shape;108;p2"/>
          <p:cNvCxnSpPr/>
          <p:nvPr/>
        </p:nvCxnSpPr>
        <p:spPr>
          <a:xfrm>
            <a:off x="628357" y="6645277"/>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9" name="Google Shape;109;p2"/>
          <p:cNvCxnSpPr/>
          <p:nvPr/>
        </p:nvCxnSpPr>
        <p:spPr>
          <a:xfrm>
            <a:off x="628357" y="6669088"/>
            <a:ext cx="11409486" cy="0"/>
          </a:xfrm>
          <a:prstGeom prst="straightConnector1">
            <a:avLst/>
          </a:prstGeom>
          <a:noFill/>
          <a:ln w="12700" cap="flat" cmpd="sng">
            <a:solidFill>
              <a:srgbClr val="A8C013"/>
            </a:solidFill>
            <a:prstDash val="solid"/>
            <a:miter lim="800000"/>
            <a:headEnd type="none" w="sm" len="sm"/>
            <a:tailEnd type="none" w="sm" len="sm"/>
          </a:ln>
        </p:spPr>
      </p:cxnSp>
      <p:sp>
        <p:nvSpPr>
          <p:cNvPr id="112" name="Google Shape;112;p2"/>
          <p:cNvSpPr/>
          <p:nvPr/>
        </p:nvSpPr>
        <p:spPr>
          <a:xfrm>
            <a:off x="12078480" y="5920743"/>
            <a:ext cx="113354" cy="413382"/>
          </a:xfrm>
          <a:prstGeom prst="rect">
            <a:avLst/>
          </a:prstGeom>
          <a:solidFill>
            <a:srgbClr val="A8C01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13" name="Google Shape;113;p2"/>
          <p:cNvCxnSpPr/>
          <p:nvPr/>
        </p:nvCxnSpPr>
        <p:spPr>
          <a:xfrm>
            <a:off x="597044" y="6432830"/>
            <a:ext cx="0" cy="423996"/>
          </a:xfrm>
          <a:prstGeom prst="straightConnector1">
            <a:avLst/>
          </a:prstGeom>
          <a:noFill/>
          <a:ln w="9525" cap="flat" cmpd="sng">
            <a:solidFill>
              <a:srgbClr val="FFC000"/>
            </a:solidFill>
            <a:prstDash val="solid"/>
            <a:miter lim="800000"/>
            <a:headEnd type="none" w="sm" len="sm"/>
            <a:tailEnd type="none" w="sm" len="sm"/>
          </a:ln>
        </p:spPr>
      </p:cxnSp>
      <p:pic>
        <p:nvPicPr>
          <p:cNvPr id="114" name="Google Shape;114;p2"/>
          <p:cNvPicPr preferRelativeResize="0"/>
          <p:nvPr/>
        </p:nvPicPr>
        <p:blipFill rotWithShape="1">
          <a:blip r:embed="rId3" cstate="print">
            <a:alphaModFix/>
          </a:blip>
          <a:srcRect/>
          <a:stretch/>
        </p:blipFill>
        <p:spPr>
          <a:xfrm>
            <a:off x="169408" y="95813"/>
            <a:ext cx="2590770" cy="424396"/>
          </a:xfrm>
          <a:prstGeom prst="rect">
            <a:avLst/>
          </a:prstGeom>
          <a:noFill/>
          <a:ln>
            <a:noFill/>
          </a:ln>
        </p:spPr>
      </p:pic>
      <p:graphicFrame>
        <p:nvGraphicFramePr>
          <p:cNvPr id="2" name="Таблица 1"/>
          <p:cNvGraphicFramePr>
            <a:graphicFrameLocks noGrp="1"/>
          </p:cNvGraphicFramePr>
          <p:nvPr>
            <p:extLst>
              <p:ext uri="{D42A27DB-BD31-4B8C-83A1-F6EECF244321}">
                <p14:modId xmlns:p14="http://schemas.microsoft.com/office/powerpoint/2010/main" val="2556719148"/>
              </p:ext>
            </p:extLst>
          </p:nvPr>
        </p:nvGraphicFramePr>
        <p:xfrm>
          <a:off x="482138" y="1198457"/>
          <a:ext cx="11247119" cy="5135667"/>
        </p:xfrm>
        <a:graphic>
          <a:graphicData uri="http://schemas.openxmlformats.org/drawingml/2006/table">
            <a:tbl>
              <a:tblPr firstRow="1" firstCol="1" lastRow="1" lastCol="1" bandRow="1" bandCol="1"/>
              <a:tblGrid>
                <a:gridCol w="844253"/>
                <a:gridCol w="1580887"/>
                <a:gridCol w="1184738"/>
                <a:gridCol w="1183809"/>
                <a:gridCol w="1232052"/>
                <a:gridCol w="1184738"/>
                <a:gridCol w="1304417"/>
                <a:gridCol w="1291429"/>
                <a:gridCol w="1440796"/>
              </a:tblGrid>
              <a:tr h="1344438">
                <a:tc>
                  <a:txBody>
                    <a:bodyPr/>
                    <a:lstStyle/>
                    <a:p>
                      <a:pPr algn="l">
                        <a:spcAft>
                          <a:spcPts val="0"/>
                        </a:spcAft>
                      </a:pPr>
                      <a:r>
                        <a:rPr lang="ru-RU" sz="1400" b="1">
                          <a:effectLst/>
                          <a:latin typeface="Times New Roman"/>
                          <a:ea typeface="Times New Roman"/>
                          <a:cs typeface="Times New Roman"/>
                        </a:rPr>
                        <a:t> </a:t>
                      </a:r>
                      <a:endParaRPr lang="ru-RU" sz="1400">
                        <a:effectLst/>
                        <a:latin typeface="Times New Roman"/>
                        <a:ea typeface="Times New Roman"/>
                        <a:cs typeface="Times New Roman"/>
                      </a:endParaRPr>
                    </a:p>
                    <a:p>
                      <a:pPr algn="l">
                        <a:spcAft>
                          <a:spcPts val="0"/>
                        </a:spcAft>
                      </a:pPr>
                      <a:r>
                        <a:rPr lang="ru-RU" sz="1400" b="1">
                          <a:effectLst/>
                          <a:latin typeface="Times New Roman"/>
                          <a:ea typeface="Times New Roman"/>
                          <a:cs typeface="Times New Roman"/>
                        </a:rPr>
                        <a:t> </a:t>
                      </a:r>
                      <a:endParaRPr lang="ru-RU" sz="1400">
                        <a:effectLst/>
                        <a:latin typeface="Times New Roman"/>
                        <a:ea typeface="Times New Roman"/>
                        <a:cs typeface="Times New Roman"/>
                      </a:endParaRPr>
                    </a:p>
                    <a:p>
                      <a:pPr marL="90170" marR="77470" algn="ctr">
                        <a:spcBef>
                          <a:spcPts val="760"/>
                        </a:spcBef>
                        <a:spcAft>
                          <a:spcPts val="0"/>
                        </a:spcAft>
                      </a:pPr>
                      <a:r>
                        <a:rPr lang="ru-RU" sz="1400">
                          <a:effectLst/>
                          <a:latin typeface="Times New Roman"/>
                          <a:ea typeface="Times New Roman"/>
                          <a:cs typeface="Times New Roman"/>
                        </a:rPr>
                        <a:t>Годы</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400" b="1" dirty="0">
                          <a:effectLst/>
                          <a:latin typeface="Times New Roman"/>
                          <a:ea typeface="Times New Roman"/>
                          <a:cs typeface="Times New Roman"/>
                        </a:rPr>
                        <a:t> </a:t>
                      </a:r>
                      <a:endParaRPr lang="ru-RU" sz="1400" dirty="0">
                        <a:effectLst/>
                        <a:latin typeface="Times New Roman"/>
                        <a:ea typeface="Times New Roman"/>
                        <a:cs typeface="Times New Roman"/>
                      </a:endParaRPr>
                    </a:p>
                    <a:p>
                      <a:pPr algn="l">
                        <a:spcAft>
                          <a:spcPts val="0"/>
                        </a:spcAft>
                      </a:pPr>
                      <a:r>
                        <a:rPr lang="ru-RU" sz="1400" b="1" dirty="0">
                          <a:effectLst/>
                          <a:latin typeface="Times New Roman"/>
                          <a:ea typeface="Times New Roman"/>
                          <a:cs typeface="Times New Roman"/>
                        </a:rPr>
                        <a:t> </a:t>
                      </a:r>
                      <a:endParaRPr lang="ru-RU" sz="1400" dirty="0">
                        <a:effectLst/>
                        <a:latin typeface="Times New Roman"/>
                        <a:ea typeface="Times New Roman"/>
                        <a:cs typeface="Times New Roman"/>
                      </a:endParaRPr>
                    </a:p>
                    <a:p>
                      <a:pPr marL="93345" marR="81915" algn="ctr">
                        <a:spcBef>
                          <a:spcPts val="760"/>
                        </a:spcBef>
                        <a:spcAft>
                          <a:spcPts val="0"/>
                        </a:spcAft>
                      </a:pPr>
                      <a:r>
                        <a:rPr lang="ru-RU" sz="1400" spc="-5" dirty="0">
                          <a:effectLst/>
                          <a:latin typeface="Times New Roman"/>
                          <a:ea typeface="Times New Roman"/>
                          <a:cs typeface="Times New Roman"/>
                        </a:rPr>
                        <a:t>Вид</a:t>
                      </a:r>
                      <a:r>
                        <a:rPr lang="ru-RU" sz="1400" spc="-55" dirty="0">
                          <a:effectLst/>
                          <a:latin typeface="Times New Roman"/>
                          <a:ea typeface="Times New Roman"/>
                          <a:cs typeface="Times New Roman"/>
                        </a:rPr>
                        <a:t> </a:t>
                      </a:r>
                      <a:r>
                        <a:rPr lang="ru-RU" sz="1400" spc="-5" dirty="0">
                          <a:effectLst/>
                          <a:latin typeface="Times New Roman"/>
                          <a:ea typeface="Times New Roman"/>
                          <a:cs typeface="Times New Roman"/>
                        </a:rPr>
                        <a:t>животных</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400" b="1">
                          <a:effectLst/>
                          <a:latin typeface="Times New Roman"/>
                          <a:ea typeface="Times New Roman"/>
                          <a:cs typeface="Times New Roman"/>
                        </a:rPr>
                        <a:t> </a:t>
                      </a:r>
                      <a:endParaRPr lang="ru-RU" sz="1400">
                        <a:effectLst/>
                        <a:latin typeface="Times New Roman"/>
                        <a:ea typeface="Times New Roman"/>
                        <a:cs typeface="Times New Roman"/>
                      </a:endParaRPr>
                    </a:p>
                    <a:p>
                      <a:pPr algn="l">
                        <a:spcAft>
                          <a:spcPts val="0"/>
                        </a:spcAft>
                      </a:pPr>
                      <a:r>
                        <a:rPr lang="ru-RU" sz="1400" b="1">
                          <a:effectLst/>
                          <a:latin typeface="Times New Roman"/>
                          <a:ea typeface="Times New Roman"/>
                          <a:cs typeface="Times New Roman"/>
                        </a:rPr>
                        <a:t> </a:t>
                      </a:r>
                      <a:endParaRPr lang="ru-RU" sz="1400">
                        <a:effectLst/>
                        <a:latin typeface="Times New Roman"/>
                        <a:ea typeface="Times New Roman"/>
                        <a:cs typeface="Times New Roman"/>
                      </a:endParaRPr>
                    </a:p>
                    <a:p>
                      <a:pPr marL="38735" marR="28575" algn="ctr">
                        <a:spcBef>
                          <a:spcPts val="760"/>
                        </a:spcBef>
                        <a:spcAft>
                          <a:spcPts val="0"/>
                        </a:spcAft>
                      </a:pPr>
                      <a:r>
                        <a:rPr lang="ru-RU" sz="1400">
                          <a:effectLst/>
                          <a:latin typeface="Times New Roman"/>
                          <a:ea typeface="Times New Roman"/>
                          <a:cs typeface="Times New Roman"/>
                        </a:rPr>
                        <a:t>Всего</a:t>
                      </a:r>
                      <a:r>
                        <a:rPr lang="ru-RU" sz="1400" spc="-65">
                          <a:effectLst/>
                          <a:latin typeface="Times New Roman"/>
                          <a:ea typeface="Times New Roman"/>
                          <a:cs typeface="Times New Roman"/>
                        </a:rPr>
                        <a:t> </a:t>
                      </a:r>
                      <a:r>
                        <a:rPr lang="ru-RU" sz="1400">
                          <a:effectLst/>
                          <a:latin typeface="Times New Roman"/>
                          <a:ea typeface="Times New Roman"/>
                          <a:cs typeface="Times New Roman"/>
                        </a:rPr>
                        <a:t>голов</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400" b="1">
                          <a:effectLst/>
                          <a:latin typeface="Times New Roman"/>
                          <a:ea typeface="Times New Roman"/>
                          <a:cs typeface="Times New Roman"/>
                        </a:rPr>
                        <a:t> </a:t>
                      </a:r>
                      <a:endParaRPr lang="ru-RU" sz="1400">
                        <a:effectLst/>
                        <a:latin typeface="Times New Roman"/>
                        <a:ea typeface="Times New Roman"/>
                        <a:cs typeface="Times New Roman"/>
                      </a:endParaRPr>
                    </a:p>
                    <a:p>
                      <a:pPr marL="101600" marR="85725" indent="116840" algn="l">
                        <a:lnSpc>
                          <a:spcPct val="111000"/>
                        </a:lnSpc>
                        <a:spcBef>
                          <a:spcPts val="785"/>
                        </a:spcBef>
                        <a:spcAft>
                          <a:spcPts val="0"/>
                        </a:spcAft>
                      </a:pPr>
                      <a:r>
                        <a:rPr lang="ru-RU" sz="1400">
                          <a:effectLst/>
                          <a:latin typeface="Times New Roman"/>
                          <a:ea typeface="Times New Roman"/>
                          <a:cs typeface="Times New Roman"/>
                        </a:rPr>
                        <a:t>Надой</a:t>
                      </a:r>
                      <a:r>
                        <a:rPr lang="ru-RU" sz="1400" spc="5">
                          <a:effectLst/>
                          <a:latin typeface="Times New Roman"/>
                          <a:ea typeface="Times New Roman"/>
                          <a:cs typeface="Times New Roman"/>
                        </a:rPr>
                        <a:t> </a:t>
                      </a:r>
                      <a:r>
                        <a:rPr lang="ru-RU" sz="1400">
                          <a:effectLst/>
                          <a:latin typeface="Times New Roman"/>
                          <a:ea typeface="Times New Roman"/>
                          <a:cs typeface="Times New Roman"/>
                        </a:rPr>
                        <a:t>молока в</a:t>
                      </a:r>
                      <a:r>
                        <a:rPr lang="ru-RU" sz="1400" spc="5">
                          <a:effectLst/>
                          <a:latin typeface="Times New Roman"/>
                          <a:ea typeface="Times New Roman"/>
                          <a:cs typeface="Times New Roman"/>
                        </a:rPr>
                        <a:t> </a:t>
                      </a:r>
                      <a:r>
                        <a:rPr lang="ru-RU" sz="1400" spc="-15">
                          <a:effectLst/>
                          <a:latin typeface="Times New Roman"/>
                          <a:ea typeface="Times New Roman"/>
                          <a:cs typeface="Times New Roman"/>
                        </a:rPr>
                        <a:t>день,</a:t>
                      </a:r>
                      <a:r>
                        <a:rPr lang="ru-RU" sz="1400" spc="-50">
                          <a:effectLst/>
                          <a:latin typeface="Times New Roman"/>
                          <a:ea typeface="Times New Roman"/>
                          <a:cs typeface="Times New Roman"/>
                        </a:rPr>
                        <a:t> </a:t>
                      </a:r>
                      <a:r>
                        <a:rPr lang="ru-RU" sz="1400" spc="-10">
                          <a:effectLst/>
                          <a:latin typeface="Times New Roman"/>
                          <a:ea typeface="Times New Roman"/>
                          <a:cs typeface="Times New Roman"/>
                        </a:rPr>
                        <a:t>литр</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400" b="1">
                          <a:effectLst/>
                          <a:latin typeface="Times New Roman"/>
                          <a:ea typeface="Times New Roman"/>
                          <a:cs typeface="Times New Roman"/>
                        </a:rPr>
                        <a:t> </a:t>
                      </a:r>
                      <a:endParaRPr lang="ru-RU" sz="1400">
                        <a:effectLst/>
                        <a:latin typeface="Times New Roman"/>
                        <a:ea typeface="Times New Roman"/>
                        <a:cs typeface="Times New Roman"/>
                      </a:endParaRPr>
                    </a:p>
                    <a:p>
                      <a:pPr marL="101600" marR="94615" algn="ctr">
                        <a:spcAft>
                          <a:spcPts val="0"/>
                        </a:spcAft>
                      </a:pPr>
                      <a:r>
                        <a:rPr lang="ru-RU" sz="1400">
                          <a:effectLst/>
                          <a:latin typeface="Times New Roman"/>
                          <a:ea typeface="Times New Roman"/>
                          <a:cs typeface="Times New Roman"/>
                        </a:rPr>
                        <a:t>Для</a:t>
                      </a:r>
                    </a:p>
                    <a:p>
                      <a:pPr marL="103505" marR="94615" algn="ctr">
                        <a:lnSpc>
                          <a:spcPct val="111000"/>
                        </a:lnSpc>
                        <a:spcBef>
                          <a:spcPts val="150"/>
                        </a:spcBef>
                        <a:spcAft>
                          <a:spcPts val="0"/>
                        </a:spcAft>
                      </a:pPr>
                      <a:r>
                        <a:rPr lang="ru-RU" sz="1400">
                          <a:effectLst/>
                          <a:latin typeface="Times New Roman"/>
                          <a:ea typeface="Times New Roman"/>
                          <a:cs typeface="Times New Roman"/>
                        </a:rPr>
                        <a:t>кормления</a:t>
                      </a:r>
                      <a:r>
                        <a:rPr lang="ru-RU" sz="1400" spc="-250">
                          <a:effectLst/>
                          <a:latin typeface="Times New Roman"/>
                          <a:ea typeface="Times New Roman"/>
                          <a:cs typeface="Times New Roman"/>
                        </a:rPr>
                        <a:t> </a:t>
                      </a:r>
                      <a:r>
                        <a:rPr lang="ru-RU" sz="1400">
                          <a:effectLst/>
                          <a:latin typeface="Times New Roman"/>
                          <a:ea typeface="Times New Roman"/>
                          <a:cs typeface="Times New Roman"/>
                        </a:rPr>
                        <a:t>телят (10</a:t>
                      </a:r>
                      <a:r>
                        <a:rPr lang="ru-RU" sz="1400" spc="5">
                          <a:effectLst/>
                          <a:latin typeface="Times New Roman"/>
                          <a:ea typeface="Times New Roman"/>
                          <a:cs typeface="Times New Roman"/>
                        </a:rPr>
                        <a:t> </a:t>
                      </a:r>
                      <a:r>
                        <a:rPr lang="ru-RU" sz="1400">
                          <a:effectLst/>
                          <a:latin typeface="Times New Roman"/>
                          <a:ea typeface="Times New Roman"/>
                          <a:cs typeface="Times New Roman"/>
                        </a:rPr>
                        <a:t>дней)</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400" b="1">
                          <a:effectLst/>
                          <a:latin typeface="Times New Roman"/>
                          <a:ea typeface="Times New Roman"/>
                          <a:cs typeface="Times New Roman"/>
                        </a:rPr>
                        <a:t> </a:t>
                      </a:r>
                      <a:endParaRPr lang="ru-RU" sz="1400">
                        <a:effectLst/>
                        <a:latin typeface="Times New Roman"/>
                        <a:ea typeface="Times New Roman"/>
                        <a:cs typeface="Times New Roman"/>
                      </a:endParaRPr>
                    </a:p>
                    <a:p>
                      <a:pPr marL="33020" marR="28575" algn="ctr">
                        <a:lnSpc>
                          <a:spcPct val="111000"/>
                        </a:lnSpc>
                        <a:spcAft>
                          <a:spcPts val="0"/>
                        </a:spcAft>
                      </a:pPr>
                      <a:r>
                        <a:rPr lang="ru-RU" sz="1400">
                          <a:effectLst/>
                          <a:latin typeface="Times New Roman"/>
                          <a:ea typeface="Times New Roman"/>
                          <a:cs typeface="Times New Roman"/>
                        </a:rPr>
                        <a:t>Кол-во</a:t>
                      </a:r>
                      <a:r>
                        <a:rPr lang="ru-RU" sz="1400" spc="45">
                          <a:effectLst/>
                          <a:latin typeface="Times New Roman"/>
                          <a:ea typeface="Times New Roman"/>
                          <a:cs typeface="Times New Roman"/>
                        </a:rPr>
                        <a:t> </a:t>
                      </a:r>
                      <a:r>
                        <a:rPr lang="ru-RU" sz="1400">
                          <a:effectLst/>
                          <a:latin typeface="Times New Roman"/>
                          <a:ea typeface="Times New Roman"/>
                          <a:cs typeface="Times New Roman"/>
                        </a:rPr>
                        <a:t>дней</a:t>
                      </a:r>
                      <a:r>
                        <a:rPr lang="ru-RU" sz="1400" spc="-245">
                          <a:effectLst/>
                          <a:latin typeface="Times New Roman"/>
                          <a:ea typeface="Times New Roman"/>
                          <a:cs typeface="Times New Roman"/>
                        </a:rPr>
                        <a:t> </a:t>
                      </a:r>
                      <a:r>
                        <a:rPr lang="ru-RU" sz="1400">
                          <a:effectLst/>
                          <a:latin typeface="Times New Roman"/>
                          <a:ea typeface="Times New Roman"/>
                          <a:cs typeface="Times New Roman"/>
                        </a:rPr>
                        <a:t>удоя 1</a:t>
                      </a:r>
                      <a:r>
                        <a:rPr lang="ru-RU" sz="1400" spc="5">
                          <a:effectLst/>
                          <a:latin typeface="Times New Roman"/>
                          <a:ea typeface="Times New Roman"/>
                          <a:cs typeface="Times New Roman"/>
                        </a:rPr>
                        <a:t> </a:t>
                      </a:r>
                      <a:r>
                        <a:rPr lang="ru-RU" sz="1400">
                          <a:effectLst/>
                          <a:latin typeface="Times New Roman"/>
                          <a:ea typeface="Times New Roman"/>
                          <a:cs typeface="Times New Roman"/>
                        </a:rPr>
                        <a:t>головы</a:t>
                      </a:r>
                      <a:r>
                        <a:rPr lang="ru-RU" sz="1400" spc="95">
                          <a:effectLst/>
                          <a:latin typeface="Times New Roman"/>
                          <a:ea typeface="Times New Roman"/>
                          <a:cs typeface="Times New Roman"/>
                        </a:rPr>
                        <a:t> </a:t>
                      </a:r>
                      <a:r>
                        <a:rPr lang="ru-RU" sz="1400">
                          <a:effectLst/>
                          <a:latin typeface="Times New Roman"/>
                          <a:ea typeface="Times New Roman"/>
                          <a:cs typeface="Times New Roman"/>
                        </a:rPr>
                        <a:t>КРС</a:t>
                      </a:r>
                      <a:r>
                        <a:rPr lang="ru-RU" sz="1400" spc="-245">
                          <a:effectLst/>
                          <a:latin typeface="Times New Roman"/>
                          <a:ea typeface="Times New Roman"/>
                          <a:cs typeface="Times New Roman"/>
                        </a:rPr>
                        <a:t> </a:t>
                      </a:r>
                      <a:r>
                        <a:rPr lang="ru-RU" sz="1400">
                          <a:effectLst/>
                          <a:latin typeface="Times New Roman"/>
                          <a:ea typeface="Times New Roman"/>
                          <a:cs typeface="Times New Roman"/>
                        </a:rPr>
                        <a:t>за</a:t>
                      </a:r>
                      <a:r>
                        <a:rPr lang="ru-RU" sz="1400" spc="-45">
                          <a:effectLst/>
                          <a:latin typeface="Times New Roman"/>
                          <a:ea typeface="Times New Roman"/>
                          <a:cs typeface="Times New Roman"/>
                        </a:rPr>
                        <a:t> </a:t>
                      </a:r>
                      <a:r>
                        <a:rPr lang="ru-RU" sz="1400">
                          <a:effectLst/>
                          <a:latin typeface="Times New Roman"/>
                          <a:ea typeface="Times New Roman"/>
                          <a:cs typeface="Times New Roman"/>
                        </a:rPr>
                        <a:t>год</a:t>
                      </a:r>
                      <a:r>
                        <a:rPr lang="ru-RU" sz="1400" spc="-40">
                          <a:effectLst/>
                          <a:latin typeface="Times New Roman"/>
                          <a:ea typeface="Times New Roman"/>
                          <a:cs typeface="Times New Roman"/>
                        </a:rPr>
                        <a:t> </a:t>
                      </a:r>
                      <a:r>
                        <a:rPr lang="ru-RU" sz="1400">
                          <a:effectLst/>
                          <a:latin typeface="Times New Roman"/>
                          <a:ea typeface="Times New Roman"/>
                          <a:cs typeface="Times New Roman"/>
                        </a:rPr>
                        <a:t>(дни)</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400" b="1">
                          <a:effectLst/>
                          <a:latin typeface="Times New Roman"/>
                          <a:ea typeface="Times New Roman"/>
                          <a:cs typeface="Times New Roman"/>
                        </a:rPr>
                        <a:t> </a:t>
                      </a:r>
                      <a:endParaRPr lang="ru-RU" sz="1400">
                        <a:effectLst/>
                        <a:latin typeface="Times New Roman"/>
                        <a:ea typeface="Times New Roman"/>
                        <a:cs typeface="Times New Roman"/>
                      </a:endParaRPr>
                    </a:p>
                    <a:p>
                      <a:pPr marL="28575" marR="25400" indent="1270" algn="ctr">
                        <a:lnSpc>
                          <a:spcPct val="111000"/>
                        </a:lnSpc>
                        <a:spcAft>
                          <a:spcPts val="0"/>
                        </a:spcAft>
                      </a:pPr>
                      <a:r>
                        <a:rPr lang="ru-RU" sz="1400">
                          <a:effectLst/>
                          <a:latin typeface="Times New Roman"/>
                          <a:ea typeface="Times New Roman"/>
                          <a:cs typeface="Times New Roman"/>
                        </a:rPr>
                        <a:t>Всего надой</a:t>
                      </a:r>
                      <a:r>
                        <a:rPr lang="ru-RU" sz="1400" spc="5">
                          <a:effectLst/>
                          <a:latin typeface="Times New Roman"/>
                          <a:ea typeface="Times New Roman"/>
                          <a:cs typeface="Times New Roman"/>
                        </a:rPr>
                        <a:t> </a:t>
                      </a:r>
                      <a:r>
                        <a:rPr lang="ru-RU" sz="1400">
                          <a:effectLst/>
                          <a:latin typeface="Times New Roman"/>
                          <a:ea typeface="Times New Roman"/>
                          <a:cs typeface="Times New Roman"/>
                        </a:rPr>
                        <a:t>молока за год</a:t>
                      </a:r>
                      <a:r>
                        <a:rPr lang="ru-RU" sz="1400" spc="-265">
                          <a:effectLst/>
                          <a:latin typeface="Times New Roman"/>
                          <a:ea typeface="Times New Roman"/>
                          <a:cs typeface="Times New Roman"/>
                        </a:rPr>
                        <a:t> </a:t>
                      </a:r>
                      <a:r>
                        <a:rPr lang="ru-RU" sz="1400" spc="-10">
                          <a:effectLst/>
                          <a:latin typeface="Times New Roman"/>
                          <a:ea typeface="Times New Roman"/>
                          <a:cs typeface="Times New Roman"/>
                        </a:rPr>
                        <a:t>со всех коров,</a:t>
                      </a:r>
                      <a:r>
                        <a:rPr lang="ru-RU" sz="1400" spc="-265">
                          <a:effectLst/>
                          <a:latin typeface="Times New Roman"/>
                          <a:ea typeface="Times New Roman"/>
                          <a:cs typeface="Times New Roman"/>
                        </a:rPr>
                        <a:t> </a:t>
                      </a:r>
                      <a:r>
                        <a:rPr lang="ru-RU" sz="1400">
                          <a:effectLst/>
                          <a:latin typeface="Times New Roman"/>
                          <a:ea typeface="Times New Roman"/>
                          <a:cs typeface="Times New Roman"/>
                        </a:rPr>
                        <a:t>литр</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400" b="1">
                          <a:effectLst/>
                          <a:latin typeface="Times New Roman"/>
                          <a:ea typeface="Times New Roman"/>
                          <a:cs typeface="Times New Roman"/>
                        </a:rPr>
                        <a:t> </a:t>
                      </a:r>
                      <a:endParaRPr lang="ru-RU" sz="1400">
                        <a:effectLst/>
                        <a:latin typeface="Times New Roman"/>
                        <a:ea typeface="Times New Roman"/>
                        <a:cs typeface="Times New Roman"/>
                      </a:endParaRPr>
                    </a:p>
                    <a:p>
                      <a:pPr marL="27305" indent="261620" algn="l">
                        <a:lnSpc>
                          <a:spcPct val="111000"/>
                        </a:lnSpc>
                        <a:spcBef>
                          <a:spcPts val="785"/>
                        </a:spcBef>
                        <a:spcAft>
                          <a:spcPts val="0"/>
                        </a:spcAft>
                      </a:pPr>
                      <a:r>
                        <a:rPr lang="ru-RU" sz="1400">
                          <a:effectLst/>
                          <a:latin typeface="Times New Roman"/>
                          <a:ea typeface="Times New Roman"/>
                          <a:cs typeface="Times New Roman"/>
                        </a:rPr>
                        <a:t>Цена</a:t>
                      </a:r>
                      <a:r>
                        <a:rPr lang="ru-RU" sz="1400" spc="5">
                          <a:effectLst/>
                          <a:latin typeface="Times New Roman"/>
                          <a:ea typeface="Times New Roman"/>
                          <a:cs typeface="Times New Roman"/>
                        </a:rPr>
                        <a:t> </a:t>
                      </a:r>
                      <a:r>
                        <a:rPr lang="ru-RU" sz="1400">
                          <a:effectLst/>
                          <a:latin typeface="Times New Roman"/>
                          <a:ea typeface="Times New Roman"/>
                          <a:cs typeface="Times New Roman"/>
                        </a:rPr>
                        <a:t>реализации</a:t>
                      </a:r>
                      <a:r>
                        <a:rPr lang="ru-RU" sz="1400" spc="75">
                          <a:effectLst/>
                          <a:latin typeface="Times New Roman"/>
                          <a:ea typeface="Times New Roman"/>
                          <a:cs typeface="Times New Roman"/>
                        </a:rPr>
                        <a:t> </a:t>
                      </a:r>
                      <a:r>
                        <a:rPr lang="ru-RU" sz="1400">
                          <a:effectLst/>
                          <a:latin typeface="Times New Roman"/>
                          <a:ea typeface="Times New Roman"/>
                          <a:cs typeface="Times New Roman"/>
                        </a:rPr>
                        <a:t>за</a:t>
                      </a:r>
                      <a:r>
                        <a:rPr lang="ru-RU" sz="1400" spc="-250">
                          <a:effectLst/>
                          <a:latin typeface="Times New Roman"/>
                          <a:ea typeface="Times New Roman"/>
                          <a:cs typeface="Times New Roman"/>
                        </a:rPr>
                        <a:t> </a:t>
                      </a:r>
                      <a:r>
                        <a:rPr lang="ru-RU" sz="1400">
                          <a:effectLst/>
                          <a:latin typeface="Times New Roman"/>
                          <a:ea typeface="Times New Roman"/>
                          <a:cs typeface="Times New Roman"/>
                        </a:rPr>
                        <a:t>1</a:t>
                      </a:r>
                      <a:r>
                        <a:rPr lang="ru-RU" sz="1400" spc="-35">
                          <a:effectLst/>
                          <a:latin typeface="Times New Roman"/>
                          <a:ea typeface="Times New Roman"/>
                          <a:cs typeface="Times New Roman"/>
                        </a:rPr>
                        <a:t> </a:t>
                      </a:r>
                      <a:r>
                        <a:rPr lang="ru-RU" sz="1400">
                          <a:effectLst/>
                          <a:latin typeface="Times New Roman"/>
                          <a:ea typeface="Times New Roman"/>
                          <a:cs typeface="Times New Roman"/>
                        </a:rPr>
                        <a:t>литр,</a:t>
                      </a:r>
                      <a:r>
                        <a:rPr lang="ru-RU" sz="1400" spc="-30">
                          <a:effectLst/>
                          <a:latin typeface="Times New Roman"/>
                          <a:ea typeface="Times New Roman"/>
                          <a:cs typeface="Times New Roman"/>
                        </a:rPr>
                        <a:t> </a:t>
                      </a:r>
                      <a:r>
                        <a:rPr lang="ru-RU" sz="1400">
                          <a:effectLst/>
                          <a:latin typeface="Times New Roman"/>
                          <a:ea typeface="Times New Roman"/>
                          <a:cs typeface="Times New Roman"/>
                        </a:rPr>
                        <a:t>тенге</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400" b="1">
                          <a:effectLst/>
                          <a:latin typeface="Times New Roman"/>
                          <a:ea typeface="Times New Roman"/>
                          <a:cs typeface="Times New Roman"/>
                        </a:rPr>
                        <a:t> </a:t>
                      </a:r>
                      <a:endParaRPr lang="ru-RU" sz="1400">
                        <a:effectLst/>
                        <a:latin typeface="Times New Roman"/>
                        <a:ea typeface="Times New Roman"/>
                        <a:cs typeface="Times New Roman"/>
                      </a:endParaRPr>
                    </a:p>
                    <a:p>
                      <a:pPr algn="l">
                        <a:spcBef>
                          <a:spcPts val="30"/>
                        </a:spcBef>
                        <a:spcAft>
                          <a:spcPts val="0"/>
                        </a:spcAft>
                      </a:pPr>
                      <a:r>
                        <a:rPr lang="ru-RU" sz="1400" b="1">
                          <a:effectLst/>
                          <a:latin typeface="Times New Roman"/>
                          <a:ea typeface="Times New Roman"/>
                          <a:cs typeface="Times New Roman"/>
                        </a:rPr>
                        <a:t> </a:t>
                      </a:r>
                      <a:endParaRPr lang="ru-RU" sz="1400">
                        <a:effectLst/>
                        <a:latin typeface="Times New Roman"/>
                        <a:ea typeface="Times New Roman"/>
                        <a:cs typeface="Times New Roman"/>
                      </a:endParaRPr>
                    </a:p>
                    <a:p>
                      <a:pPr marL="337185" indent="-236220" algn="l">
                        <a:lnSpc>
                          <a:spcPct val="111000"/>
                        </a:lnSpc>
                        <a:spcBef>
                          <a:spcPts val="5"/>
                        </a:spcBef>
                        <a:spcAft>
                          <a:spcPts val="0"/>
                        </a:spcAft>
                      </a:pPr>
                      <a:r>
                        <a:rPr lang="ru-RU" sz="1400">
                          <a:effectLst/>
                          <a:latin typeface="Times New Roman"/>
                          <a:ea typeface="Times New Roman"/>
                          <a:cs typeface="Times New Roman"/>
                        </a:rPr>
                        <a:t>Итого</a:t>
                      </a:r>
                      <a:r>
                        <a:rPr lang="ru-RU" sz="1400" spc="40">
                          <a:effectLst/>
                          <a:latin typeface="Times New Roman"/>
                          <a:ea typeface="Times New Roman"/>
                          <a:cs typeface="Times New Roman"/>
                        </a:rPr>
                        <a:t> </a:t>
                      </a:r>
                      <a:r>
                        <a:rPr lang="ru-RU" sz="1400">
                          <a:effectLst/>
                          <a:latin typeface="Times New Roman"/>
                          <a:ea typeface="Times New Roman"/>
                          <a:cs typeface="Times New Roman"/>
                        </a:rPr>
                        <a:t>сумма,</a:t>
                      </a:r>
                      <a:r>
                        <a:rPr lang="ru-RU" sz="1400" spc="-245">
                          <a:effectLst/>
                          <a:latin typeface="Times New Roman"/>
                          <a:ea typeface="Times New Roman"/>
                          <a:cs typeface="Times New Roman"/>
                        </a:rPr>
                        <a:t> </a:t>
                      </a:r>
                      <a:r>
                        <a:rPr lang="ru-RU" sz="1400">
                          <a:effectLst/>
                          <a:latin typeface="Times New Roman"/>
                          <a:ea typeface="Times New Roman"/>
                          <a:cs typeface="Times New Roman"/>
                        </a:rPr>
                        <a:t>тенге</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633">
                <a:tc gridSpan="9">
                  <a:txBody>
                    <a:bodyPr/>
                    <a:lstStyle/>
                    <a:p>
                      <a:pPr algn="l">
                        <a:spcAft>
                          <a:spcPts val="0"/>
                        </a:spcAft>
                      </a:pPr>
                      <a:r>
                        <a:rPr lang="ru-RU" sz="14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91633">
                <a:tc>
                  <a:txBody>
                    <a:bodyPr/>
                    <a:lstStyle/>
                    <a:p>
                      <a:pPr marL="89535" marR="79375" algn="ctr">
                        <a:spcBef>
                          <a:spcPts val="280"/>
                        </a:spcBef>
                        <a:spcAft>
                          <a:spcPts val="0"/>
                        </a:spcAft>
                      </a:pPr>
                      <a:r>
                        <a:rPr lang="ru-RU" sz="1400">
                          <a:effectLst/>
                          <a:latin typeface="Times New Roman"/>
                          <a:ea typeface="Times New Roman"/>
                          <a:cs typeface="Times New Roman"/>
                        </a:rPr>
                        <a:t>1</a:t>
                      </a:r>
                      <a:r>
                        <a:rPr lang="ru-RU" sz="1400" spc="-30">
                          <a:effectLst/>
                          <a:latin typeface="Times New Roman"/>
                          <a:ea typeface="Times New Roman"/>
                          <a:cs typeface="Times New Roman"/>
                        </a:rPr>
                        <a:t> </a:t>
                      </a:r>
                      <a:r>
                        <a:rPr lang="ru-RU" sz="1400">
                          <a:effectLst/>
                          <a:latin typeface="Times New Roman"/>
                          <a:ea typeface="Times New Roman"/>
                          <a:cs typeface="Times New Roman"/>
                        </a:rPr>
                        <a:t>год</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345" marR="81915" algn="ctr">
                        <a:spcBef>
                          <a:spcPts val="280"/>
                        </a:spcBef>
                        <a:spcAft>
                          <a:spcPts val="0"/>
                        </a:spcAft>
                      </a:pPr>
                      <a:r>
                        <a:rPr lang="ru-RU" sz="1400">
                          <a:effectLst/>
                          <a:latin typeface="Times New Roman"/>
                          <a:ea typeface="Times New Roman"/>
                          <a:cs typeface="Times New Roman"/>
                        </a:rPr>
                        <a:t>КРС</a:t>
                      </a:r>
                      <a:r>
                        <a:rPr lang="ru-RU" sz="1400" spc="-70">
                          <a:effectLst/>
                          <a:latin typeface="Times New Roman"/>
                          <a:ea typeface="Times New Roman"/>
                          <a:cs typeface="Times New Roman"/>
                        </a:rPr>
                        <a:t> </a:t>
                      </a:r>
                      <a:r>
                        <a:rPr lang="ru-RU" sz="1400">
                          <a:effectLst/>
                          <a:latin typeface="Times New Roman"/>
                          <a:ea typeface="Times New Roman"/>
                          <a:cs typeface="Times New Roman"/>
                        </a:rPr>
                        <a:t>взрослые</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735" marR="28575" algn="ctr">
                        <a:spcBef>
                          <a:spcPts val="280"/>
                        </a:spcBef>
                        <a:spcAft>
                          <a:spcPts val="0"/>
                        </a:spcAft>
                      </a:pPr>
                      <a:r>
                        <a:rPr lang="ru-RU" sz="1400">
                          <a:effectLst/>
                          <a:latin typeface="Times New Roman"/>
                          <a:ea typeface="Times New Roman"/>
                          <a:cs typeface="Times New Roman"/>
                        </a:rPr>
                        <a:t>130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36855" algn="r">
                        <a:spcBef>
                          <a:spcPts val="280"/>
                        </a:spcBef>
                        <a:spcAft>
                          <a:spcPts val="0"/>
                        </a:spcAft>
                      </a:pPr>
                      <a:r>
                        <a:rPr lang="ru-RU" sz="1400">
                          <a:effectLst/>
                          <a:latin typeface="Times New Roman"/>
                          <a:ea typeface="Times New Roman"/>
                          <a:cs typeface="Times New Roman"/>
                        </a:rPr>
                        <a:t>3</a:t>
                      </a:r>
                      <a:r>
                        <a:rPr lang="ru-RU" sz="1400" spc="-25">
                          <a:effectLst/>
                          <a:latin typeface="Times New Roman"/>
                          <a:ea typeface="Times New Roman"/>
                          <a:cs typeface="Times New Roman"/>
                        </a:rPr>
                        <a:t> </a:t>
                      </a:r>
                      <a:r>
                        <a:rPr lang="ru-RU" sz="1400">
                          <a:effectLst/>
                          <a:latin typeface="Times New Roman"/>
                          <a:ea typeface="Times New Roman"/>
                          <a:cs typeface="Times New Roman"/>
                        </a:rPr>
                        <a:t>900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4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0">
                  <a:txBody>
                    <a:bodyPr/>
                    <a:lstStyle/>
                    <a:p>
                      <a:pPr algn="l">
                        <a:spcAft>
                          <a:spcPts val="0"/>
                        </a:spcAft>
                      </a:pPr>
                      <a:r>
                        <a:rPr lang="ru-RU" sz="1400" b="1">
                          <a:effectLst/>
                          <a:latin typeface="Times New Roman"/>
                          <a:ea typeface="Times New Roman"/>
                          <a:cs typeface="Times New Roman"/>
                        </a:rPr>
                        <a:t> </a:t>
                      </a:r>
                      <a:endParaRPr lang="ru-RU" sz="1400">
                        <a:effectLst/>
                        <a:latin typeface="Times New Roman"/>
                        <a:ea typeface="Times New Roman"/>
                        <a:cs typeface="Times New Roman"/>
                      </a:endParaRPr>
                    </a:p>
                    <a:p>
                      <a:pPr algn="l">
                        <a:spcAft>
                          <a:spcPts val="0"/>
                        </a:spcAft>
                      </a:pPr>
                      <a:r>
                        <a:rPr lang="ru-RU" sz="1400" b="1">
                          <a:effectLst/>
                          <a:latin typeface="Times New Roman"/>
                          <a:ea typeface="Times New Roman"/>
                          <a:cs typeface="Times New Roman"/>
                        </a:rPr>
                        <a:t> </a:t>
                      </a:r>
                      <a:endParaRPr lang="ru-RU" sz="1400">
                        <a:effectLst/>
                        <a:latin typeface="Times New Roman"/>
                        <a:ea typeface="Times New Roman"/>
                        <a:cs typeface="Times New Roman"/>
                      </a:endParaRPr>
                    </a:p>
                    <a:p>
                      <a:pPr algn="l">
                        <a:spcAft>
                          <a:spcPts val="0"/>
                        </a:spcAft>
                      </a:pPr>
                      <a:r>
                        <a:rPr lang="ru-RU" sz="1400" b="1">
                          <a:effectLst/>
                          <a:latin typeface="Times New Roman"/>
                          <a:ea typeface="Times New Roman"/>
                          <a:cs typeface="Times New Roman"/>
                        </a:rPr>
                        <a:t> </a:t>
                      </a:r>
                      <a:endParaRPr lang="ru-RU" sz="1400">
                        <a:effectLst/>
                        <a:latin typeface="Times New Roman"/>
                        <a:ea typeface="Times New Roman"/>
                        <a:cs typeface="Times New Roman"/>
                      </a:endParaRPr>
                    </a:p>
                    <a:p>
                      <a:pPr algn="l">
                        <a:spcAft>
                          <a:spcPts val="0"/>
                        </a:spcAft>
                      </a:pPr>
                      <a:r>
                        <a:rPr lang="ru-RU" sz="1400" b="1">
                          <a:effectLst/>
                          <a:latin typeface="Times New Roman"/>
                          <a:ea typeface="Times New Roman"/>
                          <a:cs typeface="Times New Roman"/>
                        </a:rPr>
                        <a:t> </a:t>
                      </a:r>
                      <a:endParaRPr lang="ru-RU" sz="1400">
                        <a:effectLst/>
                        <a:latin typeface="Times New Roman"/>
                        <a:ea typeface="Times New Roman"/>
                        <a:cs typeface="Times New Roman"/>
                      </a:endParaRPr>
                    </a:p>
                    <a:p>
                      <a:pPr algn="l">
                        <a:spcAft>
                          <a:spcPts val="0"/>
                        </a:spcAft>
                      </a:pPr>
                      <a:r>
                        <a:rPr lang="ru-RU" sz="1400" b="1">
                          <a:effectLst/>
                          <a:latin typeface="Times New Roman"/>
                          <a:ea typeface="Times New Roman"/>
                          <a:cs typeface="Times New Roman"/>
                        </a:rPr>
                        <a:t> </a:t>
                      </a:r>
                      <a:endParaRPr lang="ru-RU" sz="1400">
                        <a:effectLst/>
                        <a:latin typeface="Times New Roman"/>
                        <a:ea typeface="Times New Roman"/>
                        <a:cs typeface="Times New Roman"/>
                      </a:endParaRPr>
                    </a:p>
                    <a:p>
                      <a:pPr algn="l">
                        <a:spcBef>
                          <a:spcPts val="25"/>
                        </a:spcBef>
                        <a:spcAft>
                          <a:spcPts val="0"/>
                        </a:spcAft>
                      </a:pPr>
                      <a:r>
                        <a:rPr lang="ru-RU" sz="1400" b="1">
                          <a:effectLst/>
                          <a:latin typeface="Times New Roman"/>
                          <a:ea typeface="Times New Roman"/>
                          <a:cs typeface="Times New Roman"/>
                        </a:rPr>
                        <a:t> </a:t>
                      </a:r>
                      <a:endParaRPr lang="ru-RU" sz="1400">
                        <a:effectLst/>
                        <a:latin typeface="Times New Roman"/>
                        <a:ea typeface="Times New Roman"/>
                        <a:cs typeface="Times New Roman"/>
                      </a:endParaRPr>
                    </a:p>
                    <a:p>
                      <a:pPr marL="30480" marR="28575" algn="ctr">
                        <a:spcAft>
                          <a:spcPts val="0"/>
                        </a:spcAft>
                      </a:pPr>
                      <a:r>
                        <a:rPr lang="ru-RU" sz="1400">
                          <a:effectLst/>
                          <a:latin typeface="Times New Roman"/>
                          <a:ea typeface="Times New Roman"/>
                          <a:cs typeface="Times New Roman"/>
                        </a:rPr>
                        <a:t>300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5735" algn="l">
                        <a:spcBef>
                          <a:spcPts val="280"/>
                        </a:spcBef>
                        <a:spcAft>
                          <a:spcPts val="0"/>
                        </a:spcAft>
                      </a:pPr>
                      <a:r>
                        <a:rPr lang="ru-RU" sz="1400">
                          <a:effectLst/>
                          <a:latin typeface="Times New Roman"/>
                          <a:ea typeface="Times New Roman"/>
                          <a:cs typeface="Times New Roman"/>
                        </a:rPr>
                        <a:t>1</a:t>
                      </a:r>
                      <a:r>
                        <a:rPr lang="ru-RU" sz="1400" spc="-30">
                          <a:effectLst/>
                          <a:latin typeface="Times New Roman"/>
                          <a:ea typeface="Times New Roman"/>
                          <a:cs typeface="Times New Roman"/>
                        </a:rPr>
                        <a:t> </a:t>
                      </a:r>
                      <a:r>
                        <a:rPr lang="ru-RU" sz="1400">
                          <a:effectLst/>
                          <a:latin typeface="Times New Roman"/>
                          <a:ea typeface="Times New Roman"/>
                          <a:cs typeface="Times New Roman"/>
                        </a:rPr>
                        <a:t>170</a:t>
                      </a:r>
                      <a:r>
                        <a:rPr lang="ru-RU" sz="1400" spc="-25">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0">
                  <a:txBody>
                    <a:bodyPr/>
                    <a:lstStyle/>
                    <a:p>
                      <a:pPr algn="l">
                        <a:spcAft>
                          <a:spcPts val="0"/>
                        </a:spcAft>
                      </a:pPr>
                      <a:r>
                        <a:rPr lang="ru-RU" sz="1400" b="1">
                          <a:effectLst/>
                          <a:latin typeface="Times New Roman"/>
                          <a:ea typeface="Times New Roman"/>
                          <a:cs typeface="Times New Roman"/>
                        </a:rPr>
                        <a:t> </a:t>
                      </a:r>
                      <a:endParaRPr lang="ru-RU" sz="1400">
                        <a:effectLst/>
                        <a:latin typeface="Times New Roman"/>
                        <a:ea typeface="Times New Roman"/>
                        <a:cs typeface="Times New Roman"/>
                      </a:endParaRPr>
                    </a:p>
                    <a:p>
                      <a:pPr algn="l">
                        <a:spcAft>
                          <a:spcPts val="0"/>
                        </a:spcAft>
                      </a:pPr>
                      <a:r>
                        <a:rPr lang="ru-RU" sz="1400" b="1">
                          <a:effectLst/>
                          <a:latin typeface="Times New Roman"/>
                          <a:ea typeface="Times New Roman"/>
                          <a:cs typeface="Times New Roman"/>
                        </a:rPr>
                        <a:t> </a:t>
                      </a:r>
                      <a:endParaRPr lang="ru-RU" sz="1400">
                        <a:effectLst/>
                        <a:latin typeface="Times New Roman"/>
                        <a:ea typeface="Times New Roman"/>
                        <a:cs typeface="Times New Roman"/>
                      </a:endParaRPr>
                    </a:p>
                    <a:p>
                      <a:pPr algn="l">
                        <a:spcAft>
                          <a:spcPts val="0"/>
                        </a:spcAft>
                      </a:pPr>
                      <a:r>
                        <a:rPr lang="ru-RU" sz="1400" b="1">
                          <a:effectLst/>
                          <a:latin typeface="Times New Roman"/>
                          <a:ea typeface="Times New Roman"/>
                          <a:cs typeface="Times New Roman"/>
                        </a:rPr>
                        <a:t> </a:t>
                      </a:r>
                      <a:endParaRPr lang="ru-RU" sz="1400">
                        <a:effectLst/>
                        <a:latin typeface="Times New Roman"/>
                        <a:ea typeface="Times New Roman"/>
                        <a:cs typeface="Times New Roman"/>
                      </a:endParaRPr>
                    </a:p>
                    <a:p>
                      <a:pPr algn="l">
                        <a:spcAft>
                          <a:spcPts val="0"/>
                        </a:spcAft>
                      </a:pPr>
                      <a:r>
                        <a:rPr lang="ru-RU" sz="1400" b="1">
                          <a:effectLst/>
                          <a:latin typeface="Times New Roman"/>
                          <a:ea typeface="Times New Roman"/>
                          <a:cs typeface="Times New Roman"/>
                        </a:rPr>
                        <a:t> </a:t>
                      </a:r>
                      <a:endParaRPr lang="ru-RU" sz="1400">
                        <a:effectLst/>
                        <a:latin typeface="Times New Roman"/>
                        <a:ea typeface="Times New Roman"/>
                        <a:cs typeface="Times New Roman"/>
                      </a:endParaRPr>
                    </a:p>
                    <a:p>
                      <a:pPr algn="l">
                        <a:spcAft>
                          <a:spcPts val="0"/>
                        </a:spcAft>
                      </a:pPr>
                      <a:r>
                        <a:rPr lang="ru-RU" sz="1400" b="1">
                          <a:effectLst/>
                          <a:latin typeface="Times New Roman"/>
                          <a:ea typeface="Times New Roman"/>
                          <a:cs typeface="Times New Roman"/>
                        </a:rPr>
                        <a:t> </a:t>
                      </a:r>
                      <a:endParaRPr lang="ru-RU" sz="1400">
                        <a:effectLst/>
                        <a:latin typeface="Times New Roman"/>
                        <a:ea typeface="Times New Roman"/>
                        <a:cs typeface="Times New Roman"/>
                      </a:endParaRPr>
                    </a:p>
                    <a:p>
                      <a:pPr algn="l">
                        <a:spcBef>
                          <a:spcPts val="25"/>
                        </a:spcBef>
                        <a:spcAft>
                          <a:spcPts val="0"/>
                        </a:spcAft>
                      </a:pPr>
                      <a:r>
                        <a:rPr lang="ru-RU" sz="1400" b="1">
                          <a:effectLst/>
                          <a:latin typeface="Times New Roman"/>
                          <a:ea typeface="Times New Roman"/>
                          <a:cs typeface="Times New Roman"/>
                        </a:rPr>
                        <a:t> </a:t>
                      </a:r>
                      <a:endParaRPr lang="ru-RU" sz="1400">
                        <a:effectLst/>
                        <a:latin typeface="Times New Roman"/>
                        <a:ea typeface="Times New Roman"/>
                        <a:cs typeface="Times New Roman"/>
                      </a:endParaRPr>
                    </a:p>
                    <a:p>
                      <a:pPr marL="319405" marR="316230" algn="ctr">
                        <a:spcAft>
                          <a:spcPts val="0"/>
                        </a:spcAft>
                      </a:pPr>
                      <a:r>
                        <a:rPr lang="ru-RU" sz="1400">
                          <a:effectLst/>
                          <a:latin typeface="Times New Roman"/>
                          <a:ea typeface="Times New Roman"/>
                          <a:cs typeface="Times New Roman"/>
                        </a:rPr>
                        <a:t>200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0" marR="71755" algn="ctr">
                        <a:spcBef>
                          <a:spcPts val="280"/>
                        </a:spcBef>
                        <a:spcAft>
                          <a:spcPts val="0"/>
                        </a:spcAft>
                      </a:pPr>
                      <a:r>
                        <a:rPr lang="ru-RU" sz="1400">
                          <a:effectLst/>
                          <a:latin typeface="Times New Roman"/>
                          <a:ea typeface="Times New Roman"/>
                          <a:cs typeface="Times New Roman"/>
                        </a:rPr>
                        <a:t>234</a:t>
                      </a:r>
                      <a:r>
                        <a:rPr lang="ru-RU" sz="1400" spc="-35">
                          <a:effectLst/>
                          <a:latin typeface="Times New Roman"/>
                          <a:ea typeface="Times New Roman"/>
                          <a:cs typeface="Times New Roman"/>
                        </a:rPr>
                        <a:t> </a:t>
                      </a:r>
                      <a:r>
                        <a:rPr lang="ru-RU" sz="1400">
                          <a:effectLst/>
                          <a:latin typeface="Times New Roman"/>
                          <a:ea typeface="Times New Roman"/>
                          <a:cs typeface="Times New Roman"/>
                        </a:rPr>
                        <a:t>000</a:t>
                      </a:r>
                      <a:r>
                        <a:rPr lang="ru-RU" sz="1400" spc="-35">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633">
                <a:tc>
                  <a:txBody>
                    <a:bodyPr/>
                    <a:lstStyle/>
                    <a:p>
                      <a:pPr marL="89535" marR="79375" algn="ctr">
                        <a:spcBef>
                          <a:spcPts val="280"/>
                        </a:spcBef>
                        <a:spcAft>
                          <a:spcPts val="0"/>
                        </a:spcAft>
                      </a:pPr>
                      <a:r>
                        <a:rPr lang="ru-RU" sz="1400">
                          <a:effectLst/>
                          <a:latin typeface="Times New Roman"/>
                          <a:ea typeface="Times New Roman"/>
                          <a:cs typeface="Times New Roman"/>
                        </a:rPr>
                        <a:t>2</a:t>
                      </a:r>
                      <a:r>
                        <a:rPr lang="ru-RU" sz="1400" spc="-30">
                          <a:effectLst/>
                          <a:latin typeface="Times New Roman"/>
                          <a:ea typeface="Times New Roman"/>
                          <a:cs typeface="Times New Roman"/>
                        </a:rPr>
                        <a:t> </a:t>
                      </a:r>
                      <a:r>
                        <a:rPr lang="ru-RU" sz="1400">
                          <a:effectLst/>
                          <a:latin typeface="Times New Roman"/>
                          <a:ea typeface="Times New Roman"/>
                          <a:cs typeface="Times New Roman"/>
                        </a:rPr>
                        <a:t>год</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345" marR="81915" algn="ctr">
                        <a:spcBef>
                          <a:spcPts val="280"/>
                        </a:spcBef>
                        <a:spcAft>
                          <a:spcPts val="0"/>
                        </a:spcAft>
                      </a:pPr>
                      <a:r>
                        <a:rPr lang="ru-RU" sz="1400">
                          <a:effectLst/>
                          <a:latin typeface="Times New Roman"/>
                          <a:ea typeface="Times New Roman"/>
                          <a:cs typeface="Times New Roman"/>
                        </a:rPr>
                        <a:t>КРС</a:t>
                      </a:r>
                      <a:r>
                        <a:rPr lang="ru-RU" sz="1400" spc="-70">
                          <a:effectLst/>
                          <a:latin typeface="Times New Roman"/>
                          <a:ea typeface="Times New Roman"/>
                          <a:cs typeface="Times New Roman"/>
                        </a:rPr>
                        <a:t> </a:t>
                      </a:r>
                      <a:r>
                        <a:rPr lang="ru-RU" sz="1400">
                          <a:effectLst/>
                          <a:latin typeface="Times New Roman"/>
                          <a:ea typeface="Times New Roman"/>
                          <a:cs typeface="Times New Roman"/>
                        </a:rPr>
                        <a:t>взрослые</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735" marR="28575" algn="ctr">
                        <a:spcBef>
                          <a:spcPts val="280"/>
                        </a:spcBef>
                        <a:spcAft>
                          <a:spcPts val="0"/>
                        </a:spcAft>
                      </a:pPr>
                      <a:r>
                        <a:rPr lang="ru-RU" sz="1400">
                          <a:effectLst/>
                          <a:latin typeface="Times New Roman"/>
                          <a:ea typeface="Times New Roman"/>
                          <a:cs typeface="Times New Roman"/>
                        </a:rPr>
                        <a:t>130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36855" algn="r">
                        <a:spcBef>
                          <a:spcPts val="280"/>
                        </a:spcBef>
                        <a:spcAft>
                          <a:spcPts val="0"/>
                        </a:spcAft>
                      </a:pPr>
                      <a:r>
                        <a:rPr lang="ru-RU" sz="1400">
                          <a:effectLst/>
                          <a:latin typeface="Times New Roman"/>
                          <a:ea typeface="Times New Roman"/>
                          <a:cs typeface="Times New Roman"/>
                        </a:rPr>
                        <a:t>3</a:t>
                      </a:r>
                      <a:r>
                        <a:rPr lang="ru-RU" sz="1400" spc="-25">
                          <a:effectLst/>
                          <a:latin typeface="Times New Roman"/>
                          <a:ea typeface="Times New Roman"/>
                          <a:cs typeface="Times New Roman"/>
                        </a:rPr>
                        <a:t> </a:t>
                      </a:r>
                      <a:r>
                        <a:rPr lang="ru-RU" sz="1400">
                          <a:effectLst/>
                          <a:latin typeface="Times New Roman"/>
                          <a:ea typeface="Times New Roman"/>
                          <a:cs typeface="Times New Roman"/>
                        </a:rPr>
                        <a:t>900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3525" algn="l">
                        <a:spcBef>
                          <a:spcPts val="280"/>
                        </a:spcBef>
                        <a:spcAft>
                          <a:spcPts val="0"/>
                        </a:spcAft>
                      </a:pPr>
                      <a:r>
                        <a:rPr lang="ru-RU" sz="1400">
                          <a:effectLst/>
                          <a:latin typeface="Times New Roman"/>
                          <a:ea typeface="Times New Roman"/>
                          <a:cs typeface="Times New Roman"/>
                        </a:rPr>
                        <a:t>1</a:t>
                      </a:r>
                      <a:r>
                        <a:rPr lang="ru-RU" sz="1400" spc="-25">
                          <a:effectLst/>
                          <a:latin typeface="Times New Roman"/>
                          <a:ea typeface="Times New Roman"/>
                          <a:cs typeface="Times New Roman"/>
                        </a:rPr>
                        <a:t> </a:t>
                      </a:r>
                      <a:r>
                        <a:rPr lang="ru-RU" sz="1400">
                          <a:effectLst/>
                          <a:latin typeface="Times New Roman"/>
                          <a:ea typeface="Times New Roman"/>
                          <a:cs typeface="Times New Roman"/>
                        </a:rPr>
                        <a:t>248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marL="165735" algn="l">
                        <a:spcBef>
                          <a:spcPts val="280"/>
                        </a:spcBef>
                        <a:spcAft>
                          <a:spcPts val="0"/>
                        </a:spcAft>
                      </a:pPr>
                      <a:r>
                        <a:rPr lang="ru-RU" sz="1400">
                          <a:effectLst/>
                          <a:latin typeface="Times New Roman"/>
                          <a:ea typeface="Times New Roman"/>
                          <a:cs typeface="Times New Roman"/>
                        </a:rPr>
                        <a:t>1</a:t>
                      </a:r>
                      <a:r>
                        <a:rPr lang="ru-RU" sz="1400" spc="-30">
                          <a:effectLst/>
                          <a:latin typeface="Times New Roman"/>
                          <a:ea typeface="Times New Roman"/>
                          <a:cs typeface="Times New Roman"/>
                        </a:rPr>
                        <a:t> </a:t>
                      </a:r>
                      <a:r>
                        <a:rPr lang="ru-RU" sz="1400">
                          <a:effectLst/>
                          <a:latin typeface="Times New Roman"/>
                          <a:ea typeface="Times New Roman"/>
                          <a:cs typeface="Times New Roman"/>
                        </a:rPr>
                        <a:t>168</a:t>
                      </a:r>
                      <a:r>
                        <a:rPr lang="ru-RU" sz="1400" spc="-25">
                          <a:effectLst/>
                          <a:latin typeface="Times New Roman"/>
                          <a:ea typeface="Times New Roman"/>
                          <a:cs typeface="Times New Roman"/>
                        </a:rPr>
                        <a:t> </a:t>
                      </a:r>
                      <a:r>
                        <a:rPr lang="ru-RU" sz="1400">
                          <a:effectLst/>
                          <a:latin typeface="Times New Roman"/>
                          <a:ea typeface="Times New Roman"/>
                          <a:cs typeface="Times New Roman"/>
                        </a:rPr>
                        <a:t>752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marL="82550" marR="71755" algn="ctr">
                        <a:spcBef>
                          <a:spcPts val="280"/>
                        </a:spcBef>
                        <a:spcAft>
                          <a:spcPts val="0"/>
                        </a:spcAft>
                      </a:pPr>
                      <a:r>
                        <a:rPr lang="ru-RU" sz="1400">
                          <a:effectLst/>
                          <a:latin typeface="Times New Roman"/>
                          <a:ea typeface="Times New Roman"/>
                          <a:cs typeface="Times New Roman"/>
                        </a:rPr>
                        <a:t>233</a:t>
                      </a:r>
                      <a:r>
                        <a:rPr lang="ru-RU" sz="1400" spc="-35">
                          <a:effectLst/>
                          <a:latin typeface="Times New Roman"/>
                          <a:ea typeface="Times New Roman"/>
                          <a:cs typeface="Times New Roman"/>
                        </a:rPr>
                        <a:t> </a:t>
                      </a:r>
                      <a:r>
                        <a:rPr lang="ru-RU" sz="1400">
                          <a:effectLst/>
                          <a:latin typeface="Times New Roman"/>
                          <a:ea typeface="Times New Roman"/>
                          <a:cs typeface="Times New Roman"/>
                        </a:rPr>
                        <a:t>750</a:t>
                      </a:r>
                      <a:r>
                        <a:rPr lang="ru-RU" sz="1400" spc="-35">
                          <a:effectLst/>
                          <a:latin typeface="Times New Roman"/>
                          <a:ea typeface="Times New Roman"/>
                          <a:cs typeface="Times New Roman"/>
                        </a:rPr>
                        <a:t> </a:t>
                      </a:r>
                      <a:r>
                        <a:rPr lang="ru-RU" sz="1400">
                          <a:effectLst/>
                          <a:latin typeface="Times New Roman"/>
                          <a:ea typeface="Times New Roman"/>
                          <a:cs typeface="Times New Roman"/>
                        </a:rPr>
                        <a:t>400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633">
                <a:tc>
                  <a:txBody>
                    <a:bodyPr/>
                    <a:lstStyle/>
                    <a:p>
                      <a:pPr marL="89535" marR="79375" algn="ctr">
                        <a:spcBef>
                          <a:spcPts val="280"/>
                        </a:spcBef>
                        <a:spcAft>
                          <a:spcPts val="0"/>
                        </a:spcAft>
                      </a:pPr>
                      <a:r>
                        <a:rPr lang="ru-RU" sz="1400">
                          <a:effectLst/>
                          <a:latin typeface="Times New Roman"/>
                          <a:ea typeface="Times New Roman"/>
                          <a:cs typeface="Times New Roman"/>
                        </a:rPr>
                        <a:t>3</a:t>
                      </a:r>
                      <a:r>
                        <a:rPr lang="ru-RU" sz="1400" spc="-30">
                          <a:effectLst/>
                          <a:latin typeface="Times New Roman"/>
                          <a:ea typeface="Times New Roman"/>
                          <a:cs typeface="Times New Roman"/>
                        </a:rPr>
                        <a:t> </a:t>
                      </a:r>
                      <a:r>
                        <a:rPr lang="ru-RU" sz="1400">
                          <a:effectLst/>
                          <a:latin typeface="Times New Roman"/>
                          <a:ea typeface="Times New Roman"/>
                          <a:cs typeface="Times New Roman"/>
                        </a:rPr>
                        <a:t>год</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345" marR="81915" algn="ctr">
                        <a:spcBef>
                          <a:spcPts val="280"/>
                        </a:spcBef>
                        <a:spcAft>
                          <a:spcPts val="0"/>
                        </a:spcAft>
                      </a:pPr>
                      <a:r>
                        <a:rPr lang="ru-RU" sz="1400">
                          <a:effectLst/>
                          <a:latin typeface="Times New Roman"/>
                          <a:ea typeface="Times New Roman"/>
                          <a:cs typeface="Times New Roman"/>
                        </a:rPr>
                        <a:t>КРС</a:t>
                      </a:r>
                      <a:r>
                        <a:rPr lang="ru-RU" sz="1400" spc="-70">
                          <a:effectLst/>
                          <a:latin typeface="Times New Roman"/>
                          <a:ea typeface="Times New Roman"/>
                          <a:cs typeface="Times New Roman"/>
                        </a:rPr>
                        <a:t> </a:t>
                      </a:r>
                      <a:r>
                        <a:rPr lang="ru-RU" sz="1400">
                          <a:effectLst/>
                          <a:latin typeface="Times New Roman"/>
                          <a:ea typeface="Times New Roman"/>
                          <a:cs typeface="Times New Roman"/>
                        </a:rPr>
                        <a:t>взрослые</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735" marR="28575" algn="ctr">
                        <a:spcBef>
                          <a:spcPts val="280"/>
                        </a:spcBef>
                        <a:spcAft>
                          <a:spcPts val="0"/>
                        </a:spcAft>
                      </a:pPr>
                      <a:r>
                        <a:rPr lang="ru-RU" sz="1400">
                          <a:effectLst/>
                          <a:latin typeface="Times New Roman"/>
                          <a:ea typeface="Times New Roman"/>
                          <a:cs typeface="Times New Roman"/>
                        </a:rPr>
                        <a:t>130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36855" algn="r">
                        <a:spcBef>
                          <a:spcPts val="280"/>
                        </a:spcBef>
                        <a:spcAft>
                          <a:spcPts val="0"/>
                        </a:spcAft>
                      </a:pPr>
                      <a:r>
                        <a:rPr lang="ru-RU" sz="1400">
                          <a:effectLst/>
                          <a:latin typeface="Times New Roman"/>
                          <a:ea typeface="Times New Roman"/>
                          <a:cs typeface="Times New Roman"/>
                        </a:rPr>
                        <a:t>3</a:t>
                      </a:r>
                      <a:r>
                        <a:rPr lang="ru-RU" sz="1400" spc="-25">
                          <a:effectLst/>
                          <a:latin typeface="Times New Roman"/>
                          <a:ea typeface="Times New Roman"/>
                          <a:cs typeface="Times New Roman"/>
                        </a:rPr>
                        <a:t> </a:t>
                      </a:r>
                      <a:r>
                        <a:rPr lang="ru-RU" sz="1400">
                          <a:effectLst/>
                          <a:latin typeface="Times New Roman"/>
                          <a:ea typeface="Times New Roman"/>
                          <a:cs typeface="Times New Roman"/>
                        </a:rPr>
                        <a:t>900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3525" algn="l">
                        <a:spcBef>
                          <a:spcPts val="280"/>
                        </a:spcBef>
                        <a:spcAft>
                          <a:spcPts val="0"/>
                        </a:spcAft>
                      </a:pPr>
                      <a:r>
                        <a:rPr lang="ru-RU" sz="1400">
                          <a:effectLst/>
                          <a:latin typeface="Times New Roman"/>
                          <a:ea typeface="Times New Roman"/>
                          <a:cs typeface="Times New Roman"/>
                        </a:rPr>
                        <a:t>1</a:t>
                      </a:r>
                      <a:r>
                        <a:rPr lang="ru-RU" sz="1400" spc="-25">
                          <a:effectLst/>
                          <a:latin typeface="Times New Roman"/>
                          <a:ea typeface="Times New Roman"/>
                          <a:cs typeface="Times New Roman"/>
                        </a:rPr>
                        <a:t> </a:t>
                      </a:r>
                      <a:r>
                        <a:rPr lang="ru-RU" sz="1400">
                          <a:effectLst/>
                          <a:latin typeface="Times New Roman"/>
                          <a:ea typeface="Times New Roman"/>
                          <a:cs typeface="Times New Roman"/>
                        </a:rPr>
                        <a:t>248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marL="165735" algn="l">
                        <a:spcBef>
                          <a:spcPts val="280"/>
                        </a:spcBef>
                        <a:spcAft>
                          <a:spcPts val="0"/>
                        </a:spcAft>
                      </a:pPr>
                      <a:r>
                        <a:rPr lang="ru-RU" sz="1400">
                          <a:effectLst/>
                          <a:latin typeface="Times New Roman"/>
                          <a:ea typeface="Times New Roman"/>
                          <a:cs typeface="Times New Roman"/>
                        </a:rPr>
                        <a:t>1</a:t>
                      </a:r>
                      <a:r>
                        <a:rPr lang="ru-RU" sz="1400" spc="-30">
                          <a:effectLst/>
                          <a:latin typeface="Times New Roman"/>
                          <a:ea typeface="Times New Roman"/>
                          <a:cs typeface="Times New Roman"/>
                        </a:rPr>
                        <a:t> </a:t>
                      </a:r>
                      <a:r>
                        <a:rPr lang="ru-RU" sz="1400">
                          <a:effectLst/>
                          <a:latin typeface="Times New Roman"/>
                          <a:ea typeface="Times New Roman"/>
                          <a:cs typeface="Times New Roman"/>
                        </a:rPr>
                        <a:t>168</a:t>
                      </a:r>
                      <a:r>
                        <a:rPr lang="ru-RU" sz="1400" spc="-25">
                          <a:effectLst/>
                          <a:latin typeface="Times New Roman"/>
                          <a:ea typeface="Times New Roman"/>
                          <a:cs typeface="Times New Roman"/>
                        </a:rPr>
                        <a:t> </a:t>
                      </a:r>
                      <a:r>
                        <a:rPr lang="ru-RU" sz="1400">
                          <a:effectLst/>
                          <a:latin typeface="Times New Roman"/>
                          <a:ea typeface="Times New Roman"/>
                          <a:cs typeface="Times New Roman"/>
                        </a:rPr>
                        <a:t>752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marL="82550" marR="71755" algn="ctr">
                        <a:spcBef>
                          <a:spcPts val="280"/>
                        </a:spcBef>
                        <a:spcAft>
                          <a:spcPts val="0"/>
                        </a:spcAft>
                      </a:pPr>
                      <a:r>
                        <a:rPr lang="ru-RU" sz="1400">
                          <a:effectLst/>
                          <a:latin typeface="Times New Roman"/>
                          <a:ea typeface="Times New Roman"/>
                          <a:cs typeface="Times New Roman"/>
                        </a:rPr>
                        <a:t>233</a:t>
                      </a:r>
                      <a:r>
                        <a:rPr lang="ru-RU" sz="1400" spc="-35">
                          <a:effectLst/>
                          <a:latin typeface="Times New Roman"/>
                          <a:ea typeface="Times New Roman"/>
                          <a:cs typeface="Times New Roman"/>
                        </a:rPr>
                        <a:t> </a:t>
                      </a:r>
                      <a:r>
                        <a:rPr lang="ru-RU" sz="1400">
                          <a:effectLst/>
                          <a:latin typeface="Times New Roman"/>
                          <a:ea typeface="Times New Roman"/>
                          <a:cs typeface="Times New Roman"/>
                        </a:rPr>
                        <a:t>750</a:t>
                      </a:r>
                      <a:r>
                        <a:rPr lang="ru-RU" sz="1400" spc="-35">
                          <a:effectLst/>
                          <a:latin typeface="Times New Roman"/>
                          <a:ea typeface="Times New Roman"/>
                          <a:cs typeface="Times New Roman"/>
                        </a:rPr>
                        <a:t> </a:t>
                      </a:r>
                      <a:r>
                        <a:rPr lang="ru-RU" sz="1400">
                          <a:effectLst/>
                          <a:latin typeface="Times New Roman"/>
                          <a:ea typeface="Times New Roman"/>
                          <a:cs typeface="Times New Roman"/>
                        </a:rPr>
                        <a:t>400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633">
                <a:tc>
                  <a:txBody>
                    <a:bodyPr/>
                    <a:lstStyle/>
                    <a:p>
                      <a:pPr marL="89535" marR="79375" algn="ctr">
                        <a:spcBef>
                          <a:spcPts val="280"/>
                        </a:spcBef>
                        <a:spcAft>
                          <a:spcPts val="0"/>
                        </a:spcAft>
                      </a:pPr>
                      <a:r>
                        <a:rPr lang="ru-RU" sz="1400">
                          <a:effectLst/>
                          <a:latin typeface="Times New Roman"/>
                          <a:ea typeface="Times New Roman"/>
                          <a:cs typeface="Times New Roman"/>
                        </a:rPr>
                        <a:t>4</a:t>
                      </a:r>
                      <a:r>
                        <a:rPr lang="ru-RU" sz="1400" spc="-30">
                          <a:effectLst/>
                          <a:latin typeface="Times New Roman"/>
                          <a:ea typeface="Times New Roman"/>
                          <a:cs typeface="Times New Roman"/>
                        </a:rPr>
                        <a:t> </a:t>
                      </a:r>
                      <a:r>
                        <a:rPr lang="ru-RU" sz="1400">
                          <a:effectLst/>
                          <a:latin typeface="Times New Roman"/>
                          <a:ea typeface="Times New Roman"/>
                          <a:cs typeface="Times New Roman"/>
                        </a:rPr>
                        <a:t>год</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345" marR="81915" algn="ctr">
                        <a:spcBef>
                          <a:spcPts val="280"/>
                        </a:spcBef>
                        <a:spcAft>
                          <a:spcPts val="0"/>
                        </a:spcAft>
                      </a:pPr>
                      <a:r>
                        <a:rPr lang="ru-RU" sz="1400">
                          <a:effectLst/>
                          <a:latin typeface="Times New Roman"/>
                          <a:ea typeface="Times New Roman"/>
                          <a:cs typeface="Times New Roman"/>
                        </a:rPr>
                        <a:t>КРС</a:t>
                      </a:r>
                      <a:r>
                        <a:rPr lang="ru-RU" sz="1400" spc="-70">
                          <a:effectLst/>
                          <a:latin typeface="Times New Roman"/>
                          <a:ea typeface="Times New Roman"/>
                          <a:cs typeface="Times New Roman"/>
                        </a:rPr>
                        <a:t> </a:t>
                      </a:r>
                      <a:r>
                        <a:rPr lang="ru-RU" sz="1400">
                          <a:effectLst/>
                          <a:latin typeface="Times New Roman"/>
                          <a:ea typeface="Times New Roman"/>
                          <a:cs typeface="Times New Roman"/>
                        </a:rPr>
                        <a:t>взрослые</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735" marR="28575" algn="ctr">
                        <a:spcBef>
                          <a:spcPts val="280"/>
                        </a:spcBef>
                        <a:spcAft>
                          <a:spcPts val="0"/>
                        </a:spcAft>
                      </a:pPr>
                      <a:r>
                        <a:rPr lang="ru-RU" sz="1400">
                          <a:effectLst/>
                          <a:latin typeface="Times New Roman"/>
                          <a:ea typeface="Times New Roman"/>
                          <a:cs typeface="Times New Roman"/>
                        </a:rPr>
                        <a:t>130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36855" algn="r">
                        <a:spcBef>
                          <a:spcPts val="280"/>
                        </a:spcBef>
                        <a:spcAft>
                          <a:spcPts val="0"/>
                        </a:spcAft>
                      </a:pPr>
                      <a:r>
                        <a:rPr lang="ru-RU" sz="1400">
                          <a:effectLst/>
                          <a:latin typeface="Times New Roman"/>
                          <a:ea typeface="Times New Roman"/>
                          <a:cs typeface="Times New Roman"/>
                        </a:rPr>
                        <a:t>3</a:t>
                      </a:r>
                      <a:r>
                        <a:rPr lang="ru-RU" sz="1400" spc="-25">
                          <a:effectLst/>
                          <a:latin typeface="Times New Roman"/>
                          <a:ea typeface="Times New Roman"/>
                          <a:cs typeface="Times New Roman"/>
                        </a:rPr>
                        <a:t> </a:t>
                      </a:r>
                      <a:r>
                        <a:rPr lang="ru-RU" sz="1400">
                          <a:effectLst/>
                          <a:latin typeface="Times New Roman"/>
                          <a:ea typeface="Times New Roman"/>
                          <a:cs typeface="Times New Roman"/>
                        </a:rPr>
                        <a:t>900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3525" algn="l">
                        <a:spcBef>
                          <a:spcPts val="280"/>
                        </a:spcBef>
                        <a:spcAft>
                          <a:spcPts val="0"/>
                        </a:spcAft>
                      </a:pPr>
                      <a:r>
                        <a:rPr lang="ru-RU" sz="1400">
                          <a:effectLst/>
                          <a:latin typeface="Times New Roman"/>
                          <a:ea typeface="Times New Roman"/>
                          <a:cs typeface="Times New Roman"/>
                        </a:rPr>
                        <a:t>1</a:t>
                      </a:r>
                      <a:r>
                        <a:rPr lang="ru-RU" sz="1400" spc="-25">
                          <a:effectLst/>
                          <a:latin typeface="Times New Roman"/>
                          <a:ea typeface="Times New Roman"/>
                          <a:cs typeface="Times New Roman"/>
                        </a:rPr>
                        <a:t> </a:t>
                      </a:r>
                      <a:r>
                        <a:rPr lang="ru-RU" sz="1400">
                          <a:effectLst/>
                          <a:latin typeface="Times New Roman"/>
                          <a:ea typeface="Times New Roman"/>
                          <a:cs typeface="Times New Roman"/>
                        </a:rPr>
                        <a:t>248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marL="165735" algn="l">
                        <a:spcBef>
                          <a:spcPts val="280"/>
                        </a:spcBef>
                        <a:spcAft>
                          <a:spcPts val="0"/>
                        </a:spcAft>
                      </a:pPr>
                      <a:r>
                        <a:rPr lang="ru-RU" sz="1400">
                          <a:effectLst/>
                          <a:latin typeface="Times New Roman"/>
                          <a:ea typeface="Times New Roman"/>
                          <a:cs typeface="Times New Roman"/>
                        </a:rPr>
                        <a:t>1</a:t>
                      </a:r>
                      <a:r>
                        <a:rPr lang="ru-RU" sz="1400" spc="-30">
                          <a:effectLst/>
                          <a:latin typeface="Times New Roman"/>
                          <a:ea typeface="Times New Roman"/>
                          <a:cs typeface="Times New Roman"/>
                        </a:rPr>
                        <a:t> </a:t>
                      </a:r>
                      <a:r>
                        <a:rPr lang="ru-RU" sz="1400">
                          <a:effectLst/>
                          <a:latin typeface="Times New Roman"/>
                          <a:ea typeface="Times New Roman"/>
                          <a:cs typeface="Times New Roman"/>
                        </a:rPr>
                        <a:t>168</a:t>
                      </a:r>
                      <a:r>
                        <a:rPr lang="ru-RU" sz="1400" spc="-25">
                          <a:effectLst/>
                          <a:latin typeface="Times New Roman"/>
                          <a:ea typeface="Times New Roman"/>
                          <a:cs typeface="Times New Roman"/>
                        </a:rPr>
                        <a:t> </a:t>
                      </a:r>
                      <a:r>
                        <a:rPr lang="ru-RU" sz="1400">
                          <a:effectLst/>
                          <a:latin typeface="Times New Roman"/>
                          <a:ea typeface="Times New Roman"/>
                          <a:cs typeface="Times New Roman"/>
                        </a:rPr>
                        <a:t>752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marL="82550" marR="71755" algn="ctr">
                        <a:spcBef>
                          <a:spcPts val="280"/>
                        </a:spcBef>
                        <a:spcAft>
                          <a:spcPts val="0"/>
                        </a:spcAft>
                      </a:pPr>
                      <a:r>
                        <a:rPr lang="ru-RU" sz="1400">
                          <a:effectLst/>
                          <a:latin typeface="Times New Roman"/>
                          <a:ea typeface="Times New Roman"/>
                          <a:cs typeface="Times New Roman"/>
                        </a:rPr>
                        <a:t>233</a:t>
                      </a:r>
                      <a:r>
                        <a:rPr lang="ru-RU" sz="1400" spc="-35">
                          <a:effectLst/>
                          <a:latin typeface="Times New Roman"/>
                          <a:ea typeface="Times New Roman"/>
                          <a:cs typeface="Times New Roman"/>
                        </a:rPr>
                        <a:t> </a:t>
                      </a:r>
                      <a:r>
                        <a:rPr lang="ru-RU" sz="1400">
                          <a:effectLst/>
                          <a:latin typeface="Times New Roman"/>
                          <a:ea typeface="Times New Roman"/>
                          <a:cs typeface="Times New Roman"/>
                        </a:rPr>
                        <a:t>750</a:t>
                      </a:r>
                      <a:r>
                        <a:rPr lang="ru-RU" sz="1400" spc="-35">
                          <a:effectLst/>
                          <a:latin typeface="Times New Roman"/>
                          <a:ea typeface="Times New Roman"/>
                          <a:cs typeface="Times New Roman"/>
                        </a:rPr>
                        <a:t> </a:t>
                      </a:r>
                      <a:r>
                        <a:rPr lang="ru-RU" sz="1400">
                          <a:effectLst/>
                          <a:latin typeface="Times New Roman"/>
                          <a:ea typeface="Times New Roman"/>
                          <a:cs typeface="Times New Roman"/>
                        </a:rPr>
                        <a:t>400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633">
                <a:tc>
                  <a:txBody>
                    <a:bodyPr/>
                    <a:lstStyle/>
                    <a:p>
                      <a:pPr marL="89535" marR="79375" algn="ctr">
                        <a:spcBef>
                          <a:spcPts val="280"/>
                        </a:spcBef>
                        <a:spcAft>
                          <a:spcPts val="0"/>
                        </a:spcAft>
                      </a:pPr>
                      <a:r>
                        <a:rPr lang="ru-RU" sz="1400">
                          <a:effectLst/>
                          <a:latin typeface="Times New Roman"/>
                          <a:ea typeface="Times New Roman"/>
                          <a:cs typeface="Times New Roman"/>
                        </a:rPr>
                        <a:t>5</a:t>
                      </a:r>
                      <a:r>
                        <a:rPr lang="ru-RU" sz="1400" spc="-30">
                          <a:effectLst/>
                          <a:latin typeface="Times New Roman"/>
                          <a:ea typeface="Times New Roman"/>
                          <a:cs typeface="Times New Roman"/>
                        </a:rPr>
                        <a:t> </a:t>
                      </a:r>
                      <a:r>
                        <a:rPr lang="ru-RU" sz="1400">
                          <a:effectLst/>
                          <a:latin typeface="Times New Roman"/>
                          <a:ea typeface="Times New Roman"/>
                          <a:cs typeface="Times New Roman"/>
                        </a:rPr>
                        <a:t>год</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345" marR="81915" algn="ctr">
                        <a:spcBef>
                          <a:spcPts val="280"/>
                        </a:spcBef>
                        <a:spcAft>
                          <a:spcPts val="0"/>
                        </a:spcAft>
                      </a:pPr>
                      <a:r>
                        <a:rPr lang="ru-RU" sz="1400">
                          <a:effectLst/>
                          <a:latin typeface="Times New Roman"/>
                          <a:ea typeface="Times New Roman"/>
                          <a:cs typeface="Times New Roman"/>
                        </a:rPr>
                        <a:t>КРС</a:t>
                      </a:r>
                      <a:r>
                        <a:rPr lang="ru-RU" sz="1400" spc="-70">
                          <a:effectLst/>
                          <a:latin typeface="Times New Roman"/>
                          <a:ea typeface="Times New Roman"/>
                          <a:cs typeface="Times New Roman"/>
                        </a:rPr>
                        <a:t> </a:t>
                      </a:r>
                      <a:r>
                        <a:rPr lang="ru-RU" sz="1400">
                          <a:effectLst/>
                          <a:latin typeface="Times New Roman"/>
                          <a:ea typeface="Times New Roman"/>
                          <a:cs typeface="Times New Roman"/>
                        </a:rPr>
                        <a:t>взрослые</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735" marR="28575" algn="ctr">
                        <a:spcBef>
                          <a:spcPts val="280"/>
                        </a:spcBef>
                        <a:spcAft>
                          <a:spcPts val="0"/>
                        </a:spcAft>
                      </a:pPr>
                      <a:r>
                        <a:rPr lang="ru-RU" sz="1400">
                          <a:effectLst/>
                          <a:latin typeface="Times New Roman"/>
                          <a:ea typeface="Times New Roman"/>
                          <a:cs typeface="Times New Roman"/>
                        </a:rPr>
                        <a:t>180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36855" algn="r">
                        <a:spcBef>
                          <a:spcPts val="280"/>
                        </a:spcBef>
                        <a:spcAft>
                          <a:spcPts val="0"/>
                        </a:spcAft>
                      </a:pPr>
                      <a:r>
                        <a:rPr lang="ru-RU" sz="1400">
                          <a:effectLst/>
                          <a:latin typeface="Times New Roman"/>
                          <a:ea typeface="Times New Roman"/>
                          <a:cs typeface="Times New Roman"/>
                        </a:rPr>
                        <a:t>5</a:t>
                      </a:r>
                      <a:r>
                        <a:rPr lang="ru-RU" sz="1400" spc="-25">
                          <a:effectLst/>
                          <a:latin typeface="Times New Roman"/>
                          <a:ea typeface="Times New Roman"/>
                          <a:cs typeface="Times New Roman"/>
                        </a:rPr>
                        <a:t> </a:t>
                      </a:r>
                      <a:r>
                        <a:rPr lang="ru-RU" sz="1400">
                          <a:effectLst/>
                          <a:latin typeface="Times New Roman"/>
                          <a:ea typeface="Times New Roman"/>
                          <a:cs typeface="Times New Roman"/>
                        </a:rPr>
                        <a:t>400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3525" algn="l">
                        <a:spcBef>
                          <a:spcPts val="280"/>
                        </a:spcBef>
                        <a:spcAft>
                          <a:spcPts val="0"/>
                        </a:spcAft>
                      </a:pPr>
                      <a:r>
                        <a:rPr lang="ru-RU" sz="1400">
                          <a:effectLst/>
                          <a:latin typeface="Times New Roman"/>
                          <a:ea typeface="Times New Roman"/>
                          <a:cs typeface="Times New Roman"/>
                        </a:rPr>
                        <a:t>1</a:t>
                      </a:r>
                      <a:r>
                        <a:rPr lang="ru-RU" sz="1400" spc="-25">
                          <a:effectLst/>
                          <a:latin typeface="Times New Roman"/>
                          <a:ea typeface="Times New Roman"/>
                          <a:cs typeface="Times New Roman"/>
                        </a:rPr>
                        <a:t> </a:t>
                      </a:r>
                      <a:r>
                        <a:rPr lang="ru-RU" sz="1400">
                          <a:effectLst/>
                          <a:latin typeface="Times New Roman"/>
                          <a:ea typeface="Times New Roman"/>
                          <a:cs typeface="Times New Roman"/>
                        </a:rPr>
                        <a:t>248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marL="165735" algn="l">
                        <a:spcBef>
                          <a:spcPts val="280"/>
                        </a:spcBef>
                        <a:spcAft>
                          <a:spcPts val="0"/>
                        </a:spcAft>
                      </a:pPr>
                      <a:r>
                        <a:rPr lang="ru-RU" sz="1400">
                          <a:effectLst/>
                          <a:latin typeface="Times New Roman"/>
                          <a:ea typeface="Times New Roman"/>
                          <a:cs typeface="Times New Roman"/>
                        </a:rPr>
                        <a:t>1</a:t>
                      </a:r>
                      <a:r>
                        <a:rPr lang="ru-RU" sz="1400" spc="-30">
                          <a:effectLst/>
                          <a:latin typeface="Times New Roman"/>
                          <a:ea typeface="Times New Roman"/>
                          <a:cs typeface="Times New Roman"/>
                        </a:rPr>
                        <a:t> </a:t>
                      </a:r>
                      <a:r>
                        <a:rPr lang="ru-RU" sz="1400">
                          <a:effectLst/>
                          <a:latin typeface="Times New Roman"/>
                          <a:ea typeface="Times New Roman"/>
                          <a:cs typeface="Times New Roman"/>
                        </a:rPr>
                        <a:t>618</a:t>
                      </a:r>
                      <a:r>
                        <a:rPr lang="ru-RU" sz="1400" spc="-25">
                          <a:effectLst/>
                          <a:latin typeface="Times New Roman"/>
                          <a:ea typeface="Times New Roman"/>
                          <a:cs typeface="Times New Roman"/>
                        </a:rPr>
                        <a:t> </a:t>
                      </a:r>
                      <a:r>
                        <a:rPr lang="ru-RU" sz="1400">
                          <a:effectLst/>
                          <a:latin typeface="Times New Roman"/>
                          <a:ea typeface="Times New Roman"/>
                          <a:cs typeface="Times New Roman"/>
                        </a:rPr>
                        <a:t>752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marL="82550" marR="71755" algn="ctr">
                        <a:spcBef>
                          <a:spcPts val="280"/>
                        </a:spcBef>
                        <a:spcAft>
                          <a:spcPts val="0"/>
                        </a:spcAft>
                      </a:pPr>
                      <a:r>
                        <a:rPr lang="ru-RU" sz="1400">
                          <a:effectLst/>
                          <a:latin typeface="Times New Roman"/>
                          <a:ea typeface="Times New Roman"/>
                          <a:cs typeface="Times New Roman"/>
                        </a:rPr>
                        <a:t>323</a:t>
                      </a:r>
                      <a:r>
                        <a:rPr lang="ru-RU" sz="1400" spc="-35">
                          <a:effectLst/>
                          <a:latin typeface="Times New Roman"/>
                          <a:ea typeface="Times New Roman"/>
                          <a:cs typeface="Times New Roman"/>
                        </a:rPr>
                        <a:t> </a:t>
                      </a:r>
                      <a:r>
                        <a:rPr lang="ru-RU" sz="1400">
                          <a:effectLst/>
                          <a:latin typeface="Times New Roman"/>
                          <a:ea typeface="Times New Roman"/>
                          <a:cs typeface="Times New Roman"/>
                        </a:rPr>
                        <a:t>750</a:t>
                      </a:r>
                      <a:r>
                        <a:rPr lang="ru-RU" sz="1400" spc="-35">
                          <a:effectLst/>
                          <a:latin typeface="Times New Roman"/>
                          <a:ea typeface="Times New Roman"/>
                          <a:cs typeface="Times New Roman"/>
                        </a:rPr>
                        <a:t> </a:t>
                      </a:r>
                      <a:r>
                        <a:rPr lang="ru-RU" sz="1400">
                          <a:effectLst/>
                          <a:latin typeface="Times New Roman"/>
                          <a:ea typeface="Times New Roman"/>
                          <a:cs typeface="Times New Roman"/>
                        </a:rPr>
                        <a:t>400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633">
                <a:tc>
                  <a:txBody>
                    <a:bodyPr/>
                    <a:lstStyle/>
                    <a:p>
                      <a:pPr marL="89535" marR="79375" algn="ctr">
                        <a:spcBef>
                          <a:spcPts val="280"/>
                        </a:spcBef>
                        <a:spcAft>
                          <a:spcPts val="0"/>
                        </a:spcAft>
                      </a:pPr>
                      <a:r>
                        <a:rPr lang="ru-RU" sz="1400">
                          <a:effectLst/>
                          <a:latin typeface="Times New Roman"/>
                          <a:ea typeface="Times New Roman"/>
                          <a:cs typeface="Times New Roman"/>
                        </a:rPr>
                        <a:t>6</a:t>
                      </a:r>
                      <a:r>
                        <a:rPr lang="ru-RU" sz="1400" spc="-30">
                          <a:effectLst/>
                          <a:latin typeface="Times New Roman"/>
                          <a:ea typeface="Times New Roman"/>
                          <a:cs typeface="Times New Roman"/>
                        </a:rPr>
                        <a:t> </a:t>
                      </a:r>
                      <a:r>
                        <a:rPr lang="ru-RU" sz="1400">
                          <a:effectLst/>
                          <a:latin typeface="Times New Roman"/>
                          <a:ea typeface="Times New Roman"/>
                          <a:cs typeface="Times New Roman"/>
                        </a:rPr>
                        <a:t>год</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345" marR="81915" algn="ctr">
                        <a:spcBef>
                          <a:spcPts val="280"/>
                        </a:spcBef>
                        <a:spcAft>
                          <a:spcPts val="0"/>
                        </a:spcAft>
                      </a:pPr>
                      <a:r>
                        <a:rPr lang="ru-RU" sz="1400">
                          <a:effectLst/>
                          <a:latin typeface="Times New Roman"/>
                          <a:ea typeface="Times New Roman"/>
                          <a:cs typeface="Times New Roman"/>
                        </a:rPr>
                        <a:t>КРС</a:t>
                      </a:r>
                      <a:r>
                        <a:rPr lang="ru-RU" sz="1400" spc="-70">
                          <a:effectLst/>
                          <a:latin typeface="Times New Roman"/>
                          <a:ea typeface="Times New Roman"/>
                          <a:cs typeface="Times New Roman"/>
                        </a:rPr>
                        <a:t> </a:t>
                      </a:r>
                      <a:r>
                        <a:rPr lang="ru-RU" sz="1400">
                          <a:effectLst/>
                          <a:latin typeface="Times New Roman"/>
                          <a:ea typeface="Times New Roman"/>
                          <a:cs typeface="Times New Roman"/>
                        </a:rPr>
                        <a:t>взрослые</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735" marR="28575" algn="ctr">
                        <a:spcBef>
                          <a:spcPts val="280"/>
                        </a:spcBef>
                        <a:spcAft>
                          <a:spcPts val="0"/>
                        </a:spcAft>
                      </a:pPr>
                      <a:r>
                        <a:rPr lang="ru-RU" sz="1400">
                          <a:effectLst/>
                          <a:latin typeface="Times New Roman"/>
                          <a:ea typeface="Times New Roman"/>
                          <a:cs typeface="Times New Roman"/>
                        </a:rPr>
                        <a:t>230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36855" algn="r">
                        <a:spcBef>
                          <a:spcPts val="280"/>
                        </a:spcBef>
                        <a:spcAft>
                          <a:spcPts val="0"/>
                        </a:spcAft>
                      </a:pPr>
                      <a:r>
                        <a:rPr lang="ru-RU" sz="1400">
                          <a:effectLst/>
                          <a:latin typeface="Times New Roman"/>
                          <a:ea typeface="Times New Roman"/>
                          <a:cs typeface="Times New Roman"/>
                        </a:rPr>
                        <a:t>6</a:t>
                      </a:r>
                      <a:r>
                        <a:rPr lang="ru-RU" sz="1400" spc="-25">
                          <a:effectLst/>
                          <a:latin typeface="Times New Roman"/>
                          <a:ea typeface="Times New Roman"/>
                          <a:cs typeface="Times New Roman"/>
                        </a:rPr>
                        <a:t> </a:t>
                      </a:r>
                      <a:r>
                        <a:rPr lang="ru-RU" sz="1400">
                          <a:effectLst/>
                          <a:latin typeface="Times New Roman"/>
                          <a:ea typeface="Times New Roman"/>
                          <a:cs typeface="Times New Roman"/>
                        </a:rPr>
                        <a:t>900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3525" algn="l">
                        <a:spcBef>
                          <a:spcPts val="280"/>
                        </a:spcBef>
                        <a:spcAft>
                          <a:spcPts val="0"/>
                        </a:spcAft>
                      </a:pPr>
                      <a:r>
                        <a:rPr lang="ru-RU" sz="1400">
                          <a:effectLst/>
                          <a:latin typeface="Times New Roman"/>
                          <a:ea typeface="Times New Roman"/>
                          <a:cs typeface="Times New Roman"/>
                        </a:rPr>
                        <a:t>1</a:t>
                      </a:r>
                      <a:r>
                        <a:rPr lang="ru-RU" sz="1400" spc="-25">
                          <a:effectLst/>
                          <a:latin typeface="Times New Roman"/>
                          <a:ea typeface="Times New Roman"/>
                          <a:cs typeface="Times New Roman"/>
                        </a:rPr>
                        <a:t> </a:t>
                      </a:r>
                      <a:r>
                        <a:rPr lang="ru-RU" sz="1400">
                          <a:effectLst/>
                          <a:latin typeface="Times New Roman"/>
                          <a:ea typeface="Times New Roman"/>
                          <a:cs typeface="Times New Roman"/>
                        </a:rPr>
                        <a:t>728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marL="165735" algn="l">
                        <a:spcBef>
                          <a:spcPts val="280"/>
                        </a:spcBef>
                        <a:spcAft>
                          <a:spcPts val="0"/>
                        </a:spcAft>
                      </a:pPr>
                      <a:r>
                        <a:rPr lang="ru-RU" sz="1400">
                          <a:effectLst/>
                          <a:latin typeface="Times New Roman"/>
                          <a:ea typeface="Times New Roman"/>
                          <a:cs typeface="Times New Roman"/>
                        </a:rPr>
                        <a:t>2</a:t>
                      </a:r>
                      <a:r>
                        <a:rPr lang="ru-RU" sz="1400" spc="-30">
                          <a:effectLst/>
                          <a:latin typeface="Times New Roman"/>
                          <a:ea typeface="Times New Roman"/>
                          <a:cs typeface="Times New Roman"/>
                        </a:rPr>
                        <a:t> </a:t>
                      </a:r>
                      <a:r>
                        <a:rPr lang="ru-RU" sz="1400">
                          <a:effectLst/>
                          <a:latin typeface="Times New Roman"/>
                          <a:ea typeface="Times New Roman"/>
                          <a:cs typeface="Times New Roman"/>
                        </a:rPr>
                        <a:t>068</a:t>
                      </a:r>
                      <a:r>
                        <a:rPr lang="ru-RU" sz="1400" spc="-25">
                          <a:effectLst/>
                          <a:latin typeface="Times New Roman"/>
                          <a:ea typeface="Times New Roman"/>
                          <a:cs typeface="Times New Roman"/>
                        </a:rPr>
                        <a:t> </a:t>
                      </a:r>
                      <a:r>
                        <a:rPr lang="ru-RU" sz="1400">
                          <a:effectLst/>
                          <a:latin typeface="Times New Roman"/>
                          <a:ea typeface="Times New Roman"/>
                          <a:cs typeface="Times New Roman"/>
                        </a:rPr>
                        <a:t>272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marL="82550" marR="71755" algn="ctr">
                        <a:spcBef>
                          <a:spcPts val="280"/>
                        </a:spcBef>
                        <a:spcAft>
                          <a:spcPts val="0"/>
                        </a:spcAft>
                      </a:pPr>
                      <a:r>
                        <a:rPr lang="ru-RU" sz="1400">
                          <a:effectLst/>
                          <a:latin typeface="Times New Roman"/>
                          <a:ea typeface="Times New Roman"/>
                          <a:cs typeface="Times New Roman"/>
                        </a:rPr>
                        <a:t>413</a:t>
                      </a:r>
                      <a:r>
                        <a:rPr lang="ru-RU" sz="1400" spc="-35">
                          <a:effectLst/>
                          <a:latin typeface="Times New Roman"/>
                          <a:ea typeface="Times New Roman"/>
                          <a:cs typeface="Times New Roman"/>
                        </a:rPr>
                        <a:t> </a:t>
                      </a:r>
                      <a:r>
                        <a:rPr lang="ru-RU" sz="1400">
                          <a:effectLst/>
                          <a:latin typeface="Times New Roman"/>
                          <a:ea typeface="Times New Roman"/>
                          <a:cs typeface="Times New Roman"/>
                        </a:rPr>
                        <a:t>654</a:t>
                      </a:r>
                      <a:r>
                        <a:rPr lang="ru-RU" sz="1400" spc="-35">
                          <a:effectLst/>
                          <a:latin typeface="Times New Roman"/>
                          <a:ea typeface="Times New Roman"/>
                          <a:cs typeface="Times New Roman"/>
                        </a:rPr>
                        <a:t> </a:t>
                      </a:r>
                      <a:r>
                        <a:rPr lang="ru-RU" sz="1400">
                          <a:effectLst/>
                          <a:latin typeface="Times New Roman"/>
                          <a:ea typeface="Times New Roman"/>
                          <a:cs typeface="Times New Roman"/>
                        </a:rPr>
                        <a:t>400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633">
                <a:tc>
                  <a:txBody>
                    <a:bodyPr/>
                    <a:lstStyle/>
                    <a:p>
                      <a:pPr marL="89535" marR="79375" algn="ctr">
                        <a:spcBef>
                          <a:spcPts val="285"/>
                        </a:spcBef>
                        <a:spcAft>
                          <a:spcPts val="0"/>
                        </a:spcAft>
                      </a:pPr>
                      <a:r>
                        <a:rPr lang="ru-RU" sz="1400">
                          <a:effectLst/>
                          <a:latin typeface="Times New Roman"/>
                          <a:ea typeface="Times New Roman"/>
                          <a:cs typeface="Times New Roman"/>
                        </a:rPr>
                        <a:t>7</a:t>
                      </a:r>
                      <a:r>
                        <a:rPr lang="ru-RU" sz="1400" spc="-30">
                          <a:effectLst/>
                          <a:latin typeface="Times New Roman"/>
                          <a:ea typeface="Times New Roman"/>
                          <a:cs typeface="Times New Roman"/>
                        </a:rPr>
                        <a:t> </a:t>
                      </a:r>
                      <a:r>
                        <a:rPr lang="ru-RU" sz="1400">
                          <a:effectLst/>
                          <a:latin typeface="Times New Roman"/>
                          <a:ea typeface="Times New Roman"/>
                          <a:cs typeface="Times New Roman"/>
                        </a:rPr>
                        <a:t>год</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345" marR="81915" algn="ctr">
                        <a:spcBef>
                          <a:spcPts val="285"/>
                        </a:spcBef>
                        <a:spcAft>
                          <a:spcPts val="0"/>
                        </a:spcAft>
                      </a:pPr>
                      <a:r>
                        <a:rPr lang="ru-RU" sz="1400">
                          <a:effectLst/>
                          <a:latin typeface="Times New Roman"/>
                          <a:ea typeface="Times New Roman"/>
                          <a:cs typeface="Times New Roman"/>
                        </a:rPr>
                        <a:t>КРС</a:t>
                      </a:r>
                      <a:r>
                        <a:rPr lang="ru-RU" sz="1400" spc="-70">
                          <a:effectLst/>
                          <a:latin typeface="Times New Roman"/>
                          <a:ea typeface="Times New Roman"/>
                          <a:cs typeface="Times New Roman"/>
                        </a:rPr>
                        <a:t> </a:t>
                      </a:r>
                      <a:r>
                        <a:rPr lang="ru-RU" sz="1400">
                          <a:effectLst/>
                          <a:latin typeface="Times New Roman"/>
                          <a:ea typeface="Times New Roman"/>
                          <a:cs typeface="Times New Roman"/>
                        </a:rPr>
                        <a:t>взрослые</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735" marR="28575" algn="ctr">
                        <a:spcBef>
                          <a:spcPts val="285"/>
                        </a:spcBef>
                        <a:spcAft>
                          <a:spcPts val="0"/>
                        </a:spcAft>
                      </a:pPr>
                      <a:r>
                        <a:rPr lang="ru-RU" sz="1400">
                          <a:effectLst/>
                          <a:latin typeface="Times New Roman"/>
                          <a:ea typeface="Times New Roman"/>
                          <a:cs typeface="Times New Roman"/>
                        </a:rPr>
                        <a:t>291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36855" algn="r">
                        <a:spcBef>
                          <a:spcPts val="285"/>
                        </a:spcBef>
                        <a:spcAft>
                          <a:spcPts val="0"/>
                        </a:spcAft>
                      </a:pPr>
                      <a:r>
                        <a:rPr lang="ru-RU" sz="1400">
                          <a:effectLst/>
                          <a:latin typeface="Times New Roman"/>
                          <a:ea typeface="Times New Roman"/>
                          <a:cs typeface="Times New Roman"/>
                        </a:rPr>
                        <a:t>8</a:t>
                      </a:r>
                      <a:r>
                        <a:rPr lang="ru-RU" sz="1400" spc="-25">
                          <a:effectLst/>
                          <a:latin typeface="Times New Roman"/>
                          <a:ea typeface="Times New Roman"/>
                          <a:cs typeface="Times New Roman"/>
                        </a:rPr>
                        <a:t> </a:t>
                      </a:r>
                      <a:r>
                        <a:rPr lang="ru-RU" sz="1400">
                          <a:effectLst/>
                          <a:latin typeface="Times New Roman"/>
                          <a:ea typeface="Times New Roman"/>
                          <a:cs typeface="Times New Roman"/>
                        </a:rPr>
                        <a:t>730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3525" algn="l">
                        <a:spcBef>
                          <a:spcPts val="285"/>
                        </a:spcBef>
                        <a:spcAft>
                          <a:spcPts val="0"/>
                        </a:spcAft>
                      </a:pPr>
                      <a:r>
                        <a:rPr lang="ru-RU" sz="1400">
                          <a:effectLst/>
                          <a:latin typeface="Times New Roman"/>
                          <a:ea typeface="Times New Roman"/>
                          <a:cs typeface="Times New Roman"/>
                        </a:rPr>
                        <a:t>2</a:t>
                      </a:r>
                      <a:r>
                        <a:rPr lang="ru-RU" sz="1400" spc="-25">
                          <a:effectLst/>
                          <a:latin typeface="Times New Roman"/>
                          <a:ea typeface="Times New Roman"/>
                          <a:cs typeface="Times New Roman"/>
                        </a:rPr>
                        <a:t> </a:t>
                      </a:r>
                      <a:r>
                        <a:rPr lang="ru-RU" sz="1400">
                          <a:effectLst/>
                          <a:latin typeface="Times New Roman"/>
                          <a:ea typeface="Times New Roman"/>
                          <a:cs typeface="Times New Roman"/>
                        </a:rPr>
                        <a:t>208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marL="165735" algn="l">
                        <a:spcBef>
                          <a:spcPts val="285"/>
                        </a:spcBef>
                        <a:spcAft>
                          <a:spcPts val="0"/>
                        </a:spcAft>
                      </a:pPr>
                      <a:r>
                        <a:rPr lang="ru-RU" sz="1400">
                          <a:effectLst/>
                          <a:latin typeface="Times New Roman"/>
                          <a:ea typeface="Times New Roman"/>
                          <a:cs typeface="Times New Roman"/>
                        </a:rPr>
                        <a:t>2</a:t>
                      </a:r>
                      <a:r>
                        <a:rPr lang="ru-RU" sz="1400" spc="-30">
                          <a:effectLst/>
                          <a:latin typeface="Times New Roman"/>
                          <a:ea typeface="Times New Roman"/>
                          <a:cs typeface="Times New Roman"/>
                        </a:rPr>
                        <a:t> </a:t>
                      </a:r>
                      <a:r>
                        <a:rPr lang="ru-RU" sz="1400">
                          <a:effectLst/>
                          <a:latin typeface="Times New Roman"/>
                          <a:ea typeface="Times New Roman"/>
                          <a:cs typeface="Times New Roman"/>
                        </a:rPr>
                        <a:t>616</a:t>
                      </a:r>
                      <a:r>
                        <a:rPr lang="ru-RU" sz="1400" spc="-25">
                          <a:effectLst/>
                          <a:latin typeface="Times New Roman"/>
                          <a:ea typeface="Times New Roman"/>
                          <a:cs typeface="Times New Roman"/>
                        </a:rPr>
                        <a:t> </a:t>
                      </a:r>
                      <a:r>
                        <a:rPr lang="ru-RU" sz="1400">
                          <a:effectLst/>
                          <a:latin typeface="Times New Roman"/>
                          <a:ea typeface="Times New Roman"/>
                          <a:cs typeface="Times New Roman"/>
                        </a:rPr>
                        <a:t>792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marL="82550" marR="71755" algn="ctr">
                        <a:spcBef>
                          <a:spcPts val="285"/>
                        </a:spcBef>
                        <a:spcAft>
                          <a:spcPts val="0"/>
                        </a:spcAft>
                      </a:pPr>
                      <a:r>
                        <a:rPr lang="ru-RU" sz="1400">
                          <a:effectLst/>
                          <a:latin typeface="Times New Roman"/>
                          <a:ea typeface="Times New Roman"/>
                          <a:cs typeface="Times New Roman"/>
                        </a:rPr>
                        <a:t>523</a:t>
                      </a:r>
                      <a:r>
                        <a:rPr lang="ru-RU" sz="1400" spc="-35">
                          <a:effectLst/>
                          <a:latin typeface="Times New Roman"/>
                          <a:ea typeface="Times New Roman"/>
                          <a:cs typeface="Times New Roman"/>
                        </a:rPr>
                        <a:t> </a:t>
                      </a:r>
                      <a:r>
                        <a:rPr lang="ru-RU" sz="1400">
                          <a:effectLst/>
                          <a:latin typeface="Times New Roman"/>
                          <a:ea typeface="Times New Roman"/>
                          <a:cs typeface="Times New Roman"/>
                        </a:rPr>
                        <a:t>358</a:t>
                      </a:r>
                      <a:r>
                        <a:rPr lang="ru-RU" sz="1400" spc="-35">
                          <a:effectLst/>
                          <a:latin typeface="Times New Roman"/>
                          <a:ea typeface="Times New Roman"/>
                          <a:cs typeface="Times New Roman"/>
                        </a:rPr>
                        <a:t> </a:t>
                      </a:r>
                      <a:r>
                        <a:rPr lang="ru-RU" sz="1400">
                          <a:effectLst/>
                          <a:latin typeface="Times New Roman"/>
                          <a:ea typeface="Times New Roman"/>
                          <a:cs typeface="Times New Roman"/>
                        </a:rPr>
                        <a:t>400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633">
                <a:tc>
                  <a:txBody>
                    <a:bodyPr/>
                    <a:lstStyle/>
                    <a:p>
                      <a:pPr marL="89535" marR="79375" algn="ctr">
                        <a:spcBef>
                          <a:spcPts val="280"/>
                        </a:spcBef>
                        <a:spcAft>
                          <a:spcPts val="0"/>
                        </a:spcAft>
                      </a:pPr>
                      <a:r>
                        <a:rPr lang="ru-RU" sz="1400">
                          <a:effectLst/>
                          <a:latin typeface="Times New Roman"/>
                          <a:ea typeface="Times New Roman"/>
                          <a:cs typeface="Times New Roman"/>
                        </a:rPr>
                        <a:t>8</a:t>
                      </a:r>
                      <a:r>
                        <a:rPr lang="ru-RU" sz="1400" spc="-30">
                          <a:effectLst/>
                          <a:latin typeface="Times New Roman"/>
                          <a:ea typeface="Times New Roman"/>
                          <a:cs typeface="Times New Roman"/>
                        </a:rPr>
                        <a:t> </a:t>
                      </a:r>
                      <a:r>
                        <a:rPr lang="ru-RU" sz="1400">
                          <a:effectLst/>
                          <a:latin typeface="Times New Roman"/>
                          <a:ea typeface="Times New Roman"/>
                          <a:cs typeface="Times New Roman"/>
                        </a:rPr>
                        <a:t>год</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345" marR="81915" algn="ctr">
                        <a:spcBef>
                          <a:spcPts val="280"/>
                        </a:spcBef>
                        <a:spcAft>
                          <a:spcPts val="0"/>
                        </a:spcAft>
                      </a:pPr>
                      <a:r>
                        <a:rPr lang="ru-RU" sz="1400">
                          <a:effectLst/>
                          <a:latin typeface="Times New Roman"/>
                          <a:ea typeface="Times New Roman"/>
                          <a:cs typeface="Times New Roman"/>
                        </a:rPr>
                        <a:t>КРС</a:t>
                      </a:r>
                      <a:r>
                        <a:rPr lang="ru-RU" sz="1400" spc="-70">
                          <a:effectLst/>
                          <a:latin typeface="Times New Roman"/>
                          <a:ea typeface="Times New Roman"/>
                          <a:cs typeface="Times New Roman"/>
                        </a:rPr>
                        <a:t> </a:t>
                      </a:r>
                      <a:r>
                        <a:rPr lang="ru-RU" sz="1400">
                          <a:effectLst/>
                          <a:latin typeface="Times New Roman"/>
                          <a:ea typeface="Times New Roman"/>
                          <a:cs typeface="Times New Roman"/>
                        </a:rPr>
                        <a:t>взрослые</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735" marR="28575" algn="ctr">
                        <a:spcBef>
                          <a:spcPts val="280"/>
                        </a:spcBef>
                        <a:spcAft>
                          <a:spcPts val="0"/>
                        </a:spcAft>
                      </a:pPr>
                      <a:r>
                        <a:rPr lang="ru-RU" sz="1400">
                          <a:effectLst/>
                          <a:latin typeface="Times New Roman"/>
                          <a:ea typeface="Times New Roman"/>
                          <a:cs typeface="Times New Roman"/>
                        </a:rPr>
                        <a:t>366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01930" algn="r">
                        <a:spcBef>
                          <a:spcPts val="280"/>
                        </a:spcBef>
                        <a:spcAft>
                          <a:spcPts val="0"/>
                        </a:spcAft>
                      </a:pPr>
                      <a:r>
                        <a:rPr lang="ru-RU" sz="1400">
                          <a:effectLst/>
                          <a:latin typeface="Times New Roman"/>
                          <a:ea typeface="Times New Roman"/>
                          <a:cs typeface="Times New Roman"/>
                        </a:rPr>
                        <a:t>10</a:t>
                      </a:r>
                      <a:r>
                        <a:rPr lang="ru-RU" sz="1400" spc="-30">
                          <a:effectLst/>
                          <a:latin typeface="Times New Roman"/>
                          <a:ea typeface="Times New Roman"/>
                          <a:cs typeface="Times New Roman"/>
                        </a:rPr>
                        <a:t> </a:t>
                      </a:r>
                      <a:r>
                        <a:rPr lang="ru-RU" sz="1400">
                          <a:effectLst/>
                          <a:latin typeface="Times New Roman"/>
                          <a:ea typeface="Times New Roman"/>
                          <a:cs typeface="Times New Roman"/>
                        </a:rPr>
                        <a:t>976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3525" algn="l">
                        <a:spcBef>
                          <a:spcPts val="280"/>
                        </a:spcBef>
                        <a:spcAft>
                          <a:spcPts val="0"/>
                        </a:spcAft>
                      </a:pPr>
                      <a:r>
                        <a:rPr lang="ru-RU" sz="1400">
                          <a:effectLst/>
                          <a:latin typeface="Times New Roman"/>
                          <a:ea typeface="Times New Roman"/>
                          <a:cs typeface="Times New Roman"/>
                        </a:rPr>
                        <a:t>2</a:t>
                      </a:r>
                      <a:r>
                        <a:rPr lang="ru-RU" sz="1400" spc="-25">
                          <a:effectLst/>
                          <a:latin typeface="Times New Roman"/>
                          <a:ea typeface="Times New Roman"/>
                          <a:cs typeface="Times New Roman"/>
                        </a:rPr>
                        <a:t> </a:t>
                      </a:r>
                      <a:r>
                        <a:rPr lang="ru-RU" sz="1400">
                          <a:effectLst/>
                          <a:latin typeface="Times New Roman"/>
                          <a:ea typeface="Times New Roman"/>
                          <a:cs typeface="Times New Roman"/>
                        </a:rPr>
                        <a:t>794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marL="165735" algn="l">
                        <a:spcBef>
                          <a:spcPts val="280"/>
                        </a:spcBef>
                        <a:spcAft>
                          <a:spcPts val="0"/>
                        </a:spcAft>
                      </a:pPr>
                      <a:r>
                        <a:rPr lang="ru-RU" sz="1400">
                          <a:effectLst/>
                          <a:latin typeface="Times New Roman"/>
                          <a:ea typeface="Times New Roman"/>
                          <a:cs typeface="Times New Roman"/>
                        </a:rPr>
                        <a:t>3</a:t>
                      </a:r>
                      <a:r>
                        <a:rPr lang="ru-RU" sz="1400" spc="-30">
                          <a:effectLst/>
                          <a:latin typeface="Times New Roman"/>
                          <a:ea typeface="Times New Roman"/>
                          <a:cs typeface="Times New Roman"/>
                        </a:rPr>
                        <a:t> </a:t>
                      </a:r>
                      <a:r>
                        <a:rPr lang="ru-RU" sz="1400">
                          <a:effectLst/>
                          <a:latin typeface="Times New Roman"/>
                          <a:ea typeface="Times New Roman"/>
                          <a:cs typeface="Times New Roman"/>
                        </a:rPr>
                        <a:t>289</a:t>
                      </a:r>
                      <a:r>
                        <a:rPr lang="ru-RU" sz="1400" spc="-25">
                          <a:effectLst/>
                          <a:latin typeface="Times New Roman"/>
                          <a:ea typeface="Times New Roman"/>
                          <a:cs typeface="Times New Roman"/>
                        </a:rPr>
                        <a:t> </a:t>
                      </a:r>
                      <a:r>
                        <a:rPr lang="ru-RU" sz="1400">
                          <a:effectLst/>
                          <a:latin typeface="Times New Roman"/>
                          <a:ea typeface="Times New Roman"/>
                          <a:cs typeface="Times New Roman"/>
                        </a:rPr>
                        <a:t>901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marL="82550" marR="71755" algn="ctr">
                        <a:spcBef>
                          <a:spcPts val="280"/>
                        </a:spcBef>
                        <a:spcAft>
                          <a:spcPts val="0"/>
                        </a:spcAft>
                      </a:pPr>
                      <a:r>
                        <a:rPr lang="ru-RU" sz="1400">
                          <a:effectLst/>
                          <a:latin typeface="Times New Roman"/>
                          <a:ea typeface="Times New Roman"/>
                          <a:cs typeface="Times New Roman"/>
                        </a:rPr>
                        <a:t>657</a:t>
                      </a:r>
                      <a:r>
                        <a:rPr lang="ru-RU" sz="1400" spc="-35">
                          <a:effectLst/>
                          <a:latin typeface="Times New Roman"/>
                          <a:ea typeface="Times New Roman"/>
                          <a:cs typeface="Times New Roman"/>
                        </a:rPr>
                        <a:t> </a:t>
                      </a:r>
                      <a:r>
                        <a:rPr lang="ru-RU" sz="1400">
                          <a:effectLst/>
                          <a:latin typeface="Times New Roman"/>
                          <a:ea typeface="Times New Roman"/>
                          <a:cs typeface="Times New Roman"/>
                        </a:rPr>
                        <a:t>980</a:t>
                      </a:r>
                      <a:r>
                        <a:rPr lang="ru-RU" sz="1400" spc="-35">
                          <a:effectLst/>
                          <a:latin typeface="Times New Roman"/>
                          <a:ea typeface="Times New Roman"/>
                          <a:cs typeface="Times New Roman"/>
                        </a:rPr>
                        <a:t> </a:t>
                      </a:r>
                      <a:r>
                        <a:rPr lang="ru-RU" sz="1400">
                          <a:effectLst/>
                          <a:latin typeface="Times New Roman"/>
                          <a:ea typeface="Times New Roman"/>
                          <a:cs typeface="Times New Roman"/>
                        </a:rPr>
                        <a:t>100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633">
                <a:tc>
                  <a:txBody>
                    <a:bodyPr/>
                    <a:lstStyle/>
                    <a:p>
                      <a:pPr marL="89535" marR="79375" algn="ctr">
                        <a:spcBef>
                          <a:spcPts val="280"/>
                        </a:spcBef>
                        <a:spcAft>
                          <a:spcPts val="0"/>
                        </a:spcAft>
                      </a:pPr>
                      <a:r>
                        <a:rPr lang="ru-RU" sz="1400">
                          <a:effectLst/>
                          <a:latin typeface="Times New Roman"/>
                          <a:ea typeface="Times New Roman"/>
                          <a:cs typeface="Times New Roman"/>
                        </a:rPr>
                        <a:t>9</a:t>
                      </a:r>
                      <a:r>
                        <a:rPr lang="ru-RU" sz="1400" spc="-30">
                          <a:effectLst/>
                          <a:latin typeface="Times New Roman"/>
                          <a:ea typeface="Times New Roman"/>
                          <a:cs typeface="Times New Roman"/>
                        </a:rPr>
                        <a:t> </a:t>
                      </a:r>
                      <a:r>
                        <a:rPr lang="ru-RU" sz="1400">
                          <a:effectLst/>
                          <a:latin typeface="Times New Roman"/>
                          <a:ea typeface="Times New Roman"/>
                          <a:cs typeface="Times New Roman"/>
                        </a:rPr>
                        <a:t>год</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345" marR="81915" algn="ctr">
                        <a:spcBef>
                          <a:spcPts val="280"/>
                        </a:spcBef>
                        <a:spcAft>
                          <a:spcPts val="0"/>
                        </a:spcAft>
                      </a:pPr>
                      <a:r>
                        <a:rPr lang="ru-RU" sz="1400">
                          <a:effectLst/>
                          <a:latin typeface="Times New Roman"/>
                          <a:ea typeface="Times New Roman"/>
                          <a:cs typeface="Times New Roman"/>
                        </a:rPr>
                        <a:t>КРС</a:t>
                      </a:r>
                      <a:r>
                        <a:rPr lang="ru-RU" sz="1400" spc="-70">
                          <a:effectLst/>
                          <a:latin typeface="Times New Roman"/>
                          <a:ea typeface="Times New Roman"/>
                          <a:cs typeface="Times New Roman"/>
                        </a:rPr>
                        <a:t> </a:t>
                      </a:r>
                      <a:r>
                        <a:rPr lang="ru-RU" sz="1400">
                          <a:effectLst/>
                          <a:latin typeface="Times New Roman"/>
                          <a:ea typeface="Times New Roman"/>
                          <a:cs typeface="Times New Roman"/>
                        </a:rPr>
                        <a:t>взрослые</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735" marR="28575" algn="ctr">
                        <a:spcBef>
                          <a:spcPts val="280"/>
                        </a:spcBef>
                        <a:spcAft>
                          <a:spcPts val="0"/>
                        </a:spcAft>
                      </a:pPr>
                      <a:r>
                        <a:rPr lang="ru-RU" sz="1400">
                          <a:effectLst/>
                          <a:latin typeface="Times New Roman"/>
                          <a:ea typeface="Times New Roman"/>
                          <a:cs typeface="Times New Roman"/>
                        </a:rPr>
                        <a:t>459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01930" algn="r">
                        <a:spcBef>
                          <a:spcPts val="280"/>
                        </a:spcBef>
                        <a:spcAft>
                          <a:spcPts val="0"/>
                        </a:spcAft>
                      </a:pPr>
                      <a:r>
                        <a:rPr lang="ru-RU" sz="1400">
                          <a:effectLst/>
                          <a:latin typeface="Times New Roman"/>
                          <a:ea typeface="Times New Roman"/>
                          <a:cs typeface="Times New Roman"/>
                        </a:rPr>
                        <a:t>13</a:t>
                      </a:r>
                      <a:r>
                        <a:rPr lang="ru-RU" sz="1400" spc="-30">
                          <a:effectLst/>
                          <a:latin typeface="Times New Roman"/>
                          <a:ea typeface="Times New Roman"/>
                          <a:cs typeface="Times New Roman"/>
                        </a:rPr>
                        <a:t> </a:t>
                      </a:r>
                      <a:r>
                        <a:rPr lang="ru-RU" sz="1400">
                          <a:effectLst/>
                          <a:latin typeface="Times New Roman"/>
                          <a:ea typeface="Times New Roman"/>
                          <a:cs typeface="Times New Roman"/>
                        </a:rPr>
                        <a:t>780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3525" algn="l">
                        <a:spcBef>
                          <a:spcPts val="280"/>
                        </a:spcBef>
                        <a:spcAft>
                          <a:spcPts val="0"/>
                        </a:spcAft>
                      </a:pPr>
                      <a:r>
                        <a:rPr lang="ru-RU" sz="1400">
                          <a:effectLst/>
                          <a:latin typeface="Times New Roman"/>
                          <a:ea typeface="Times New Roman"/>
                          <a:cs typeface="Times New Roman"/>
                        </a:rPr>
                        <a:t>3</a:t>
                      </a:r>
                      <a:r>
                        <a:rPr lang="ru-RU" sz="1400" spc="-25">
                          <a:effectLst/>
                          <a:latin typeface="Times New Roman"/>
                          <a:ea typeface="Times New Roman"/>
                          <a:cs typeface="Times New Roman"/>
                        </a:rPr>
                        <a:t> </a:t>
                      </a:r>
                      <a:r>
                        <a:rPr lang="ru-RU" sz="1400">
                          <a:effectLst/>
                          <a:latin typeface="Times New Roman"/>
                          <a:ea typeface="Times New Roman"/>
                          <a:cs typeface="Times New Roman"/>
                        </a:rPr>
                        <a:t>512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marL="165735" algn="l">
                        <a:spcBef>
                          <a:spcPts val="280"/>
                        </a:spcBef>
                        <a:spcAft>
                          <a:spcPts val="0"/>
                        </a:spcAft>
                      </a:pPr>
                      <a:r>
                        <a:rPr lang="ru-RU" sz="1400">
                          <a:effectLst/>
                          <a:latin typeface="Times New Roman"/>
                          <a:ea typeface="Times New Roman"/>
                          <a:cs typeface="Times New Roman"/>
                        </a:rPr>
                        <a:t>4</a:t>
                      </a:r>
                      <a:r>
                        <a:rPr lang="ru-RU" sz="1400" spc="-30">
                          <a:effectLst/>
                          <a:latin typeface="Times New Roman"/>
                          <a:ea typeface="Times New Roman"/>
                          <a:cs typeface="Times New Roman"/>
                        </a:rPr>
                        <a:t> </a:t>
                      </a:r>
                      <a:r>
                        <a:rPr lang="ru-RU" sz="1400">
                          <a:effectLst/>
                          <a:latin typeface="Times New Roman"/>
                          <a:ea typeface="Times New Roman"/>
                          <a:cs typeface="Times New Roman"/>
                        </a:rPr>
                        <a:t>130</a:t>
                      </a:r>
                      <a:r>
                        <a:rPr lang="ru-RU" sz="1400" spc="-25">
                          <a:effectLst/>
                          <a:latin typeface="Times New Roman"/>
                          <a:ea typeface="Times New Roman"/>
                          <a:cs typeface="Times New Roman"/>
                        </a:rPr>
                        <a:t> </a:t>
                      </a:r>
                      <a:r>
                        <a:rPr lang="ru-RU" sz="1400">
                          <a:effectLst/>
                          <a:latin typeface="Times New Roman"/>
                          <a:ea typeface="Times New Roman"/>
                          <a:cs typeface="Times New Roman"/>
                        </a:rPr>
                        <a:t>402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marL="82550" marR="71755" algn="ctr">
                        <a:spcBef>
                          <a:spcPts val="280"/>
                        </a:spcBef>
                        <a:spcAft>
                          <a:spcPts val="0"/>
                        </a:spcAft>
                      </a:pPr>
                      <a:r>
                        <a:rPr lang="ru-RU" sz="1400">
                          <a:effectLst/>
                          <a:latin typeface="Times New Roman"/>
                          <a:ea typeface="Times New Roman"/>
                          <a:cs typeface="Times New Roman"/>
                        </a:rPr>
                        <a:t>826</a:t>
                      </a:r>
                      <a:r>
                        <a:rPr lang="ru-RU" sz="1400" spc="-35">
                          <a:effectLst/>
                          <a:latin typeface="Times New Roman"/>
                          <a:ea typeface="Times New Roman"/>
                          <a:cs typeface="Times New Roman"/>
                        </a:rPr>
                        <a:t> </a:t>
                      </a:r>
                      <a:r>
                        <a:rPr lang="ru-RU" sz="1400">
                          <a:effectLst/>
                          <a:latin typeface="Times New Roman"/>
                          <a:ea typeface="Times New Roman"/>
                          <a:cs typeface="Times New Roman"/>
                        </a:rPr>
                        <a:t>080</a:t>
                      </a:r>
                      <a:r>
                        <a:rPr lang="ru-RU" sz="1400" spc="-35">
                          <a:effectLst/>
                          <a:latin typeface="Times New Roman"/>
                          <a:ea typeface="Times New Roman"/>
                          <a:cs typeface="Times New Roman"/>
                        </a:rPr>
                        <a:t> </a:t>
                      </a:r>
                      <a:r>
                        <a:rPr lang="ru-RU" sz="1400">
                          <a:effectLst/>
                          <a:latin typeface="Times New Roman"/>
                          <a:ea typeface="Times New Roman"/>
                          <a:cs typeface="Times New Roman"/>
                        </a:rPr>
                        <a:t>415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633">
                <a:tc>
                  <a:txBody>
                    <a:bodyPr/>
                    <a:lstStyle/>
                    <a:p>
                      <a:pPr marL="90170" marR="78740" algn="ctr">
                        <a:spcBef>
                          <a:spcPts val="280"/>
                        </a:spcBef>
                        <a:spcAft>
                          <a:spcPts val="0"/>
                        </a:spcAft>
                      </a:pPr>
                      <a:r>
                        <a:rPr lang="ru-RU" sz="1400">
                          <a:effectLst/>
                          <a:latin typeface="Times New Roman"/>
                          <a:ea typeface="Times New Roman"/>
                          <a:cs typeface="Times New Roman"/>
                        </a:rPr>
                        <a:t>10</a:t>
                      </a:r>
                      <a:r>
                        <a:rPr lang="ru-RU" sz="1400" spc="-35">
                          <a:effectLst/>
                          <a:latin typeface="Times New Roman"/>
                          <a:ea typeface="Times New Roman"/>
                          <a:cs typeface="Times New Roman"/>
                        </a:rPr>
                        <a:t> </a:t>
                      </a:r>
                      <a:r>
                        <a:rPr lang="ru-RU" sz="1400">
                          <a:effectLst/>
                          <a:latin typeface="Times New Roman"/>
                          <a:ea typeface="Times New Roman"/>
                          <a:cs typeface="Times New Roman"/>
                        </a:rPr>
                        <a:t>год</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345" marR="81915" algn="ctr">
                        <a:spcBef>
                          <a:spcPts val="280"/>
                        </a:spcBef>
                        <a:spcAft>
                          <a:spcPts val="0"/>
                        </a:spcAft>
                      </a:pPr>
                      <a:r>
                        <a:rPr lang="ru-RU" sz="1400">
                          <a:effectLst/>
                          <a:latin typeface="Times New Roman"/>
                          <a:ea typeface="Times New Roman"/>
                          <a:cs typeface="Times New Roman"/>
                        </a:rPr>
                        <a:t>КРС</a:t>
                      </a:r>
                      <a:r>
                        <a:rPr lang="ru-RU" sz="1400" spc="-70">
                          <a:effectLst/>
                          <a:latin typeface="Times New Roman"/>
                          <a:ea typeface="Times New Roman"/>
                          <a:cs typeface="Times New Roman"/>
                        </a:rPr>
                        <a:t> </a:t>
                      </a:r>
                      <a:r>
                        <a:rPr lang="ru-RU" sz="1400">
                          <a:effectLst/>
                          <a:latin typeface="Times New Roman"/>
                          <a:ea typeface="Times New Roman"/>
                          <a:cs typeface="Times New Roman"/>
                        </a:rPr>
                        <a:t>взрослые</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735" marR="28575" algn="ctr">
                        <a:spcBef>
                          <a:spcPts val="280"/>
                        </a:spcBef>
                        <a:spcAft>
                          <a:spcPts val="0"/>
                        </a:spcAft>
                      </a:pPr>
                      <a:r>
                        <a:rPr lang="ru-RU" sz="1400">
                          <a:effectLst/>
                          <a:latin typeface="Times New Roman"/>
                          <a:ea typeface="Times New Roman"/>
                          <a:cs typeface="Times New Roman"/>
                        </a:rPr>
                        <a:t>577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01930" algn="r">
                        <a:spcBef>
                          <a:spcPts val="280"/>
                        </a:spcBef>
                        <a:spcAft>
                          <a:spcPts val="0"/>
                        </a:spcAft>
                      </a:pPr>
                      <a:r>
                        <a:rPr lang="ru-RU" sz="1400">
                          <a:effectLst/>
                          <a:latin typeface="Times New Roman"/>
                          <a:ea typeface="Times New Roman"/>
                          <a:cs typeface="Times New Roman"/>
                        </a:rPr>
                        <a:t>17</a:t>
                      </a:r>
                      <a:r>
                        <a:rPr lang="ru-RU" sz="1400" spc="-30">
                          <a:effectLst/>
                          <a:latin typeface="Times New Roman"/>
                          <a:ea typeface="Times New Roman"/>
                          <a:cs typeface="Times New Roman"/>
                        </a:rPr>
                        <a:t> </a:t>
                      </a:r>
                      <a:r>
                        <a:rPr lang="ru-RU" sz="1400">
                          <a:effectLst/>
                          <a:latin typeface="Times New Roman"/>
                          <a:ea typeface="Times New Roman"/>
                          <a:cs typeface="Times New Roman"/>
                        </a:rPr>
                        <a:t>307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3525" algn="l">
                        <a:spcBef>
                          <a:spcPts val="280"/>
                        </a:spcBef>
                        <a:spcAft>
                          <a:spcPts val="0"/>
                        </a:spcAft>
                      </a:pPr>
                      <a:r>
                        <a:rPr lang="ru-RU" sz="1400">
                          <a:effectLst/>
                          <a:latin typeface="Times New Roman"/>
                          <a:ea typeface="Times New Roman"/>
                          <a:cs typeface="Times New Roman"/>
                        </a:rPr>
                        <a:t>4</a:t>
                      </a:r>
                      <a:r>
                        <a:rPr lang="ru-RU" sz="1400" spc="-25">
                          <a:effectLst/>
                          <a:latin typeface="Times New Roman"/>
                          <a:ea typeface="Times New Roman"/>
                          <a:cs typeface="Times New Roman"/>
                        </a:rPr>
                        <a:t> </a:t>
                      </a:r>
                      <a:r>
                        <a:rPr lang="ru-RU" sz="1400">
                          <a:effectLst/>
                          <a:latin typeface="Times New Roman"/>
                          <a:ea typeface="Times New Roman"/>
                          <a:cs typeface="Times New Roman"/>
                        </a:rPr>
                        <a:t>410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marL="165735" algn="l">
                        <a:spcBef>
                          <a:spcPts val="280"/>
                        </a:spcBef>
                        <a:spcAft>
                          <a:spcPts val="0"/>
                        </a:spcAft>
                      </a:pPr>
                      <a:r>
                        <a:rPr lang="ru-RU" sz="1400">
                          <a:effectLst/>
                          <a:latin typeface="Times New Roman"/>
                          <a:ea typeface="Times New Roman"/>
                          <a:cs typeface="Times New Roman"/>
                        </a:rPr>
                        <a:t>5</a:t>
                      </a:r>
                      <a:r>
                        <a:rPr lang="ru-RU" sz="1400" spc="-30">
                          <a:effectLst/>
                          <a:latin typeface="Times New Roman"/>
                          <a:ea typeface="Times New Roman"/>
                          <a:cs typeface="Times New Roman"/>
                        </a:rPr>
                        <a:t> </a:t>
                      </a:r>
                      <a:r>
                        <a:rPr lang="ru-RU" sz="1400">
                          <a:effectLst/>
                          <a:latin typeface="Times New Roman"/>
                          <a:ea typeface="Times New Roman"/>
                          <a:cs typeface="Times New Roman"/>
                        </a:rPr>
                        <a:t>187</a:t>
                      </a:r>
                      <a:r>
                        <a:rPr lang="ru-RU" sz="1400" spc="-25">
                          <a:effectLst/>
                          <a:latin typeface="Times New Roman"/>
                          <a:ea typeface="Times New Roman"/>
                          <a:cs typeface="Times New Roman"/>
                        </a:rPr>
                        <a:t> </a:t>
                      </a:r>
                      <a:r>
                        <a:rPr lang="ru-RU" sz="1400">
                          <a:effectLst/>
                          <a:latin typeface="Times New Roman"/>
                          <a:ea typeface="Times New Roman"/>
                          <a:cs typeface="Times New Roman"/>
                        </a:rPr>
                        <a:t>649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marL="82550" marR="71755" algn="ctr">
                        <a:spcBef>
                          <a:spcPts val="280"/>
                        </a:spcBef>
                        <a:spcAft>
                          <a:spcPts val="0"/>
                        </a:spcAft>
                      </a:pPr>
                      <a:r>
                        <a:rPr lang="ru-RU" sz="1400">
                          <a:effectLst/>
                          <a:latin typeface="Times New Roman"/>
                          <a:ea typeface="Times New Roman"/>
                          <a:cs typeface="Times New Roman"/>
                        </a:rPr>
                        <a:t>1</a:t>
                      </a:r>
                      <a:r>
                        <a:rPr lang="ru-RU" sz="1400" spc="-30">
                          <a:effectLst/>
                          <a:latin typeface="Times New Roman"/>
                          <a:ea typeface="Times New Roman"/>
                          <a:cs typeface="Times New Roman"/>
                        </a:rPr>
                        <a:t> </a:t>
                      </a:r>
                      <a:r>
                        <a:rPr lang="ru-RU" sz="1400">
                          <a:effectLst/>
                          <a:latin typeface="Times New Roman"/>
                          <a:ea typeface="Times New Roman"/>
                          <a:cs typeface="Times New Roman"/>
                        </a:rPr>
                        <a:t>037</a:t>
                      </a:r>
                      <a:r>
                        <a:rPr lang="ru-RU" sz="1400" spc="-30">
                          <a:effectLst/>
                          <a:latin typeface="Times New Roman"/>
                          <a:ea typeface="Times New Roman"/>
                          <a:cs typeface="Times New Roman"/>
                        </a:rPr>
                        <a:t> </a:t>
                      </a:r>
                      <a:r>
                        <a:rPr lang="ru-RU" sz="1400">
                          <a:effectLst/>
                          <a:latin typeface="Times New Roman"/>
                          <a:ea typeface="Times New Roman"/>
                          <a:cs typeface="Times New Roman"/>
                        </a:rPr>
                        <a:t>529</a:t>
                      </a:r>
                      <a:r>
                        <a:rPr lang="ru-RU" sz="1400" spc="-30">
                          <a:effectLst/>
                          <a:latin typeface="Times New Roman"/>
                          <a:ea typeface="Times New Roman"/>
                          <a:cs typeface="Times New Roman"/>
                        </a:rPr>
                        <a:t> </a:t>
                      </a:r>
                      <a:r>
                        <a:rPr lang="ru-RU" sz="1400">
                          <a:effectLst/>
                          <a:latin typeface="Times New Roman"/>
                          <a:ea typeface="Times New Roman"/>
                          <a:cs typeface="Times New Roman"/>
                        </a:rPr>
                        <a:t>720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633">
                <a:tc gridSpan="9">
                  <a:txBody>
                    <a:bodyPr/>
                    <a:lstStyle/>
                    <a:p>
                      <a:pPr algn="l">
                        <a:spcAft>
                          <a:spcPts val="0"/>
                        </a:spcAft>
                      </a:pPr>
                      <a:r>
                        <a:rPr lang="ru-RU" sz="14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91633">
                <a:tc gridSpan="6">
                  <a:txBody>
                    <a:bodyPr/>
                    <a:lstStyle/>
                    <a:p>
                      <a:pPr marL="2261235" marR="2253615" algn="ctr">
                        <a:spcBef>
                          <a:spcPts val="260"/>
                        </a:spcBef>
                        <a:spcAft>
                          <a:spcPts val="0"/>
                        </a:spcAft>
                      </a:pPr>
                      <a:r>
                        <a:rPr lang="ru-RU" sz="1400" b="1">
                          <a:effectLst/>
                          <a:latin typeface="Times New Roman"/>
                          <a:ea typeface="Times New Roman"/>
                          <a:cs typeface="Times New Roman"/>
                        </a:rPr>
                        <a:t>Итого</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132080" algn="l">
                        <a:spcBef>
                          <a:spcPts val="305"/>
                        </a:spcBef>
                        <a:spcAft>
                          <a:spcPts val="0"/>
                        </a:spcAft>
                      </a:pPr>
                      <a:r>
                        <a:rPr lang="ru-RU" sz="1400" b="1">
                          <a:effectLst/>
                          <a:latin typeface="Times New Roman"/>
                          <a:ea typeface="Times New Roman"/>
                          <a:cs typeface="Times New Roman"/>
                        </a:rPr>
                        <a:t>23</a:t>
                      </a:r>
                      <a:r>
                        <a:rPr lang="ru-RU" sz="1400" b="1" spc="-35">
                          <a:effectLst/>
                          <a:latin typeface="Times New Roman"/>
                          <a:ea typeface="Times New Roman"/>
                          <a:cs typeface="Times New Roman"/>
                        </a:rPr>
                        <a:t> </a:t>
                      </a:r>
                      <a:r>
                        <a:rPr lang="ru-RU" sz="1400" b="1">
                          <a:effectLst/>
                          <a:latin typeface="Times New Roman"/>
                          <a:ea typeface="Times New Roman"/>
                          <a:cs typeface="Times New Roman"/>
                        </a:rPr>
                        <a:t>588</a:t>
                      </a:r>
                      <a:r>
                        <a:rPr lang="ru-RU" sz="1400" b="1" spc="-30">
                          <a:effectLst/>
                          <a:latin typeface="Times New Roman"/>
                          <a:ea typeface="Times New Roman"/>
                          <a:cs typeface="Times New Roman"/>
                        </a:rPr>
                        <a:t> </a:t>
                      </a:r>
                      <a:r>
                        <a:rPr lang="ru-RU" sz="1400" b="1">
                          <a:effectLst/>
                          <a:latin typeface="Times New Roman"/>
                          <a:ea typeface="Times New Roman"/>
                          <a:cs typeface="Times New Roman"/>
                        </a:rPr>
                        <a:t>023</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4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0" marR="71755" algn="ctr">
                        <a:spcBef>
                          <a:spcPts val="305"/>
                        </a:spcBef>
                        <a:spcAft>
                          <a:spcPts val="0"/>
                        </a:spcAft>
                      </a:pPr>
                      <a:r>
                        <a:rPr lang="ru-RU" sz="1400" b="1" dirty="0">
                          <a:effectLst/>
                          <a:latin typeface="Times New Roman"/>
                          <a:ea typeface="Times New Roman"/>
                          <a:cs typeface="Times New Roman"/>
                        </a:rPr>
                        <a:t>4</a:t>
                      </a:r>
                      <a:r>
                        <a:rPr lang="ru-RU" sz="1400" b="1" spc="-30" dirty="0">
                          <a:effectLst/>
                          <a:latin typeface="Times New Roman"/>
                          <a:ea typeface="Times New Roman"/>
                          <a:cs typeface="Times New Roman"/>
                        </a:rPr>
                        <a:t> </a:t>
                      </a:r>
                      <a:r>
                        <a:rPr lang="ru-RU" sz="1400" b="1" dirty="0">
                          <a:effectLst/>
                          <a:latin typeface="Times New Roman"/>
                          <a:ea typeface="Times New Roman"/>
                          <a:cs typeface="Times New Roman"/>
                        </a:rPr>
                        <a:t>717</a:t>
                      </a:r>
                      <a:r>
                        <a:rPr lang="ru-RU" sz="1400" b="1" spc="-30" dirty="0">
                          <a:effectLst/>
                          <a:latin typeface="Times New Roman"/>
                          <a:ea typeface="Times New Roman"/>
                          <a:cs typeface="Times New Roman"/>
                        </a:rPr>
                        <a:t> </a:t>
                      </a:r>
                      <a:r>
                        <a:rPr lang="ru-RU" sz="1400" b="1" dirty="0">
                          <a:effectLst/>
                          <a:latin typeface="Times New Roman"/>
                          <a:ea typeface="Times New Roman"/>
                          <a:cs typeface="Times New Roman"/>
                        </a:rPr>
                        <a:t>604</a:t>
                      </a:r>
                      <a:r>
                        <a:rPr lang="ru-RU" sz="1400" b="1" spc="-30" dirty="0">
                          <a:effectLst/>
                          <a:latin typeface="Times New Roman"/>
                          <a:ea typeface="Times New Roman"/>
                          <a:cs typeface="Times New Roman"/>
                        </a:rPr>
                        <a:t> </a:t>
                      </a:r>
                      <a:r>
                        <a:rPr lang="ru-RU" sz="1400" b="1" dirty="0">
                          <a:effectLst/>
                          <a:latin typeface="Times New Roman"/>
                          <a:ea typeface="Times New Roman"/>
                          <a:cs typeface="Times New Roman"/>
                        </a:rPr>
                        <a:t>634</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27628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2890809" y="40011"/>
            <a:ext cx="9301025" cy="535999"/>
          </a:xfrm>
          <a:custGeom>
            <a:avLst/>
            <a:gdLst/>
            <a:ahLst/>
            <a:cxnLst/>
            <a:rect l="l" t="t" r="r" b="b"/>
            <a:pathLst>
              <a:path w="7557083" h="535999" extrusionOk="0">
                <a:moveTo>
                  <a:pt x="209725" y="0"/>
                </a:moveTo>
                <a:lnTo>
                  <a:pt x="7557083" y="0"/>
                </a:lnTo>
                <a:lnTo>
                  <a:pt x="7557083" y="535999"/>
                </a:lnTo>
                <a:lnTo>
                  <a:pt x="0" y="535999"/>
                </a:lnTo>
                <a:lnTo>
                  <a:pt x="209725" y="0"/>
                </a:lnTo>
                <a:close/>
              </a:path>
            </a:pathLst>
          </a:custGeom>
          <a:solidFill>
            <a:srgbClr val="0963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pitchFamily="18" charset="0"/>
              <a:ea typeface="Calibri"/>
              <a:cs typeface="Times New Roman" pitchFamily="18" charset="0"/>
              <a:sym typeface="Calibri"/>
            </a:endParaRPr>
          </a:p>
        </p:txBody>
      </p:sp>
      <p:sp>
        <p:nvSpPr>
          <p:cNvPr id="100" name="Google Shape;100;p2"/>
          <p:cNvSpPr/>
          <p:nvPr/>
        </p:nvSpPr>
        <p:spPr>
          <a:xfrm>
            <a:off x="-974" y="914028"/>
            <a:ext cx="114297" cy="284424"/>
          </a:xfrm>
          <a:prstGeom prst="rect">
            <a:avLst/>
          </a:prstGeom>
          <a:solidFill>
            <a:srgbClr val="A8C013">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2"/>
          <p:cNvSpPr/>
          <p:nvPr/>
        </p:nvSpPr>
        <p:spPr>
          <a:xfrm>
            <a:off x="-3" y="551018"/>
            <a:ext cx="12192004" cy="45719"/>
          </a:xfrm>
          <a:prstGeom prst="rect">
            <a:avLst/>
          </a:prstGeom>
          <a:solidFill>
            <a:srgbClr val="0963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2"/>
          <p:cNvSpPr/>
          <p:nvPr/>
        </p:nvSpPr>
        <p:spPr>
          <a:xfrm>
            <a:off x="5419898" y="150279"/>
            <a:ext cx="5055151" cy="346239"/>
          </a:xfrm>
          <a:prstGeom prst="rect">
            <a:avLst/>
          </a:prstGeom>
          <a:noFill/>
          <a:ln>
            <a:noFill/>
          </a:ln>
        </p:spPr>
        <p:txBody>
          <a:bodyPr spcFirstLastPara="1" wrap="square" lIns="99050" tIns="49525" rIns="99050" bIns="49525" anchor="t" anchorCtr="0">
            <a:spAutoFit/>
          </a:bodyPr>
          <a:lstStyle/>
          <a:p>
            <a:r>
              <a:rPr lang="ru-RU" sz="1600" b="1" dirty="0">
                <a:solidFill>
                  <a:schemeClr val="bg1"/>
                </a:solidFill>
              </a:rPr>
              <a:t>Доход от реализации бычков в живом весе</a:t>
            </a:r>
          </a:p>
        </p:txBody>
      </p:sp>
      <p:sp>
        <p:nvSpPr>
          <p:cNvPr id="105" name="Google Shape;105;p2"/>
          <p:cNvSpPr/>
          <p:nvPr/>
        </p:nvSpPr>
        <p:spPr>
          <a:xfrm>
            <a:off x="12078480" y="6576222"/>
            <a:ext cx="113354" cy="107948"/>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06" name="Google Shape;106;p2"/>
          <p:cNvCxnSpPr/>
          <p:nvPr/>
        </p:nvCxnSpPr>
        <p:spPr>
          <a:xfrm>
            <a:off x="628357" y="6592889"/>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7" name="Google Shape;107;p2"/>
          <p:cNvCxnSpPr/>
          <p:nvPr/>
        </p:nvCxnSpPr>
        <p:spPr>
          <a:xfrm>
            <a:off x="628357" y="6619083"/>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8" name="Google Shape;108;p2"/>
          <p:cNvCxnSpPr/>
          <p:nvPr/>
        </p:nvCxnSpPr>
        <p:spPr>
          <a:xfrm>
            <a:off x="628357" y="6645277"/>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9" name="Google Shape;109;p2"/>
          <p:cNvCxnSpPr/>
          <p:nvPr/>
        </p:nvCxnSpPr>
        <p:spPr>
          <a:xfrm>
            <a:off x="628357" y="6669088"/>
            <a:ext cx="11409486" cy="0"/>
          </a:xfrm>
          <a:prstGeom prst="straightConnector1">
            <a:avLst/>
          </a:prstGeom>
          <a:noFill/>
          <a:ln w="12700" cap="flat" cmpd="sng">
            <a:solidFill>
              <a:srgbClr val="A8C013"/>
            </a:solidFill>
            <a:prstDash val="solid"/>
            <a:miter lim="800000"/>
            <a:headEnd type="none" w="sm" len="sm"/>
            <a:tailEnd type="none" w="sm" len="sm"/>
          </a:ln>
        </p:spPr>
      </p:cxnSp>
      <p:sp>
        <p:nvSpPr>
          <p:cNvPr id="112" name="Google Shape;112;p2"/>
          <p:cNvSpPr/>
          <p:nvPr/>
        </p:nvSpPr>
        <p:spPr>
          <a:xfrm>
            <a:off x="12078480" y="5920743"/>
            <a:ext cx="113354" cy="413382"/>
          </a:xfrm>
          <a:prstGeom prst="rect">
            <a:avLst/>
          </a:prstGeom>
          <a:solidFill>
            <a:srgbClr val="A8C01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13" name="Google Shape;113;p2"/>
          <p:cNvCxnSpPr/>
          <p:nvPr/>
        </p:nvCxnSpPr>
        <p:spPr>
          <a:xfrm>
            <a:off x="597044" y="6432830"/>
            <a:ext cx="0" cy="423996"/>
          </a:xfrm>
          <a:prstGeom prst="straightConnector1">
            <a:avLst/>
          </a:prstGeom>
          <a:noFill/>
          <a:ln w="9525" cap="flat" cmpd="sng">
            <a:solidFill>
              <a:srgbClr val="FFC000"/>
            </a:solidFill>
            <a:prstDash val="solid"/>
            <a:miter lim="800000"/>
            <a:headEnd type="none" w="sm" len="sm"/>
            <a:tailEnd type="none" w="sm" len="sm"/>
          </a:ln>
        </p:spPr>
      </p:cxnSp>
      <p:pic>
        <p:nvPicPr>
          <p:cNvPr id="114" name="Google Shape;114;p2"/>
          <p:cNvPicPr preferRelativeResize="0"/>
          <p:nvPr/>
        </p:nvPicPr>
        <p:blipFill rotWithShape="1">
          <a:blip r:embed="rId3" cstate="print">
            <a:alphaModFix/>
          </a:blip>
          <a:srcRect/>
          <a:stretch/>
        </p:blipFill>
        <p:spPr>
          <a:xfrm>
            <a:off x="169408" y="95813"/>
            <a:ext cx="2590770" cy="424396"/>
          </a:xfrm>
          <a:prstGeom prst="rect">
            <a:avLst/>
          </a:prstGeom>
          <a:noFill/>
          <a:ln>
            <a:noFill/>
          </a:ln>
        </p:spPr>
      </p:pic>
      <p:graphicFrame>
        <p:nvGraphicFramePr>
          <p:cNvPr id="3" name="Таблица 2"/>
          <p:cNvGraphicFramePr>
            <a:graphicFrameLocks noGrp="1"/>
          </p:cNvGraphicFramePr>
          <p:nvPr>
            <p:extLst>
              <p:ext uri="{D42A27DB-BD31-4B8C-83A1-F6EECF244321}">
                <p14:modId xmlns:p14="http://schemas.microsoft.com/office/powerpoint/2010/main" val="1818127856"/>
              </p:ext>
            </p:extLst>
          </p:nvPr>
        </p:nvGraphicFramePr>
        <p:xfrm>
          <a:off x="597044" y="1056240"/>
          <a:ext cx="10974272" cy="5194933"/>
        </p:xfrm>
        <a:graphic>
          <a:graphicData uri="http://schemas.openxmlformats.org/drawingml/2006/table">
            <a:tbl>
              <a:tblPr firstRow="1" firstCol="1" lastRow="1" lastCol="1" bandRow="1" bandCol="1"/>
              <a:tblGrid>
                <a:gridCol w="804396"/>
                <a:gridCol w="4456005"/>
                <a:gridCol w="942294"/>
                <a:gridCol w="1388690"/>
                <a:gridCol w="1569017"/>
                <a:gridCol w="1813870"/>
              </a:tblGrid>
              <a:tr h="841432">
                <a:tc>
                  <a:txBody>
                    <a:bodyPr/>
                    <a:lstStyle/>
                    <a:p>
                      <a:pPr algn="l">
                        <a:spcAft>
                          <a:spcPts val="0"/>
                        </a:spcAft>
                      </a:pPr>
                      <a:r>
                        <a:rPr lang="ru-RU" sz="1400" b="1">
                          <a:effectLst/>
                          <a:latin typeface="Times New Roman"/>
                          <a:ea typeface="Times New Roman"/>
                          <a:cs typeface="Times New Roman"/>
                        </a:rPr>
                        <a:t> </a:t>
                      </a:r>
                      <a:endParaRPr lang="ru-RU" sz="1400">
                        <a:effectLst/>
                        <a:latin typeface="Times New Roman"/>
                        <a:ea typeface="Times New Roman"/>
                        <a:cs typeface="Times New Roman"/>
                      </a:endParaRPr>
                    </a:p>
                    <a:p>
                      <a:pPr marL="89535" marR="79375" algn="ctr">
                        <a:spcBef>
                          <a:spcPts val="800"/>
                        </a:spcBef>
                        <a:spcAft>
                          <a:spcPts val="0"/>
                        </a:spcAft>
                      </a:pPr>
                      <a:r>
                        <a:rPr lang="ru-RU" sz="1400" b="1">
                          <a:effectLst/>
                          <a:latin typeface="Times New Roman"/>
                          <a:ea typeface="Times New Roman"/>
                          <a:cs typeface="Times New Roman"/>
                        </a:rPr>
                        <a:t>Годы</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400" b="1">
                          <a:effectLst/>
                          <a:latin typeface="Times New Roman"/>
                          <a:ea typeface="Times New Roman"/>
                          <a:cs typeface="Times New Roman"/>
                        </a:rPr>
                        <a:t> </a:t>
                      </a:r>
                      <a:endParaRPr lang="ru-RU" sz="1400">
                        <a:effectLst/>
                        <a:latin typeface="Times New Roman"/>
                        <a:ea typeface="Times New Roman"/>
                        <a:cs typeface="Times New Roman"/>
                      </a:endParaRPr>
                    </a:p>
                    <a:p>
                      <a:pPr marL="1122680" marR="1111885" algn="ctr">
                        <a:spcBef>
                          <a:spcPts val="800"/>
                        </a:spcBef>
                        <a:spcAft>
                          <a:spcPts val="0"/>
                        </a:spcAft>
                      </a:pPr>
                      <a:r>
                        <a:rPr lang="ru-RU" sz="1400" b="1">
                          <a:effectLst/>
                          <a:latin typeface="Times New Roman"/>
                          <a:ea typeface="Times New Roman"/>
                          <a:cs typeface="Times New Roman"/>
                        </a:rPr>
                        <a:t>Вид</a:t>
                      </a:r>
                      <a:r>
                        <a:rPr lang="ru-RU" sz="1400" b="1" spc="-70">
                          <a:effectLst/>
                          <a:latin typeface="Times New Roman"/>
                          <a:ea typeface="Times New Roman"/>
                          <a:cs typeface="Times New Roman"/>
                        </a:rPr>
                        <a:t> </a:t>
                      </a:r>
                      <a:r>
                        <a:rPr lang="ru-RU" sz="1400" b="1">
                          <a:effectLst/>
                          <a:latin typeface="Times New Roman"/>
                          <a:ea typeface="Times New Roman"/>
                          <a:cs typeface="Times New Roman"/>
                        </a:rPr>
                        <a:t>животных</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400" b="1">
                          <a:effectLst/>
                          <a:latin typeface="Times New Roman"/>
                          <a:ea typeface="Times New Roman"/>
                          <a:cs typeface="Times New Roman"/>
                        </a:rPr>
                        <a:t> </a:t>
                      </a:r>
                      <a:endParaRPr lang="ru-RU" sz="1400">
                        <a:effectLst/>
                        <a:latin typeface="Times New Roman"/>
                        <a:ea typeface="Times New Roman"/>
                        <a:cs typeface="Times New Roman"/>
                      </a:endParaRPr>
                    </a:p>
                    <a:p>
                      <a:pPr marL="33655" marR="23495" algn="ctr">
                        <a:spcBef>
                          <a:spcPts val="800"/>
                        </a:spcBef>
                        <a:spcAft>
                          <a:spcPts val="0"/>
                        </a:spcAft>
                      </a:pPr>
                      <a:r>
                        <a:rPr lang="ru-RU" sz="1400" b="1">
                          <a:effectLst/>
                          <a:latin typeface="Times New Roman"/>
                          <a:ea typeface="Times New Roman"/>
                          <a:cs typeface="Times New Roman"/>
                        </a:rPr>
                        <a:t>Ед.</a:t>
                      </a:r>
                      <a:r>
                        <a:rPr lang="ru-RU" sz="1400" b="1" spc="-40">
                          <a:effectLst/>
                          <a:latin typeface="Times New Roman"/>
                          <a:ea typeface="Times New Roman"/>
                          <a:cs typeface="Times New Roman"/>
                        </a:rPr>
                        <a:t> </a:t>
                      </a:r>
                      <a:r>
                        <a:rPr lang="ru-RU" sz="1400" b="1">
                          <a:effectLst/>
                          <a:latin typeface="Times New Roman"/>
                          <a:ea typeface="Times New Roman"/>
                          <a:cs typeface="Times New Roman"/>
                        </a:rPr>
                        <a:t>изм.</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400" b="1">
                          <a:effectLst/>
                          <a:latin typeface="Times New Roman"/>
                          <a:ea typeface="Times New Roman"/>
                          <a:cs typeface="Times New Roman"/>
                        </a:rPr>
                        <a:t> </a:t>
                      </a:r>
                      <a:endParaRPr lang="ru-RU" sz="1400">
                        <a:effectLst/>
                        <a:latin typeface="Times New Roman"/>
                        <a:ea typeface="Times New Roman"/>
                        <a:cs typeface="Times New Roman"/>
                      </a:endParaRPr>
                    </a:p>
                    <a:p>
                      <a:pPr marL="29845" marR="21590" indent="55880" algn="l">
                        <a:lnSpc>
                          <a:spcPct val="111000"/>
                        </a:lnSpc>
                        <a:spcAft>
                          <a:spcPts val="0"/>
                        </a:spcAft>
                      </a:pPr>
                      <a:r>
                        <a:rPr lang="ru-RU" sz="1400" b="1">
                          <a:effectLst/>
                          <a:latin typeface="Times New Roman"/>
                          <a:ea typeface="Times New Roman"/>
                          <a:cs typeface="Times New Roman"/>
                        </a:rPr>
                        <a:t>Кол-во голов</a:t>
                      </a:r>
                      <a:r>
                        <a:rPr lang="ru-RU" sz="1400" b="1" spc="5">
                          <a:effectLst/>
                          <a:latin typeface="Times New Roman"/>
                          <a:ea typeface="Times New Roman"/>
                          <a:cs typeface="Times New Roman"/>
                        </a:rPr>
                        <a:t> </a:t>
                      </a:r>
                      <a:r>
                        <a:rPr lang="ru-RU" sz="1400" b="1">
                          <a:effectLst/>
                          <a:latin typeface="Times New Roman"/>
                          <a:ea typeface="Times New Roman"/>
                          <a:cs typeface="Times New Roman"/>
                        </a:rPr>
                        <a:t>на</a:t>
                      </a:r>
                      <a:r>
                        <a:rPr lang="ru-RU" sz="1400" b="1" spc="125">
                          <a:effectLst/>
                          <a:latin typeface="Times New Roman"/>
                          <a:ea typeface="Times New Roman"/>
                          <a:cs typeface="Times New Roman"/>
                        </a:rPr>
                        <a:t> </a:t>
                      </a:r>
                      <a:r>
                        <a:rPr lang="ru-RU" sz="1400" b="1">
                          <a:effectLst/>
                          <a:latin typeface="Times New Roman"/>
                          <a:ea typeface="Times New Roman"/>
                          <a:cs typeface="Times New Roman"/>
                        </a:rPr>
                        <a:t>реализацию</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8895" marR="49530" indent="-635" algn="ctr">
                        <a:lnSpc>
                          <a:spcPts val="1360"/>
                        </a:lnSpc>
                        <a:spcAft>
                          <a:spcPts val="0"/>
                        </a:spcAft>
                      </a:pPr>
                      <a:r>
                        <a:rPr lang="ru-RU" sz="1400" b="1">
                          <a:effectLst/>
                          <a:latin typeface="Times New Roman"/>
                          <a:ea typeface="Times New Roman"/>
                          <a:cs typeface="Times New Roman"/>
                        </a:rPr>
                        <a:t>Стоимость</a:t>
                      </a:r>
                      <a:r>
                        <a:rPr lang="ru-RU" sz="1400" b="1" spc="5">
                          <a:effectLst/>
                          <a:latin typeface="Times New Roman"/>
                          <a:ea typeface="Times New Roman"/>
                          <a:cs typeface="Times New Roman"/>
                        </a:rPr>
                        <a:t> </a:t>
                      </a:r>
                      <a:r>
                        <a:rPr lang="ru-RU" sz="1400" b="1">
                          <a:effectLst/>
                          <a:latin typeface="Times New Roman"/>
                          <a:ea typeface="Times New Roman"/>
                          <a:cs typeface="Times New Roman"/>
                        </a:rPr>
                        <a:t>реализации 1</a:t>
                      </a:r>
                      <a:r>
                        <a:rPr lang="ru-RU" sz="1400" b="1" spc="5">
                          <a:effectLst/>
                          <a:latin typeface="Times New Roman"/>
                          <a:ea typeface="Times New Roman"/>
                          <a:cs typeface="Times New Roman"/>
                        </a:rPr>
                        <a:t> </a:t>
                      </a:r>
                      <a:r>
                        <a:rPr lang="ru-RU" sz="1400" b="1" spc="-15">
                          <a:effectLst/>
                          <a:latin typeface="Times New Roman"/>
                          <a:ea typeface="Times New Roman"/>
                          <a:cs typeface="Times New Roman"/>
                        </a:rPr>
                        <a:t>головы </a:t>
                      </a:r>
                      <a:r>
                        <a:rPr lang="ru-RU" sz="1400" b="1" spc="-10">
                          <a:effectLst/>
                          <a:latin typeface="Times New Roman"/>
                          <a:ea typeface="Times New Roman"/>
                          <a:cs typeface="Times New Roman"/>
                        </a:rPr>
                        <a:t>в живом</a:t>
                      </a:r>
                      <a:r>
                        <a:rPr lang="ru-RU" sz="1400" b="1" spc="-265">
                          <a:effectLst/>
                          <a:latin typeface="Times New Roman"/>
                          <a:ea typeface="Times New Roman"/>
                          <a:cs typeface="Times New Roman"/>
                        </a:rPr>
                        <a:t> </a:t>
                      </a:r>
                      <a:r>
                        <a:rPr lang="ru-RU" sz="1400" b="1">
                          <a:effectLst/>
                          <a:latin typeface="Times New Roman"/>
                          <a:ea typeface="Times New Roman"/>
                          <a:cs typeface="Times New Roman"/>
                        </a:rPr>
                        <a:t>весе,</a:t>
                      </a:r>
                      <a:r>
                        <a:rPr lang="ru-RU" sz="1400" b="1" spc="-5">
                          <a:effectLst/>
                          <a:latin typeface="Times New Roman"/>
                          <a:ea typeface="Times New Roman"/>
                          <a:cs typeface="Times New Roman"/>
                        </a:rPr>
                        <a:t> </a:t>
                      </a:r>
                      <a:r>
                        <a:rPr lang="ru-RU" sz="1400" b="1">
                          <a:effectLst/>
                          <a:latin typeface="Times New Roman"/>
                          <a:ea typeface="Times New Roman"/>
                          <a:cs typeface="Times New Roman"/>
                        </a:rPr>
                        <a:t>тг.</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400" b="1">
                          <a:effectLst/>
                          <a:latin typeface="Times New Roman"/>
                          <a:ea typeface="Times New Roman"/>
                          <a:cs typeface="Times New Roman"/>
                        </a:rPr>
                        <a:t> </a:t>
                      </a:r>
                      <a:endParaRPr lang="ru-RU" sz="1400">
                        <a:effectLst/>
                        <a:latin typeface="Times New Roman"/>
                        <a:ea typeface="Times New Roman"/>
                        <a:cs typeface="Times New Roman"/>
                      </a:endParaRPr>
                    </a:p>
                    <a:p>
                      <a:pPr marL="497840" indent="-233680" algn="l">
                        <a:lnSpc>
                          <a:spcPct val="111000"/>
                        </a:lnSpc>
                        <a:spcAft>
                          <a:spcPts val="0"/>
                        </a:spcAft>
                      </a:pPr>
                      <a:r>
                        <a:rPr lang="ru-RU" sz="1400" b="1">
                          <a:effectLst/>
                          <a:latin typeface="Times New Roman"/>
                          <a:ea typeface="Times New Roman"/>
                          <a:cs typeface="Times New Roman"/>
                        </a:rPr>
                        <a:t>Всего</a:t>
                      </a:r>
                      <a:r>
                        <a:rPr lang="ru-RU" sz="1400" b="1" spc="65">
                          <a:effectLst/>
                          <a:latin typeface="Times New Roman"/>
                          <a:ea typeface="Times New Roman"/>
                          <a:cs typeface="Times New Roman"/>
                        </a:rPr>
                        <a:t> </a:t>
                      </a:r>
                      <a:r>
                        <a:rPr lang="ru-RU" sz="1400" b="1">
                          <a:effectLst/>
                          <a:latin typeface="Times New Roman"/>
                          <a:ea typeface="Times New Roman"/>
                          <a:cs typeface="Times New Roman"/>
                        </a:rPr>
                        <a:t>сумма</a:t>
                      </a:r>
                      <a:r>
                        <a:rPr lang="ru-RU" sz="1400" b="1" spc="-245">
                          <a:effectLst/>
                          <a:latin typeface="Times New Roman"/>
                          <a:ea typeface="Times New Roman"/>
                          <a:cs typeface="Times New Roman"/>
                        </a:rPr>
                        <a:t> </a:t>
                      </a:r>
                      <a:r>
                        <a:rPr lang="ru-RU" sz="1400" b="1">
                          <a:effectLst/>
                          <a:latin typeface="Times New Roman"/>
                          <a:ea typeface="Times New Roman"/>
                          <a:cs typeface="Times New Roman"/>
                        </a:rPr>
                        <a:t>тенге</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835">
                <a:tc>
                  <a:txBody>
                    <a:bodyPr/>
                    <a:lstStyle/>
                    <a:p>
                      <a:pPr marL="88900" marR="79375" algn="ctr">
                        <a:spcBef>
                          <a:spcPts val="820"/>
                        </a:spcBef>
                        <a:spcAft>
                          <a:spcPts val="0"/>
                        </a:spcAft>
                      </a:pPr>
                      <a:r>
                        <a:rPr lang="ru-RU" sz="1400">
                          <a:effectLst/>
                          <a:latin typeface="Times New Roman"/>
                          <a:ea typeface="Times New Roman"/>
                          <a:cs typeface="Times New Roman"/>
                        </a:rPr>
                        <a:t>1</a:t>
                      </a:r>
                      <a:r>
                        <a:rPr lang="ru-RU" sz="1400" spc="-30">
                          <a:effectLst/>
                          <a:latin typeface="Times New Roman"/>
                          <a:ea typeface="Times New Roman"/>
                          <a:cs typeface="Times New Roman"/>
                        </a:rPr>
                        <a:t> </a:t>
                      </a:r>
                      <a:r>
                        <a:rPr lang="ru-RU" sz="1400">
                          <a:effectLst/>
                          <a:latin typeface="Times New Roman"/>
                          <a:ea typeface="Times New Roman"/>
                          <a:cs typeface="Times New Roman"/>
                        </a:rPr>
                        <a:t>год</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algn="l">
                        <a:spcBef>
                          <a:spcPts val="820"/>
                        </a:spcBef>
                        <a:spcAft>
                          <a:spcPts val="0"/>
                        </a:spcAft>
                      </a:pPr>
                      <a:r>
                        <a:rPr lang="ru-RU" sz="1400" spc="-5">
                          <a:effectLst/>
                          <a:latin typeface="Times New Roman"/>
                          <a:ea typeface="Times New Roman"/>
                          <a:cs typeface="Times New Roman"/>
                        </a:rPr>
                        <a:t>Реализация</a:t>
                      </a:r>
                      <a:r>
                        <a:rPr lang="ru-RU" sz="1400" spc="-65">
                          <a:effectLst/>
                          <a:latin typeface="Times New Roman"/>
                          <a:ea typeface="Times New Roman"/>
                          <a:cs typeface="Times New Roman"/>
                        </a:rPr>
                        <a:t> </a:t>
                      </a:r>
                      <a:r>
                        <a:rPr lang="ru-RU" sz="1400" spc="-5">
                          <a:effectLst/>
                          <a:latin typeface="Times New Roman"/>
                          <a:ea typeface="Times New Roman"/>
                          <a:cs typeface="Times New Roman"/>
                        </a:rPr>
                        <a:t>бычков</a:t>
                      </a:r>
                      <a:r>
                        <a:rPr lang="ru-RU" sz="1400" spc="-55">
                          <a:effectLst/>
                          <a:latin typeface="Times New Roman"/>
                          <a:ea typeface="Times New Roman"/>
                          <a:cs typeface="Times New Roman"/>
                        </a:rPr>
                        <a:t> </a:t>
                      </a:r>
                      <a:r>
                        <a:rPr lang="ru-RU" sz="1400" spc="-5">
                          <a:effectLst/>
                          <a:latin typeface="Times New Roman"/>
                          <a:ea typeface="Times New Roman"/>
                          <a:cs typeface="Times New Roman"/>
                        </a:rPr>
                        <a:t>до</a:t>
                      </a:r>
                      <a:r>
                        <a:rPr lang="ru-RU" sz="1400" spc="-55">
                          <a:effectLst/>
                          <a:latin typeface="Times New Roman"/>
                          <a:ea typeface="Times New Roman"/>
                          <a:cs typeface="Times New Roman"/>
                        </a:rPr>
                        <a:t> </a:t>
                      </a:r>
                      <a:r>
                        <a:rPr lang="ru-RU" sz="1400" spc="-5">
                          <a:effectLst/>
                          <a:latin typeface="Times New Roman"/>
                          <a:ea typeface="Times New Roman"/>
                          <a:cs typeface="Times New Roman"/>
                        </a:rPr>
                        <a:t>1-го</a:t>
                      </a:r>
                      <a:r>
                        <a:rPr lang="ru-RU" sz="1400" spc="-60">
                          <a:effectLst/>
                          <a:latin typeface="Times New Roman"/>
                          <a:ea typeface="Times New Roman"/>
                          <a:cs typeface="Times New Roman"/>
                        </a:rPr>
                        <a:t> </a:t>
                      </a:r>
                      <a:r>
                        <a:rPr lang="ru-RU" sz="1400">
                          <a:effectLst/>
                          <a:latin typeface="Times New Roman"/>
                          <a:ea typeface="Times New Roman"/>
                          <a:cs typeface="Times New Roman"/>
                        </a:rPr>
                        <a:t>года</a:t>
                      </a:r>
                      <a:r>
                        <a:rPr lang="ru-RU" sz="1400" spc="-55">
                          <a:effectLst/>
                          <a:latin typeface="Times New Roman"/>
                          <a:ea typeface="Times New Roman"/>
                          <a:cs typeface="Times New Roman"/>
                        </a:rPr>
                        <a:t> </a:t>
                      </a:r>
                      <a:r>
                        <a:rPr lang="ru-RU" sz="1400">
                          <a:effectLst/>
                          <a:latin typeface="Times New Roman"/>
                          <a:ea typeface="Times New Roman"/>
                          <a:cs typeface="Times New Roman"/>
                        </a:rPr>
                        <a:t>живым</a:t>
                      </a:r>
                      <a:r>
                        <a:rPr lang="ru-RU" sz="1400" spc="-60">
                          <a:effectLst/>
                          <a:latin typeface="Times New Roman"/>
                          <a:ea typeface="Times New Roman"/>
                          <a:cs typeface="Times New Roman"/>
                        </a:rPr>
                        <a:t> </a:t>
                      </a:r>
                      <a:r>
                        <a:rPr lang="ru-RU" sz="1400">
                          <a:effectLst/>
                          <a:latin typeface="Times New Roman"/>
                          <a:ea typeface="Times New Roman"/>
                          <a:cs typeface="Times New Roman"/>
                        </a:rPr>
                        <a:t>весом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655" marR="22225" algn="ctr">
                        <a:spcBef>
                          <a:spcPts val="820"/>
                        </a:spcBef>
                        <a:spcAft>
                          <a:spcPts val="0"/>
                        </a:spcAft>
                      </a:pPr>
                      <a:r>
                        <a:rPr lang="ru-RU" sz="1400">
                          <a:effectLst/>
                          <a:latin typeface="Times New Roman"/>
                          <a:ea typeface="Times New Roman"/>
                          <a:cs typeface="Times New Roman"/>
                        </a:rPr>
                        <a:t>голов</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algn="ctr">
                        <a:spcBef>
                          <a:spcPts val="820"/>
                        </a:spcBef>
                        <a:spcAft>
                          <a:spcPts val="0"/>
                        </a:spcAft>
                      </a:pPr>
                      <a:r>
                        <a:rPr lang="ru-RU" sz="1400">
                          <a:effectLst/>
                          <a:latin typeface="Times New Roman"/>
                          <a:ea typeface="Times New Roman"/>
                          <a:cs typeface="Times New Roman"/>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a:txBody>
                    <a:bodyPr/>
                    <a:lstStyle/>
                    <a:p>
                      <a:pPr algn="l">
                        <a:spcAft>
                          <a:spcPts val="0"/>
                        </a:spcAft>
                      </a:pPr>
                      <a:r>
                        <a:rPr lang="ru-RU" sz="1400" b="1">
                          <a:effectLst/>
                          <a:latin typeface="Times New Roman"/>
                          <a:ea typeface="Times New Roman"/>
                          <a:cs typeface="Times New Roman"/>
                        </a:rPr>
                        <a:t> </a:t>
                      </a:r>
                      <a:endParaRPr lang="ru-RU" sz="1400">
                        <a:effectLst/>
                        <a:latin typeface="Times New Roman"/>
                        <a:ea typeface="Times New Roman"/>
                        <a:cs typeface="Times New Roman"/>
                      </a:endParaRPr>
                    </a:p>
                    <a:p>
                      <a:pPr algn="l">
                        <a:spcAft>
                          <a:spcPts val="0"/>
                        </a:spcAft>
                      </a:pPr>
                      <a:r>
                        <a:rPr lang="ru-RU" sz="1400" b="1">
                          <a:effectLst/>
                          <a:latin typeface="Times New Roman"/>
                          <a:ea typeface="Times New Roman"/>
                          <a:cs typeface="Times New Roman"/>
                        </a:rPr>
                        <a:t> </a:t>
                      </a:r>
                      <a:endParaRPr lang="ru-RU" sz="1400">
                        <a:effectLst/>
                        <a:latin typeface="Times New Roman"/>
                        <a:ea typeface="Times New Roman"/>
                        <a:cs typeface="Times New Roman"/>
                      </a:endParaRPr>
                    </a:p>
                    <a:p>
                      <a:pPr algn="l">
                        <a:spcAft>
                          <a:spcPts val="0"/>
                        </a:spcAft>
                      </a:pPr>
                      <a:r>
                        <a:rPr lang="ru-RU" sz="1400" b="1">
                          <a:effectLst/>
                          <a:latin typeface="Times New Roman"/>
                          <a:ea typeface="Times New Roman"/>
                          <a:cs typeface="Times New Roman"/>
                        </a:rPr>
                        <a:t> </a:t>
                      </a:r>
                      <a:endParaRPr lang="ru-RU" sz="1400">
                        <a:effectLst/>
                        <a:latin typeface="Times New Roman"/>
                        <a:ea typeface="Times New Roman"/>
                        <a:cs typeface="Times New Roman"/>
                      </a:endParaRPr>
                    </a:p>
                    <a:p>
                      <a:pPr algn="l">
                        <a:spcAft>
                          <a:spcPts val="0"/>
                        </a:spcAft>
                      </a:pPr>
                      <a:r>
                        <a:rPr lang="ru-RU" sz="1400" b="1">
                          <a:effectLst/>
                          <a:latin typeface="Times New Roman"/>
                          <a:ea typeface="Times New Roman"/>
                          <a:cs typeface="Times New Roman"/>
                        </a:rPr>
                        <a:t> </a:t>
                      </a:r>
                      <a:endParaRPr lang="ru-RU" sz="1400">
                        <a:effectLst/>
                        <a:latin typeface="Times New Roman"/>
                        <a:ea typeface="Times New Roman"/>
                        <a:cs typeface="Times New Roman"/>
                      </a:endParaRPr>
                    </a:p>
                    <a:p>
                      <a:pPr algn="l">
                        <a:spcAft>
                          <a:spcPts val="0"/>
                        </a:spcAft>
                      </a:pPr>
                      <a:r>
                        <a:rPr lang="ru-RU" sz="1400" b="1">
                          <a:effectLst/>
                          <a:latin typeface="Times New Roman"/>
                          <a:ea typeface="Times New Roman"/>
                          <a:cs typeface="Times New Roman"/>
                        </a:rPr>
                        <a:t> </a:t>
                      </a:r>
                      <a:endParaRPr lang="ru-RU" sz="1400">
                        <a:effectLst/>
                        <a:latin typeface="Times New Roman"/>
                        <a:ea typeface="Times New Roman"/>
                        <a:cs typeface="Times New Roman"/>
                      </a:endParaRPr>
                    </a:p>
                    <a:p>
                      <a:pPr algn="l">
                        <a:spcAft>
                          <a:spcPts val="0"/>
                        </a:spcAft>
                      </a:pPr>
                      <a:r>
                        <a:rPr lang="ru-RU" sz="1400" b="1">
                          <a:effectLst/>
                          <a:latin typeface="Times New Roman"/>
                          <a:ea typeface="Times New Roman"/>
                          <a:cs typeface="Times New Roman"/>
                        </a:rPr>
                        <a:t> </a:t>
                      </a:r>
                      <a:endParaRPr lang="ru-RU" sz="1400">
                        <a:effectLst/>
                        <a:latin typeface="Times New Roman"/>
                        <a:ea typeface="Times New Roman"/>
                        <a:cs typeface="Times New Roman"/>
                      </a:endParaRPr>
                    </a:p>
                    <a:p>
                      <a:pPr algn="l">
                        <a:spcBef>
                          <a:spcPts val="10"/>
                        </a:spcBef>
                        <a:spcAft>
                          <a:spcPts val="0"/>
                        </a:spcAft>
                      </a:pPr>
                      <a:r>
                        <a:rPr lang="ru-RU" sz="1400" b="1">
                          <a:effectLst/>
                          <a:latin typeface="Times New Roman"/>
                          <a:ea typeface="Times New Roman"/>
                          <a:cs typeface="Times New Roman"/>
                        </a:rPr>
                        <a:t> </a:t>
                      </a:r>
                      <a:endParaRPr lang="ru-RU" sz="1400">
                        <a:effectLst/>
                        <a:latin typeface="Times New Roman"/>
                        <a:ea typeface="Times New Roman"/>
                        <a:cs typeface="Times New Roman"/>
                      </a:endParaRPr>
                    </a:p>
                    <a:p>
                      <a:pPr marL="367030" algn="l">
                        <a:spcAft>
                          <a:spcPts val="0"/>
                        </a:spcAft>
                      </a:pPr>
                      <a:r>
                        <a:rPr lang="ru-RU" sz="1400">
                          <a:effectLst/>
                          <a:latin typeface="Times New Roman"/>
                          <a:ea typeface="Times New Roman"/>
                          <a:cs typeface="Times New Roman"/>
                        </a:rPr>
                        <a:t>96</a:t>
                      </a:r>
                      <a:r>
                        <a:rPr lang="ru-RU" sz="1400" spc="-30">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4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835">
                <a:tc>
                  <a:txBody>
                    <a:bodyPr/>
                    <a:lstStyle/>
                    <a:p>
                      <a:pPr marL="88900" marR="79375" algn="ctr">
                        <a:spcBef>
                          <a:spcPts val="820"/>
                        </a:spcBef>
                        <a:spcAft>
                          <a:spcPts val="0"/>
                        </a:spcAft>
                      </a:pPr>
                      <a:r>
                        <a:rPr lang="ru-RU" sz="1400">
                          <a:effectLst/>
                          <a:latin typeface="Times New Roman"/>
                          <a:ea typeface="Times New Roman"/>
                          <a:cs typeface="Times New Roman"/>
                        </a:rPr>
                        <a:t>2</a:t>
                      </a:r>
                      <a:r>
                        <a:rPr lang="ru-RU" sz="1400" spc="-30">
                          <a:effectLst/>
                          <a:latin typeface="Times New Roman"/>
                          <a:ea typeface="Times New Roman"/>
                          <a:cs typeface="Times New Roman"/>
                        </a:rPr>
                        <a:t> </a:t>
                      </a:r>
                      <a:r>
                        <a:rPr lang="ru-RU" sz="1400">
                          <a:effectLst/>
                          <a:latin typeface="Times New Roman"/>
                          <a:ea typeface="Times New Roman"/>
                          <a:cs typeface="Times New Roman"/>
                        </a:rPr>
                        <a:t>год</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algn="l">
                        <a:spcBef>
                          <a:spcPts val="820"/>
                        </a:spcBef>
                        <a:spcAft>
                          <a:spcPts val="0"/>
                        </a:spcAft>
                      </a:pPr>
                      <a:r>
                        <a:rPr lang="ru-RU" sz="1400" spc="-5">
                          <a:effectLst/>
                          <a:latin typeface="Times New Roman"/>
                          <a:ea typeface="Times New Roman"/>
                          <a:cs typeface="Times New Roman"/>
                        </a:rPr>
                        <a:t>Реализация</a:t>
                      </a:r>
                      <a:r>
                        <a:rPr lang="ru-RU" sz="1400" spc="-65">
                          <a:effectLst/>
                          <a:latin typeface="Times New Roman"/>
                          <a:ea typeface="Times New Roman"/>
                          <a:cs typeface="Times New Roman"/>
                        </a:rPr>
                        <a:t> </a:t>
                      </a:r>
                      <a:r>
                        <a:rPr lang="ru-RU" sz="1400" spc="-5">
                          <a:effectLst/>
                          <a:latin typeface="Times New Roman"/>
                          <a:ea typeface="Times New Roman"/>
                          <a:cs typeface="Times New Roman"/>
                        </a:rPr>
                        <a:t>бычков</a:t>
                      </a:r>
                      <a:r>
                        <a:rPr lang="ru-RU" sz="1400" spc="-55">
                          <a:effectLst/>
                          <a:latin typeface="Times New Roman"/>
                          <a:ea typeface="Times New Roman"/>
                          <a:cs typeface="Times New Roman"/>
                        </a:rPr>
                        <a:t> </a:t>
                      </a:r>
                      <a:r>
                        <a:rPr lang="ru-RU" sz="1400" spc="-5">
                          <a:effectLst/>
                          <a:latin typeface="Times New Roman"/>
                          <a:ea typeface="Times New Roman"/>
                          <a:cs typeface="Times New Roman"/>
                        </a:rPr>
                        <a:t>до</a:t>
                      </a:r>
                      <a:r>
                        <a:rPr lang="ru-RU" sz="1400" spc="-55">
                          <a:effectLst/>
                          <a:latin typeface="Times New Roman"/>
                          <a:ea typeface="Times New Roman"/>
                          <a:cs typeface="Times New Roman"/>
                        </a:rPr>
                        <a:t> </a:t>
                      </a:r>
                      <a:r>
                        <a:rPr lang="ru-RU" sz="1400" spc="-5">
                          <a:effectLst/>
                          <a:latin typeface="Times New Roman"/>
                          <a:ea typeface="Times New Roman"/>
                          <a:cs typeface="Times New Roman"/>
                        </a:rPr>
                        <a:t>1-го</a:t>
                      </a:r>
                      <a:r>
                        <a:rPr lang="ru-RU" sz="1400" spc="-60">
                          <a:effectLst/>
                          <a:latin typeface="Times New Roman"/>
                          <a:ea typeface="Times New Roman"/>
                          <a:cs typeface="Times New Roman"/>
                        </a:rPr>
                        <a:t> </a:t>
                      </a:r>
                      <a:r>
                        <a:rPr lang="ru-RU" sz="1400">
                          <a:effectLst/>
                          <a:latin typeface="Times New Roman"/>
                          <a:ea typeface="Times New Roman"/>
                          <a:cs typeface="Times New Roman"/>
                        </a:rPr>
                        <a:t>года</a:t>
                      </a:r>
                      <a:r>
                        <a:rPr lang="ru-RU" sz="1400" spc="-55">
                          <a:effectLst/>
                          <a:latin typeface="Times New Roman"/>
                          <a:ea typeface="Times New Roman"/>
                          <a:cs typeface="Times New Roman"/>
                        </a:rPr>
                        <a:t> </a:t>
                      </a:r>
                      <a:r>
                        <a:rPr lang="ru-RU" sz="1400">
                          <a:effectLst/>
                          <a:latin typeface="Times New Roman"/>
                          <a:ea typeface="Times New Roman"/>
                          <a:cs typeface="Times New Roman"/>
                        </a:rPr>
                        <a:t>живым</a:t>
                      </a:r>
                      <a:r>
                        <a:rPr lang="ru-RU" sz="1400" spc="-60">
                          <a:effectLst/>
                          <a:latin typeface="Times New Roman"/>
                          <a:ea typeface="Times New Roman"/>
                          <a:cs typeface="Times New Roman"/>
                        </a:rPr>
                        <a:t> </a:t>
                      </a:r>
                      <a:r>
                        <a:rPr lang="ru-RU" sz="1400">
                          <a:effectLst/>
                          <a:latin typeface="Times New Roman"/>
                          <a:ea typeface="Times New Roman"/>
                          <a:cs typeface="Times New Roman"/>
                        </a:rPr>
                        <a:t>весом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655" marR="22225" algn="ctr">
                        <a:spcBef>
                          <a:spcPts val="820"/>
                        </a:spcBef>
                        <a:spcAft>
                          <a:spcPts val="0"/>
                        </a:spcAft>
                      </a:pPr>
                      <a:r>
                        <a:rPr lang="ru-RU" sz="1400">
                          <a:effectLst/>
                          <a:latin typeface="Times New Roman"/>
                          <a:ea typeface="Times New Roman"/>
                          <a:cs typeface="Times New Roman"/>
                        </a:rPr>
                        <a:t>голов</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25120" marR="320675" algn="ctr">
                        <a:spcBef>
                          <a:spcPts val="820"/>
                        </a:spcBef>
                        <a:spcAft>
                          <a:spcPts val="0"/>
                        </a:spcAft>
                      </a:pPr>
                      <a:r>
                        <a:rPr lang="ru-RU" sz="1400">
                          <a:effectLst/>
                          <a:latin typeface="Times New Roman"/>
                          <a:ea typeface="Times New Roman"/>
                          <a:cs typeface="Times New Roman"/>
                        </a:rPr>
                        <a:t>48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marL="371475" algn="l">
                        <a:spcBef>
                          <a:spcPts val="820"/>
                        </a:spcBef>
                        <a:spcAft>
                          <a:spcPts val="0"/>
                        </a:spcAft>
                      </a:pPr>
                      <a:r>
                        <a:rPr lang="ru-RU" sz="1400">
                          <a:effectLst/>
                          <a:latin typeface="Times New Roman"/>
                          <a:ea typeface="Times New Roman"/>
                          <a:cs typeface="Times New Roman"/>
                        </a:rPr>
                        <a:t>4</a:t>
                      </a:r>
                      <a:r>
                        <a:rPr lang="ru-RU" sz="1400" spc="-30">
                          <a:effectLst/>
                          <a:latin typeface="Times New Roman"/>
                          <a:ea typeface="Times New Roman"/>
                          <a:cs typeface="Times New Roman"/>
                        </a:rPr>
                        <a:t> </a:t>
                      </a:r>
                      <a:r>
                        <a:rPr lang="ru-RU" sz="1400">
                          <a:effectLst/>
                          <a:latin typeface="Times New Roman"/>
                          <a:ea typeface="Times New Roman"/>
                          <a:cs typeface="Times New Roman"/>
                        </a:rPr>
                        <a:t>608</a:t>
                      </a:r>
                      <a:r>
                        <a:rPr lang="ru-RU" sz="1400" spc="-25">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544">
                <a:tc>
                  <a:txBody>
                    <a:bodyPr/>
                    <a:lstStyle/>
                    <a:p>
                      <a:pPr marL="88900" marR="79375" algn="ctr">
                        <a:spcBef>
                          <a:spcPts val="825"/>
                        </a:spcBef>
                        <a:spcAft>
                          <a:spcPts val="0"/>
                        </a:spcAft>
                      </a:pPr>
                      <a:r>
                        <a:rPr lang="ru-RU" sz="1400">
                          <a:effectLst/>
                          <a:latin typeface="Times New Roman"/>
                          <a:ea typeface="Times New Roman"/>
                          <a:cs typeface="Times New Roman"/>
                        </a:rPr>
                        <a:t>3</a:t>
                      </a:r>
                      <a:r>
                        <a:rPr lang="ru-RU" sz="1400" spc="-30">
                          <a:effectLst/>
                          <a:latin typeface="Times New Roman"/>
                          <a:ea typeface="Times New Roman"/>
                          <a:cs typeface="Times New Roman"/>
                        </a:rPr>
                        <a:t> </a:t>
                      </a:r>
                      <a:r>
                        <a:rPr lang="ru-RU" sz="1400">
                          <a:effectLst/>
                          <a:latin typeface="Times New Roman"/>
                          <a:ea typeface="Times New Roman"/>
                          <a:cs typeface="Times New Roman"/>
                        </a:rPr>
                        <a:t>год</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algn="l">
                        <a:spcBef>
                          <a:spcPts val="825"/>
                        </a:spcBef>
                        <a:spcAft>
                          <a:spcPts val="0"/>
                        </a:spcAft>
                      </a:pPr>
                      <a:r>
                        <a:rPr lang="ru-RU" sz="1400" spc="-5">
                          <a:effectLst/>
                          <a:latin typeface="Times New Roman"/>
                          <a:ea typeface="Times New Roman"/>
                          <a:cs typeface="Times New Roman"/>
                        </a:rPr>
                        <a:t>Реализация</a:t>
                      </a:r>
                      <a:r>
                        <a:rPr lang="ru-RU" sz="1400" spc="-65">
                          <a:effectLst/>
                          <a:latin typeface="Times New Roman"/>
                          <a:ea typeface="Times New Roman"/>
                          <a:cs typeface="Times New Roman"/>
                        </a:rPr>
                        <a:t> </a:t>
                      </a:r>
                      <a:r>
                        <a:rPr lang="ru-RU" sz="1400" spc="-5">
                          <a:effectLst/>
                          <a:latin typeface="Times New Roman"/>
                          <a:ea typeface="Times New Roman"/>
                          <a:cs typeface="Times New Roman"/>
                        </a:rPr>
                        <a:t>бычков</a:t>
                      </a:r>
                      <a:r>
                        <a:rPr lang="ru-RU" sz="1400" spc="-55">
                          <a:effectLst/>
                          <a:latin typeface="Times New Roman"/>
                          <a:ea typeface="Times New Roman"/>
                          <a:cs typeface="Times New Roman"/>
                        </a:rPr>
                        <a:t> </a:t>
                      </a:r>
                      <a:r>
                        <a:rPr lang="ru-RU" sz="1400" spc="-5">
                          <a:effectLst/>
                          <a:latin typeface="Times New Roman"/>
                          <a:ea typeface="Times New Roman"/>
                          <a:cs typeface="Times New Roman"/>
                        </a:rPr>
                        <a:t>до</a:t>
                      </a:r>
                      <a:r>
                        <a:rPr lang="ru-RU" sz="1400" spc="-55">
                          <a:effectLst/>
                          <a:latin typeface="Times New Roman"/>
                          <a:ea typeface="Times New Roman"/>
                          <a:cs typeface="Times New Roman"/>
                        </a:rPr>
                        <a:t> </a:t>
                      </a:r>
                      <a:r>
                        <a:rPr lang="ru-RU" sz="1400" spc="-5">
                          <a:effectLst/>
                          <a:latin typeface="Times New Roman"/>
                          <a:ea typeface="Times New Roman"/>
                          <a:cs typeface="Times New Roman"/>
                        </a:rPr>
                        <a:t>1-го</a:t>
                      </a:r>
                      <a:r>
                        <a:rPr lang="ru-RU" sz="1400" spc="-60">
                          <a:effectLst/>
                          <a:latin typeface="Times New Roman"/>
                          <a:ea typeface="Times New Roman"/>
                          <a:cs typeface="Times New Roman"/>
                        </a:rPr>
                        <a:t> </a:t>
                      </a:r>
                      <a:r>
                        <a:rPr lang="ru-RU" sz="1400">
                          <a:effectLst/>
                          <a:latin typeface="Times New Roman"/>
                          <a:ea typeface="Times New Roman"/>
                          <a:cs typeface="Times New Roman"/>
                        </a:rPr>
                        <a:t>года</a:t>
                      </a:r>
                      <a:r>
                        <a:rPr lang="ru-RU" sz="1400" spc="-55">
                          <a:effectLst/>
                          <a:latin typeface="Times New Roman"/>
                          <a:ea typeface="Times New Roman"/>
                          <a:cs typeface="Times New Roman"/>
                        </a:rPr>
                        <a:t> </a:t>
                      </a:r>
                      <a:r>
                        <a:rPr lang="ru-RU" sz="1400">
                          <a:effectLst/>
                          <a:latin typeface="Times New Roman"/>
                          <a:ea typeface="Times New Roman"/>
                          <a:cs typeface="Times New Roman"/>
                        </a:rPr>
                        <a:t>живым</a:t>
                      </a:r>
                      <a:r>
                        <a:rPr lang="ru-RU" sz="1400" spc="-60">
                          <a:effectLst/>
                          <a:latin typeface="Times New Roman"/>
                          <a:ea typeface="Times New Roman"/>
                          <a:cs typeface="Times New Roman"/>
                        </a:rPr>
                        <a:t> </a:t>
                      </a:r>
                      <a:r>
                        <a:rPr lang="ru-RU" sz="1400">
                          <a:effectLst/>
                          <a:latin typeface="Times New Roman"/>
                          <a:ea typeface="Times New Roman"/>
                          <a:cs typeface="Times New Roman"/>
                        </a:rPr>
                        <a:t>весом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655" marR="22225" algn="ctr">
                        <a:spcBef>
                          <a:spcPts val="825"/>
                        </a:spcBef>
                        <a:spcAft>
                          <a:spcPts val="0"/>
                        </a:spcAft>
                      </a:pPr>
                      <a:r>
                        <a:rPr lang="ru-RU" sz="1400">
                          <a:effectLst/>
                          <a:latin typeface="Times New Roman"/>
                          <a:ea typeface="Times New Roman"/>
                          <a:cs typeface="Times New Roman"/>
                        </a:rPr>
                        <a:t>голов</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25120" marR="320675" algn="ctr">
                        <a:spcBef>
                          <a:spcPts val="825"/>
                        </a:spcBef>
                        <a:spcAft>
                          <a:spcPts val="0"/>
                        </a:spcAft>
                      </a:pPr>
                      <a:r>
                        <a:rPr lang="ru-RU" sz="1400">
                          <a:effectLst/>
                          <a:latin typeface="Times New Roman"/>
                          <a:ea typeface="Times New Roman"/>
                          <a:cs typeface="Times New Roman"/>
                        </a:rPr>
                        <a:t>48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marL="371475" algn="l">
                        <a:spcBef>
                          <a:spcPts val="825"/>
                        </a:spcBef>
                        <a:spcAft>
                          <a:spcPts val="0"/>
                        </a:spcAft>
                      </a:pPr>
                      <a:r>
                        <a:rPr lang="ru-RU" sz="1400">
                          <a:effectLst/>
                          <a:latin typeface="Times New Roman"/>
                          <a:ea typeface="Times New Roman"/>
                          <a:cs typeface="Times New Roman"/>
                        </a:rPr>
                        <a:t>4</a:t>
                      </a:r>
                      <a:r>
                        <a:rPr lang="ru-RU" sz="1400" spc="-30">
                          <a:effectLst/>
                          <a:latin typeface="Times New Roman"/>
                          <a:ea typeface="Times New Roman"/>
                          <a:cs typeface="Times New Roman"/>
                        </a:rPr>
                        <a:t> </a:t>
                      </a:r>
                      <a:r>
                        <a:rPr lang="ru-RU" sz="1400">
                          <a:effectLst/>
                          <a:latin typeface="Times New Roman"/>
                          <a:ea typeface="Times New Roman"/>
                          <a:cs typeface="Times New Roman"/>
                        </a:rPr>
                        <a:t>608</a:t>
                      </a:r>
                      <a:r>
                        <a:rPr lang="ru-RU" sz="1400" spc="-25">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835">
                <a:tc>
                  <a:txBody>
                    <a:bodyPr/>
                    <a:lstStyle/>
                    <a:p>
                      <a:pPr marL="88900" marR="79375" algn="ctr">
                        <a:spcBef>
                          <a:spcPts val="820"/>
                        </a:spcBef>
                        <a:spcAft>
                          <a:spcPts val="0"/>
                        </a:spcAft>
                      </a:pPr>
                      <a:r>
                        <a:rPr lang="ru-RU" sz="1400">
                          <a:effectLst/>
                          <a:latin typeface="Times New Roman"/>
                          <a:ea typeface="Times New Roman"/>
                          <a:cs typeface="Times New Roman"/>
                        </a:rPr>
                        <a:t>4</a:t>
                      </a:r>
                      <a:r>
                        <a:rPr lang="ru-RU" sz="1400" spc="-30">
                          <a:effectLst/>
                          <a:latin typeface="Times New Roman"/>
                          <a:ea typeface="Times New Roman"/>
                          <a:cs typeface="Times New Roman"/>
                        </a:rPr>
                        <a:t> </a:t>
                      </a:r>
                      <a:r>
                        <a:rPr lang="ru-RU" sz="1400">
                          <a:effectLst/>
                          <a:latin typeface="Times New Roman"/>
                          <a:ea typeface="Times New Roman"/>
                          <a:cs typeface="Times New Roman"/>
                        </a:rPr>
                        <a:t>год</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algn="l">
                        <a:spcBef>
                          <a:spcPts val="820"/>
                        </a:spcBef>
                        <a:spcAft>
                          <a:spcPts val="0"/>
                        </a:spcAft>
                      </a:pPr>
                      <a:r>
                        <a:rPr lang="ru-RU" sz="1400" spc="-5">
                          <a:effectLst/>
                          <a:latin typeface="Times New Roman"/>
                          <a:ea typeface="Times New Roman"/>
                          <a:cs typeface="Times New Roman"/>
                        </a:rPr>
                        <a:t>Реализация</a:t>
                      </a:r>
                      <a:r>
                        <a:rPr lang="ru-RU" sz="1400" spc="-65">
                          <a:effectLst/>
                          <a:latin typeface="Times New Roman"/>
                          <a:ea typeface="Times New Roman"/>
                          <a:cs typeface="Times New Roman"/>
                        </a:rPr>
                        <a:t> </a:t>
                      </a:r>
                      <a:r>
                        <a:rPr lang="ru-RU" sz="1400" spc="-5">
                          <a:effectLst/>
                          <a:latin typeface="Times New Roman"/>
                          <a:ea typeface="Times New Roman"/>
                          <a:cs typeface="Times New Roman"/>
                        </a:rPr>
                        <a:t>бычков</a:t>
                      </a:r>
                      <a:r>
                        <a:rPr lang="ru-RU" sz="1400" spc="-55">
                          <a:effectLst/>
                          <a:latin typeface="Times New Roman"/>
                          <a:ea typeface="Times New Roman"/>
                          <a:cs typeface="Times New Roman"/>
                        </a:rPr>
                        <a:t> </a:t>
                      </a:r>
                      <a:r>
                        <a:rPr lang="ru-RU" sz="1400" spc="-5">
                          <a:effectLst/>
                          <a:latin typeface="Times New Roman"/>
                          <a:ea typeface="Times New Roman"/>
                          <a:cs typeface="Times New Roman"/>
                        </a:rPr>
                        <a:t>до</a:t>
                      </a:r>
                      <a:r>
                        <a:rPr lang="ru-RU" sz="1400" spc="-55">
                          <a:effectLst/>
                          <a:latin typeface="Times New Roman"/>
                          <a:ea typeface="Times New Roman"/>
                          <a:cs typeface="Times New Roman"/>
                        </a:rPr>
                        <a:t> </a:t>
                      </a:r>
                      <a:r>
                        <a:rPr lang="ru-RU" sz="1400" spc="-5">
                          <a:effectLst/>
                          <a:latin typeface="Times New Roman"/>
                          <a:ea typeface="Times New Roman"/>
                          <a:cs typeface="Times New Roman"/>
                        </a:rPr>
                        <a:t>1-го</a:t>
                      </a:r>
                      <a:r>
                        <a:rPr lang="ru-RU" sz="1400" spc="-60">
                          <a:effectLst/>
                          <a:latin typeface="Times New Roman"/>
                          <a:ea typeface="Times New Roman"/>
                          <a:cs typeface="Times New Roman"/>
                        </a:rPr>
                        <a:t> </a:t>
                      </a:r>
                      <a:r>
                        <a:rPr lang="ru-RU" sz="1400">
                          <a:effectLst/>
                          <a:latin typeface="Times New Roman"/>
                          <a:ea typeface="Times New Roman"/>
                          <a:cs typeface="Times New Roman"/>
                        </a:rPr>
                        <a:t>года</a:t>
                      </a:r>
                      <a:r>
                        <a:rPr lang="ru-RU" sz="1400" spc="-55">
                          <a:effectLst/>
                          <a:latin typeface="Times New Roman"/>
                          <a:ea typeface="Times New Roman"/>
                          <a:cs typeface="Times New Roman"/>
                        </a:rPr>
                        <a:t> </a:t>
                      </a:r>
                      <a:r>
                        <a:rPr lang="ru-RU" sz="1400">
                          <a:effectLst/>
                          <a:latin typeface="Times New Roman"/>
                          <a:ea typeface="Times New Roman"/>
                          <a:cs typeface="Times New Roman"/>
                        </a:rPr>
                        <a:t>живым</a:t>
                      </a:r>
                      <a:r>
                        <a:rPr lang="ru-RU" sz="1400" spc="-60">
                          <a:effectLst/>
                          <a:latin typeface="Times New Roman"/>
                          <a:ea typeface="Times New Roman"/>
                          <a:cs typeface="Times New Roman"/>
                        </a:rPr>
                        <a:t> </a:t>
                      </a:r>
                      <a:r>
                        <a:rPr lang="ru-RU" sz="1400">
                          <a:effectLst/>
                          <a:latin typeface="Times New Roman"/>
                          <a:ea typeface="Times New Roman"/>
                          <a:cs typeface="Times New Roman"/>
                        </a:rPr>
                        <a:t>весом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655" marR="22225" algn="ctr">
                        <a:spcBef>
                          <a:spcPts val="820"/>
                        </a:spcBef>
                        <a:spcAft>
                          <a:spcPts val="0"/>
                        </a:spcAft>
                      </a:pPr>
                      <a:r>
                        <a:rPr lang="ru-RU" sz="1400">
                          <a:effectLst/>
                          <a:latin typeface="Times New Roman"/>
                          <a:ea typeface="Times New Roman"/>
                          <a:cs typeface="Times New Roman"/>
                        </a:rPr>
                        <a:t>голов</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25120" marR="320675" algn="ctr">
                        <a:spcBef>
                          <a:spcPts val="820"/>
                        </a:spcBef>
                        <a:spcAft>
                          <a:spcPts val="0"/>
                        </a:spcAft>
                      </a:pPr>
                      <a:r>
                        <a:rPr lang="ru-RU" sz="1400">
                          <a:effectLst/>
                          <a:latin typeface="Times New Roman"/>
                          <a:ea typeface="Times New Roman"/>
                          <a:cs typeface="Times New Roman"/>
                        </a:rPr>
                        <a:t>68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marL="371475" algn="l">
                        <a:spcBef>
                          <a:spcPts val="820"/>
                        </a:spcBef>
                        <a:spcAft>
                          <a:spcPts val="0"/>
                        </a:spcAft>
                      </a:pPr>
                      <a:r>
                        <a:rPr lang="ru-RU" sz="1400">
                          <a:effectLst/>
                          <a:latin typeface="Times New Roman"/>
                          <a:ea typeface="Times New Roman"/>
                          <a:cs typeface="Times New Roman"/>
                        </a:rPr>
                        <a:t>6</a:t>
                      </a:r>
                      <a:r>
                        <a:rPr lang="ru-RU" sz="1400" spc="-30">
                          <a:effectLst/>
                          <a:latin typeface="Times New Roman"/>
                          <a:ea typeface="Times New Roman"/>
                          <a:cs typeface="Times New Roman"/>
                        </a:rPr>
                        <a:t> </a:t>
                      </a:r>
                      <a:r>
                        <a:rPr lang="ru-RU" sz="1400">
                          <a:effectLst/>
                          <a:latin typeface="Times New Roman"/>
                          <a:ea typeface="Times New Roman"/>
                          <a:cs typeface="Times New Roman"/>
                        </a:rPr>
                        <a:t>528</a:t>
                      </a:r>
                      <a:r>
                        <a:rPr lang="ru-RU" sz="1400" spc="-25">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835">
                <a:tc>
                  <a:txBody>
                    <a:bodyPr/>
                    <a:lstStyle/>
                    <a:p>
                      <a:pPr marL="88900" marR="79375" algn="ctr">
                        <a:spcBef>
                          <a:spcPts val="820"/>
                        </a:spcBef>
                        <a:spcAft>
                          <a:spcPts val="0"/>
                        </a:spcAft>
                      </a:pPr>
                      <a:r>
                        <a:rPr lang="ru-RU" sz="1400">
                          <a:effectLst/>
                          <a:latin typeface="Times New Roman"/>
                          <a:ea typeface="Times New Roman"/>
                          <a:cs typeface="Times New Roman"/>
                        </a:rPr>
                        <a:t>5</a:t>
                      </a:r>
                      <a:r>
                        <a:rPr lang="ru-RU" sz="1400" spc="-30">
                          <a:effectLst/>
                          <a:latin typeface="Times New Roman"/>
                          <a:ea typeface="Times New Roman"/>
                          <a:cs typeface="Times New Roman"/>
                        </a:rPr>
                        <a:t> </a:t>
                      </a:r>
                      <a:r>
                        <a:rPr lang="ru-RU" sz="1400">
                          <a:effectLst/>
                          <a:latin typeface="Times New Roman"/>
                          <a:ea typeface="Times New Roman"/>
                          <a:cs typeface="Times New Roman"/>
                        </a:rPr>
                        <a:t>год</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algn="l">
                        <a:spcBef>
                          <a:spcPts val="820"/>
                        </a:spcBef>
                        <a:spcAft>
                          <a:spcPts val="0"/>
                        </a:spcAft>
                      </a:pPr>
                      <a:r>
                        <a:rPr lang="ru-RU" sz="1400" spc="-5">
                          <a:effectLst/>
                          <a:latin typeface="Times New Roman"/>
                          <a:ea typeface="Times New Roman"/>
                          <a:cs typeface="Times New Roman"/>
                        </a:rPr>
                        <a:t>Реализация</a:t>
                      </a:r>
                      <a:r>
                        <a:rPr lang="ru-RU" sz="1400" spc="-65">
                          <a:effectLst/>
                          <a:latin typeface="Times New Roman"/>
                          <a:ea typeface="Times New Roman"/>
                          <a:cs typeface="Times New Roman"/>
                        </a:rPr>
                        <a:t> </a:t>
                      </a:r>
                      <a:r>
                        <a:rPr lang="ru-RU" sz="1400" spc="-5">
                          <a:effectLst/>
                          <a:latin typeface="Times New Roman"/>
                          <a:ea typeface="Times New Roman"/>
                          <a:cs typeface="Times New Roman"/>
                        </a:rPr>
                        <a:t>бычков</a:t>
                      </a:r>
                      <a:r>
                        <a:rPr lang="ru-RU" sz="1400" spc="-55">
                          <a:effectLst/>
                          <a:latin typeface="Times New Roman"/>
                          <a:ea typeface="Times New Roman"/>
                          <a:cs typeface="Times New Roman"/>
                        </a:rPr>
                        <a:t> </a:t>
                      </a:r>
                      <a:r>
                        <a:rPr lang="ru-RU" sz="1400" spc="-5">
                          <a:effectLst/>
                          <a:latin typeface="Times New Roman"/>
                          <a:ea typeface="Times New Roman"/>
                          <a:cs typeface="Times New Roman"/>
                        </a:rPr>
                        <a:t>до</a:t>
                      </a:r>
                      <a:r>
                        <a:rPr lang="ru-RU" sz="1400" spc="-55">
                          <a:effectLst/>
                          <a:latin typeface="Times New Roman"/>
                          <a:ea typeface="Times New Roman"/>
                          <a:cs typeface="Times New Roman"/>
                        </a:rPr>
                        <a:t> </a:t>
                      </a:r>
                      <a:r>
                        <a:rPr lang="ru-RU" sz="1400" spc="-5">
                          <a:effectLst/>
                          <a:latin typeface="Times New Roman"/>
                          <a:ea typeface="Times New Roman"/>
                          <a:cs typeface="Times New Roman"/>
                        </a:rPr>
                        <a:t>1-го</a:t>
                      </a:r>
                      <a:r>
                        <a:rPr lang="ru-RU" sz="1400" spc="-60">
                          <a:effectLst/>
                          <a:latin typeface="Times New Roman"/>
                          <a:ea typeface="Times New Roman"/>
                          <a:cs typeface="Times New Roman"/>
                        </a:rPr>
                        <a:t> </a:t>
                      </a:r>
                      <a:r>
                        <a:rPr lang="ru-RU" sz="1400">
                          <a:effectLst/>
                          <a:latin typeface="Times New Roman"/>
                          <a:ea typeface="Times New Roman"/>
                          <a:cs typeface="Times New Roman"/>
                        </a:rPr>
                        <a:t>года</a:t>
                      </a:r>
                      <a:r>
                        <a:rPr lang="ru-RU" sz="1400" spc="-55">
                          <a:effectLst/>
                          <a:latin typeface="Times New Roman"/>
                          <a:ea typeface="Times New Roman"/>
                          <a:cs typeface="Times New Roman"/>
                        </a:rPr>
                        <a:t> </a:t>
                      </a:r>
                      <a:r>
                        <a:rPr lang="ru-RU" sz="1400">
                          <a:effectLst/>
                          <a:latin typeface="Times New Roman"/>
                          <a:ea typeface="Times New Roman"/>
                          <a:cs typeface="Times New Roman"/>
                        </a:rPr>
                        <a:t>живым</a:t>
                      </a:r>
                      <a:r>
                        <a:rPr lang="ru-RU" sz="1400" spc="-60">
                          <a:effectLst/>
                          <a:latin typeface="Times New Roman"/>
                          <a:ea typeface="Times New Roman"/>
                          <a:cs typeface="Times New Roman"/>
                        </a:rPr>
                        <a:t> </a:t>
                      </a:r>
                      <a:r>
                        <a:rPr lang="ru-RU" sz="1400">
                          <a:effectLst/>
                          <a:latin typeface="Times New Roman"/>
                          <a:ea typeface="Times New Roman"/>
                          <a:cs typeface="Times New Roman"/>
                        </a:rPr>
                        <a:t>весом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655" marR="22225" algn="ctr">
                        <a:spcBef>
                          <a:spcPts val="820"/>
                        </a:spcBef>
                        <a:spcAft>
                          <a:spcPts val="0"/>
                        </a:spcAft>
                      </a:pPr>
                      <a:r>
                        <a:rPr lang="ru-RU" sz="1400">
                          <a:effectLst/>
                          <a:latin typeface="Times New Roman"/>
                          <a:ea typeface="Times New Roman"/>
                          <a:cs typeface="Times New Roman"/>
                        </a:rPr>
                        <a:t>голов</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25120" marR="320675" algn="ctr">
                        <a:spcBef>
                          <a:spcPts val="820"/>
                        </a:spcBef>
                        <a:spcAft>
                          <a:spcPts val="0"/>
                        </a:spcAft>
                      </a:pPr>
                      <a:r>
                        <a:rPr lang="ru-RU" sz="1400">
                          <a:effectLst/>
                          <a:latin typeface="Times New Roman"/>
                          <a:ea typeface="Times New Roman"/>
                          <a:cs typeface="Times New Roman"/>
                        </a:rPr>
                        <a:t>88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marL="371475" algn="l">
                        <a:spcBef>
                          <a:spcPts val="820"/>
                        </a:spcBef>
                        <a:spcAft>
                          <a:spcPts val="0"/>
                        </a:spcAft>
                      </a:pPr>
                      <a:r>
                        <a:rPr lang="ru-RU" sz="1400">
                          <a:effectLst/>
                          <a:latin typeface="Times New Roman"/>
                          <a:ea typeface="Times New Roman"/>
                          <a:cs typeface="Times New Roman"/>
                        </a:rPr>
                        <a:t>8</a:t>
                      </a:r>
                      <a:r>
                        <a:rPr lang="ru-RU" sz="1400" spc="-30">
                          <a:effectLst/>
                          <a:latin typeface="Times New Roman"/>
                          <a:ea typeface="Times New Roman"/>
                          <a:cs typeface="Times New Roman"/>
                        </a:rPr>
                        <a:t> </a:t>
                      </a:r>
                      <a:r>
                        <a:rPr lang="ru-RU" sz="1400">
                          <a:effectLst/>
                          <a:latin typeface="Times New Roman"/>
                          <a:ea typeface="Times New Roman"/>
                          <a:cs typeface="Times New Roman"/>
                        </a:rPr>
                        <a:t>448</a:t>
                      </a:r>
                      <a:r>
                        <a:rPr lang="ru-RU" sz="1400" spc="-25">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835">
                <a:tc>
                  <a:txBody>
                    <a:bodyPr/>
                    <a:lstStyle/>
                    <a:p>
                      <a:pPr marL="88900" marR="79375" algn="ctr">
                        <a:spcBef>
                          <a:spcPts val="820"/>
                        </a:spcBef>
                        <a:spcAft>
                          <a:spcPts val="0"/>
                        </a:spcAft>
                      </a:pPr>
                      <a:r>
                        <a:rPr lang="ru-RU" sz="1400">
                          <a:effectLst/>
                          <a:latin typeface="Times New Roman"/>
                          <a:ea typeface="Times New Roman"/>
                          <a:cs typeface="Times New Roman"/>
                        </a:rPr>
                        <a:t>6</a:t>
                      </a:r>
                      <a:r>
                        <a:rPr lang="ru-RU" sz="1400" spc="-30">
                          <a:effectLst/>
                          <a:latin typeface="Times New Roman"/>
                          <a:ea typeface="Times New Roman"/>
                          <a:cs typeface="Times New Roman"/>
                        </a:rPr>
                        <a:t> </a:t>
                      </a:r>
                      <a:r>
                        <a:rPr lang="ru-RU" sz="1400">
                          <a:effectLst/>
                          <a:latin typeface="Times New Roman"/>
                          <a:ea typeface="Times New Roman"/>
                          <a:cs typeface="Times New Roman"/>
                        </a:rPr>
                        <a:t>год</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algn="l">
                        <a:spcBef>
                          <a:spcPts val="820"/>
                        </a:spcBef>
                        <a:spcAft>
                          <a:spcPts val="0"/>
                        </a:spcAft>
                      </a:pPr>
                      <a:r>
                        <a:rPr lang="ru-RU" sz="1400" spc="-5">
                          <a:effectLst/>
                          <a:latin typeface="Times New Roman"/>
                          <a:ea typeface="Times New Roman"/>
                          <a:cs typeface="Times New Roman"/>
                        </a:rPr>
                        <a:t>Реализация</a:t>
                      </a:r>
                      <a:r>
                        <a:rPr lang="ru-RU" sz="1400" spc="-65">
                          <a:effectLst/>
                          <a:latin typeface="Times New Roman"/>
                          <a:ea typeface="Times New Roman"/>
                          <a:cs typeface="Times New Roman"/>
                        </a:rPr>
                        <a:t> </a:t>
                      </a:r>
                      <a:r>
                        <a:rPr lang="ru-RU" sz="1400" spc="-5">
                          <a:effectLst/>
                          <a:latin typeface="Times New Roman"/>
                          <a:ea typeface="Times New Roman"/>
                          <a:cs typeface="Times New Roman"/>
                        </a:rPr>
                        <a:t>бычков</a:t>
                      </a:r>
                      <a:r>
                        <a:rPr lang="ru-RU" sz="1400" spc="-55">
                          <a:effectLst/>
                          <a:latin typeface="Times New Roman"/>
                          <a:ea typeface="Times New Roman"/>
                          <a:cs typeface="Times New Roman"/>
                        </a:rPr>
                        <a:t> </a:t>
                      </a:r>
                      <a:r>
                        <a:rPr lang="ru-RU" sz="1400" spc="-5">
                          <a:effectLst/>
                          <a:latin typeface="Times New Roman"/>
                          <a:ea typeface="Times New Roman"/>
                          <a:cs typeface="Times New Roman"/>
                        </a:rPr>
                        <a:t>до</a:t>
                      </a:r>
                      <a:r>
                        <a:rPr lang="ru-RU" sz="1400" spc="-55">
                          <a:effectLst/>
                          <a:latin typeface="Times New Roman"/>
                          <a:ea typeface="Times New Roman"/>
                          <a:cs typeface="Times New Roman"/>
                        </a:rPr>
                        <a:t> </a:t>
                      </a:r>
                      <a:r>
                        <a:rPr lang="ru-RU" sz="1400" spc="-5">
                          <a:effectLst/>
                          <a:latin typeface="Times New Roman"/>
                          <a:ea typeface="Times New Roman"/>
                          <a:cs typeface="Times New Roman"/>
                        </a:rPr>
                        <a:t>1-го</a:t>
                      </a:r>
                      <a:r>
                        <a:rPr lang="ru-RU" sz="1400" spc="-60">
                          <a:effectLst/>
                          <a:latin typeface="Times New Roman"/>
                          <a:ea typeface="Times New Roman"/>
                          <a:cs typeface="Times New Roman"/>
                        </a:rPr>
                        <a:t> </a:t>
                      </a:r>
                      <a:r>
                        <a:rPr lang="ru-RU" sz="1400">
                          <a:effectLst/>
                          <a:latin typeface="Times New Roman"/>
                          <a:ea typeface="Times New Roman"/>
                          <a:cs typeface="Times New Roman"/>
                        </a:rPr>
                        <a:t>года</a:t>
                      </a:r>
                      <a:r>
                        <a:rPr lang="ru-RU" sz="1400" spc="-55">
                          <a:effectLst/>
                          <a:latin typeface="Times New Roman"/>
                          <a:ea typeface="Times New Roman"/>
                          <a:cs typeface="Times New Roman"/>
                        </a:rPr>
                        <a:t> </a:t>
                      </a:r>
                      <a:r>
                        <a:rPr lang="ru-RU" sz="1400">
                          <a:effectLst/>
                          <a:latin typeface="Times New Roman"/>
                          <a:ea typeface="Times New Roman"/>
                          <a:cs typeface="Times New Roman"/>
                        </a:rPr>
                        <a:t>живым</a:t>
                      </a:r>
                      <a:r>
                        <a:rPr lang="ru-RU" sz="1400" spc="-60">
                          <a:effectLst/>
                          <a:latin typeface="Times New Roman"/>
                          <a:ea typeface="Times New Roman"/>
                          <a:cs typeface="Times New Roman"/>
                        </a:rPr>
                        <a:t> </a:t>
                      </a:r>
                      <a:r>
                        <a:rPr lang="ru-RU" sz="1400">
                          <a:effectLst/>
                          <a:latin typeface="Times New Roman"/>
                          <a:ea typeface="Times New Roman"/>
                          <a:cs typeface="Times New Roman"/>
                        </a:rPr>
                        <a:t>весом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655" marR="22225" algn="ctr">
                        <a:spcBef>
                          <a:spcPts val="820"/>
                        </a:spcBef>
                        <a:spcAft>
                          <a:spcPts val="0"/>
                        </a:spcAft>
                      </a:pPr>
                      <a:r>
                        <a:rPr lang="ru-RU" sz="1400">
                          <a:effectLst/>
                          <a:latin typeface="Times New Roman"/>
                          <a:ea typeface="Times New Roman"/>
                          <a:cs typeface="Times New Roman"/>
                        </a:rPr>
                        <a:t>голов</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26390" marR="320675" algn="ctr">
                        <a:spcBef>
                          <a:spcPts val="820"/>
                        </a:spcBef>
                        <a:spcAft>
                          <a:spcPts val="0"/>
                        </a:spcAft>
                      </a:pPr>
                      <a:r>
                        <a:rPr lang="ru-RU" sz="1400">
                          <a:effectLst/>
                          <a:latin typeface="Times New Roman"/>
                          <a:ea typeface="Times New Roman"/>
                          <a:cs typeface="Times New Roman"/>
                        </a:rPr>
                        <a:t>116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marL="337820" algn="l">
                        <a:spcBef>
                          <a:spcPts val="820"/>
                        </a:spcBef>
                        <a:spcAft>
                          <a:spcPts val="0"/>
                        </a:spcAft>
                      </a:pPr>
                      <a:r>
                        <a:rPr lang="ru-RU" sz="1400">
                          <a:effectLst/>
                          <a:latin typeface="Times New Roman"/>
                          <a:ea typeface="Times New Roman"/>
                          <a:cs typeface="Times New Roman"/>
                        </a:rPr>
                        <a:t>11</a:t>
                      </a:r>
                      <a:r>
                        <a:rPr lang="ru-RU" sz="1400" spc="-35">
                          <a:effectLst/>
                          <a:latin typeface="Times New Roman"/>
                          <a:ea typeface="Times New Roman"/>
                          <a:cs typeface="Times New Roman"/>
                        </a:rPr>
                        <a:t> </a:t>
                      </a:r>
                      <a:r>
                        <a:rPr lang="ru-RU" sz="1400">
                          <a:effectLst/>
                          <a:latin typeface="Times New Roman"/>
                          <a:ea typeface="Times New Roman"/>
                          <a:cs typeface="Times New Roman"/>
                        </a:rPr>
                        <a:t>136</a:t>
                      </a:r>
                      <a:r>
                        <a:rPr lang="ru-RU" sz="1400" spc="-30">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544">
                <a:tc>
                  <a:txBody>
                    <a:bodyPr/>
                    <a:lstStyle/>
                    <a:p>
                      <a:pPr marL="88900" marR="79375" algn="ctr">
                        <a:spcBef>
                          <a:spcPts val="825"/>
                        </a:spcBef>
                        <a:spcAft>
                          <a:spcPts val="0"/>
                        </a:spcAft>
                      </a:pPr>
                      <a:r>
                        <a:rPr lang="ru-RU" sz="1400">
                          <a:effectLst/>
                          <a:latin typeface="Times New Roman"/>
                          <a:ea typeface="Times New Roman"/>
                          <a:cs typeface="Times New Roman"/>
                        </a:rPr>
                        <a:t>7</a:t>
                      </a:r>
                      <a:r>
                        <a:rPr lang="ru-RU" sz="1400" spc="-30">
                          <a:effectLst/>
                          <a:latin typeface="Times New Roman"/>
                          <a:ea typeface="Times New Roman"/>
                          <a:cs typeface="Times New Roman"/>
                        </a:rPr>
                        <a:t> </a:t>
                      </a:r>
                      <a:r>
                        <a:rPr lang="ru-RU" sz="1400">
                          <a:effectLst/>
                          <a:latin typeface="Times New Roman"/>
                          <a:ea typeface="Times New Roman"/>
                          <a:cs typeface="Times New Roman"/>
                        </a:rPr>
                        <a:t>год</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algn="l">
                        <a:spcBef>
                          <a:spcPts val="825"/>
                        </a:spcBef>
                        <a:spcAft>
                          <a:spcPts val="0"/>
                        </a:spcAft>
                      </a:pPr>
                      <a:r>
                        <a:rPr lang="ru-RU" sz="1400" spc="-5">
                          <a:effectLst/>
                          <a:latin typeface="Times New Roman"/>
                          <a:ea typeface="Times New Roman"/>
                          <a:cs typeface="Times New Roman"/>
                        </a:rPr>
                        <a:t>Реализация</a:t>
                      </a:r>
                      <a:r>
                        <a:rPr lang="ru-RU" sz="1400" spc="-65">
                          <a:effectLst/>
                          <a:latin typeface="Times New Roman"/>
                          <a:ea typeface="Times New Roman"/>
                          <a:cs typeface="Times New Roman"/>
                        </a:rPr>
                        <a:t> </a:t>
                      </a:r>
                      <a:r>
                        <a:rPr lang="ru-RU" sz="1400" spc="-5">
                          <a:effectLst/>
                          <a:latin typeface="Times New Roman"/>
                          <a:ea typeface="Times New Roman"/>
                          <a:cs typeface="Times New Roman"/>
                        </a:rPr>
                        <a:t>бычков</a:t>
                      </a:r>
                      <a:r>
                        <a:rPr lang="ru-RU" sz="1400" spc="-55">
                          <a:effectLst/>
                          <a:latin typeface="Times New Roman"/>
                          <a:ea typeface="Times New Roman"/>
                          <a:cs typeface="Times New Roman"/>
                        </a:rPr>
                        <a:t> </a:t>
                      </a:r>
                      <a:r>
                        <a:rPr lang="ru-RU" sz="1400" spc="-5">
                          <a:effectLst/>
                          <a:latin typeface="Times New Roman"/>
                          <a:ea typeface="Times New Roman"/>
                          <a:cs typeface="Times New Roman"/>
                        </a:rPr>
                        <a:t>до</a:t>
                      </a:r>
                      <a:r>
                        <a:rPr lang="ru-RU" sz="1400" spc="-55">
                          <a:effectLst/>
                          <a:latin typeface="Times New Roman"/>
                          <a:ea typeface="Times New Roman"/>
                          <a:cs typeface="Times New Roman"/>
                        </a:rPr>
                        <a:t> </a:t>
                      </a:r>
                      <a:r>
                        <a:rPr lang="ru-RU" sz="1400" spc="-5">
                          <a:effectLst/>
                          <a:latin typeface="Times New Roman"/>
                          <a:ea typeface="Times New Roman"/>
                          <a:cs typeface="Times New Roman"/>
                        </a:rPr>
                        <a:t>1-го</a:t>
                      </a:r>
                      <a:r>
                        <a:rPr lang="ru-RU" sz="1400" spc="-60">
                          <a:effectLst/>
                          <a:latin typeface="Times New Roman"/>
                          <a:ea typeface="Times New Roman"/>
                          <a:cs typeface="Times New Roman"/>
                        </a:rPr>
                        <a:t> </a:t>
                      </a:r>
                      <a:r>
                        <a:rPr lang="ru-RU" sz="1400">
                          <a:effectLst/>
                          <a:latin typeface="Times New Roman"/>
                          <a:ea typeface="Times New Roman"/>
                          <a:cs typeface="Times New Roman"/>
                        </a:rPr>
                        <a:t>года</a:t>
                      </a:r>
                      <a:r>
                        <a:rPr lang="ru-RU" sz="1400" spc="-55">
                          <a:effectLst/>
                          <a:latin typeface="Times New Roman"/>
                          <a:ea typeface="Times New Roman"/>
                          <a:cs typeface="Times New Roman"/>
                        </a:rPr>
                        <a:t> </a:t>
                      </a:r>
                      <a:r>
                        <a:rPr lang="ru-RU" sz="1400">
                          <a:effectLst/>
                          <a:latin typeface="Times New Roman"/>
                          <a:ea typeface="Times New Roman"/>
                          <a:cs typeface="Times New Roman"/>
                        </a:rPr>
                        <a:t>живым</a:t>
                      </a:r>
                      <a:r>
                        <a:rPr lang="ru-RU" sz="1400" spc="-60">
                          <a:effectLst/>
                          <a:latin typeface="Times New Roman"/>
                          <a:ea typeface="Times New Roman"/>
                          <a:cs typeface="Times New Roman"/>
                        </a:rPr>
                        <a:t> </a:t>
                      </a:r>
                      <a:r>
                        <a:rPr lang="ru-RU" sz="1400">
                          <a:effectLst/>
                          <a:latin typeface="Times New Roman"/>
                          <a:ea typeface="Times New Roman"/>
                          <a:cs typeface="Times New Roman"/>
                        </a:rPr>
                        <a:t>весом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655" marR="22225" algn="ctr">
                        <a:spcBef>
                          <a:spcPts val="825"/>
                        </a:spcBef>
                        <a:spcAft>
                          <a:spcPts val="0"/>
                        </a:spcAft>
                      </a:pPr>
                      <a:r>
                        <a:rPr lang="ru-RU" sz="1400">
                          <a:effectLst/>
                          <a:latin typeface="Times New Roman"/>
                          <a:ea typeface="Times New Roman"/>
                          <a:cs typeface="Times New Roman"/>
                        </a:rPr>
                        <a:t>голов</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26390" marR="320675" algn="ctr">
                        <a:spcBef>
                          <a:spcPts val="825"/>
                        </a:spcBef>
                        <a:spcAft>
                          <a:spcPts val="0"/>
                        </a:spcAft>
                      </a:pPr>
                      <a:r>
                        <a:rPr lang="ru-RU" sz="1400">
                          <a:effectLst/>
                          <a:latin typeface="Times New Roman"/>
                          <a:ea typeface="Times New Roman"/>
                          <a:cs typeface="Times New Roman"/>
                        </a:rPr>
                        <a:t>147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marL="337820" algn="l">
                        <a:spcBef>
                          <a:spcPts val="825"/>
                        </a:spcBef>
                        <a:spcAft>
                          <a:spcPts val="0"/>
                        </a:spcAft>
                      </a:pPr>
                      <a:r>
                        <a:rPr lang="ru-RU" sz="1400">
                          <a:effectLst/>
                          <a:latin typeface="Times New Roman"/>
                          <a:ea typeface="Times New Roman"/>
                          <a:cs typeface="Times New Roman"/>
                        </a:rPr>
                        <a:t>14</a:t>
                      </a:r>
                      <a:r>
                        <a:rPr lang="ru-RU" sz="1400" spc="-35">
                          <a:effectLst/>
                          <a:latin typeface="Times New Roman"/>
                          <a:ea typeface="Times New Roman"/>
                          <a:cs typeface="Times New Roman"/>
                        </a:rPr>
                        <a:t> </a:t>
                      </a:r>
                      <a:r>
                        <a:rPr lang="ru-RU" sz="1400">
                          <a:effectLst/>
                          <a:latin typeface="Times New Roman"/>
                          <a:ea typeface="Times New Roman"/>
                          <a:cs typeface="Times New Roman"/>
                        </a:rPr>
                        <a:t>099</a:t>
                      </a:r>
                      <a:r>
                        <a:rPr lang="ru-RU" sz="1400" spc="-30">
                          <a:effectLst/>
                          <a:latin typeface="Times New Roman"/>
                          <a:ea typeface="Times New Roman"/>
                          <a:cs typeface="Times New Roman"/>
                        </a:rPr>
                        <a:t> </a:t>
                      </a:r>
                      <a:r>
                        <a:rPr lang="ru-RU" sz="1400">
                          <a:effectLst/>
                          <a:latin typeface="Times New Roman"/>
                          <a:ea typeface="Times New Roman"/>
                          <a:cs typeface="Times New Roman"/>
                        </a:rPr>
                        <a:t>328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835">
                <a:tc>
                  <a:txBody>
                    <a:bodyPr/>
                    <a:lstStyle/>
                    <a:p>
                      <a:pPr marL="88900" marR="79375" algn="ctr">
                        <a:spcBef>
                          <a:spcPts val="820"/>
                        </a:spcBef>
                        <a:spcAft>
                          <a:spcPts val="0"/>
                        </a:spcAft>
                      </a:pPr>
                      <a:r>
                        <a:rPr lang="ru-RU" sz="1400">
                          <a:effectLst/>
                          <a:latin typeface="Times New Roman"/>
                          <a:ea typeface="Times New Roman"/>
                          <a:cs typeface="Times New Roman"/>
                        </a:rPr>
                        <a:t>8</a:t>
                      </a:r>
                      <a:r>
                        <a:rPr lang="ru-RU" sz="1400" spc="-30">
                          <a:effectLst/>
                          <a:latin typeface="Times New Roman"/>
                          <a:ea typeface="Times New Roman"/>
                          <a:cs typeface="Times New Roman"/>
                        </a:rPr>
                        <a:t> </a:t>
                      </a:r>
                      <a:r>
                        <a:rPr lang="ru-RU" sz="1400">
                          <a:effectLst/>
                          <a:latin typeface="Times New Roman"/>
                          <a:ea typeface="Times New Roman"/>
                          <a:cs typeface="Times New Roman"/>
                        </a:rPr>
                        <a:t>год</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algn="l">
                        <a:spcBef>
                          <a:spcPts val="820"/>
                        </a:spcBef>
                        <a:spcAft>
                          <a:spcPts val="0"/>
                        </a:spcAft>
                      </a:pPr>
                      <a:r>
                        <a:rPr lang="ru-RU" sz="1400" spc="-5">
                          <a:effectLst/>
                          <a:latin typeface="Times New Roman"/>
                          <a:ea typeface="Times New Roman"/>
                          <a:cs typeface="Times New Roman"/>
                        </a:rPr>
                        <a:t>Реализация</a:t>
                      </a:r>
                      <a:r>
                        <a:rPr lang="ru-RU" sz="1400" spc="-65">
                          <a:effectLst/>
                          <a:latin typeface="Times New Roman"/>
                          <a:ea typeface="Times New Roman"/>
                          <a:cs typeface="Times New Roman"/>
                        </a:rPr>
                        <a:t> </a:t>
                      </a:r>
                      <a:r>
                        <a:rPr lang="ru-RU" sz="1400" spc="-5">
                          <a:effectLst/>
                          <a:latin typeface="Times New Roman"/>
                          <a:ea typeface="Times New Roman"/>
                          <a:cs typeface="Times New Roman"/>
                        </a:rPr>
                        <a:t>бычков</a:t>
                      </a:r>
                      <a:r>
                        <a:rPr lang="ru-RU" sz="1400" spc="-55">
                          <a:effectLst/>
                          <a:latin typeface="Times New Roman"/>
                          <a:ea typeface="Times New Roman"/>
                          <a:cs typeface="Times New Roman"/>
                        </a:rPr>
                        <a:t> </a:t>
                      </a:r>
                      <a:r>
                        <a:rPr lang="ru-RU" sz="1400" spc="-5">
                          <a:effectLst/>
                          <a:latin typeface="Times New Roman"/>
                          <a:ea typeface="Times New Roman"/>
                          <a:cs typeface="Times New Roman"/>
                        </a:rPr>
                        <a:t>до</a:t>
                      </a:r>
                      <a:r>
                        <a:rPr lang="ru-RU" sz="1400" spc="-55">
                          <a:effectLst/>
                          <a:latin typeface="Times New Roman"/>
                          <a:ea typeface="Times New Roman"/>
                          <a:cs typeface="Times New Roman"/>
                        </a:rPr>
                        <a:t> </a:t>
                      </a:r>
                      <a:r>
                        <a:rPr lang="ru-RU" sz="1400" spc="-5">
                          <a:effectLst/>
                          <a:latin typeface="Times New Roman"/>
                          <a:ea typeface="Times New Roman"/>
                          <a:cs typeface="Times New Roman"/>
                        </a:rPr>
                        <a:t>1-го</a:t>
                      </a:r>
                      <a:r>
                        <a:rPr lang="ru-RU" sz="1400" spc="-60">
                          <a:effectLst/>
                          <a:latin typeface="Times New Roman"/>
                          <a:ea typeface="Times New Roman"/>
                          <a:cs typeface="Times New Roman"/>
                        </a:rPr>
                        <a:t> </a:t>
                      </a:r>
                      <a:r>
                        <a:rPr lang="ru-RU" sz="1400">
                          <a:effectLst/>
                          <a:latin typeface="Times New Roman"/>
                          <a:ea typeface="Times New Roman"/>
                          <a:cs typeface="Times New Roman"/>
                        </a:rPr>
                        <a:t>года</a:t>
                      </a:r>
                      <a:r>
                        <a:rPr lang="ru-RU" sz="1400" spc="-55">
                          <a:effectLst/>
                          <a:latin typeface="Times New Roman"/>
                          <a:ea typeface="Times New Roman"/>
                          <a:cs typeface="Times New Roman"/>
                        </a:rPr>
                        <a:t> </a:t>
                      </a:r>
                      <a:r>
                        <a:rPr lang="ru-RU" sz="1400">
                          <a:effectLst/>
                          <a:latin typeface="Times New Roman"/>
                          <a:ea typeface="Times New Roman"/>
                          <a:cs typeface="Times New Roman"/>
                        </a:rPr>
                        <a:t>живым</a:t>
                      </a:r>
                      <a:r>
                        <a:rPr lang="ru-RU" sz="1400" spc="-60">
                          <a:effectLst/>
                          <a:latin typeface="Times New Roman"/>
                          <a:ea typeface="Times New Roman"/>
                          <a:cs typeface="Times New Roman"/>
                        </a:rPr>
                        <a:t> </a:t>
                      </a:r>
                      <a:r>
                        <a:rPr lang="ru-RU" sz="1400">
                          <a:effectLst/>
                          <a:latin typeface="Times New Roman"/>
                          <a:ea typeface="Times New Roman"/>
                          <a:cs typeface="Times New Roman"/>
                        </a:rPr>
                        <a:t>весом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655" marR="22225" algn="ctr">
                        <a:spcBef>
                          <a:spcPts val="820"/>
                        </a:spcBef>
                        <a:spcAft>
                          <a:spcPts val="0"/>
                        </a:spcAft>
                      </a:pPr>
                      <a:r>
                        <a:rPr lang="ru-RU" sz="1400">
                          <a:effectLst/>
                          <a:latin typeface="Times New Roman"/>
                          <a:ea typeface="Times New Roman"/>
                          <a:cs typeface="Times New Roman"/>
                        </a:rPr>
                        <a:t>голов</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26390" marR="320675" algn="ctr">
                        <a:spcBef>
                          <a:spcPts val="820"/>
                        </a:spcBef>
                        <a:spcAft>
                          <a:spcPts val="0"/>
                        </a:spcAft>
                      </a:pPr>
                      <a:r>
                        <a:rPr lang="ru-RU" sz="1400">
                          <a:effectLst/>
                          <a:latin typeface="Times New Roman"/>
                          <a:ea typeface="Times New Roman"/>
                          <a:cs typeface="Times New Roman"/>
                        </a:rPr>
                        <a:t>185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4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7820" algn="l">
                        <a:spcBef>
                          <a:spcPts val="820"/>
                        </a:spcBef>
                        <a:spcAft>
                          <a:spcPts val="0"/>
                        </a:spcAft>
                      </a:pPr>
                      <a:r>
                        <a:rPr lang="ru-RU" sz="1400">
                          <a:effectLst/>
                          <a:latin typeface="Times New Roman"/>
                          <a:ea typeface="Times New Roman"/>
                          <a:cs typeface="Times New Roman"/>
                        </a:rPr>
                        <a:t>17</a:t>
                      </a:r>
                      <a:r>
                        <a:rPr lang="ru-RU" sz="1400" spc="-35">
                          <a:effectLst/>
                          <a:latin typeface="Times New Roman"/>
                          <a:ea typeface="Times New Roman"/>
                          <a:cs typeface="Times New Roman"/>
                        </a:rPr>
                        <a:t> </a:t>
                      </a:r>
                      <a:r>
                        <a:rPr lang="ru-RU" sz="1400">
                          <a:effectLst/>
                          <a:latin typeface="Times New Roman"/>
                          <a:ea typeface="Times New Roman"/>
                          <a:cs typeface="Times New Roman"/>
                        </a:rPr>
                        <a:t>799</a:t>
                      </a:r>
                      <a:r>
                        <a:rPr lang="ru-RU" sz="1400" spc="-30">
                          <a:effectLst/>
                          <a:latin typeface="Times New Roman"/>
                          <a:ea typeface="Times New Roman"/>
                          <a:cs typeface="Times New Roman"/>
                        </a:rPr>
                        <a:t> </a:t>
                      </a:r>
                      <a:r>
                        <a:rPr lang="ru-RU" sz="1400">
                          <a:effectLst/>
                          <a:latin typeface="Times New Roman"/>
                          <a:ea typeface="Times New Roman"/>
                          <a:cs typeface="Times New Roman"/>
                        </a:rPr>
                        <a:t>540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835">
                <a:tc>
                  <a:txBody>
                    <a:bodyPr/>
                    <a:lstStyle/>
                    <a:p>
                      <a:pPr marL="88900" marR="79375" algn="ctr">
                        <a:spcBef>
                          <a:spcPts val="820"/>
                        </a:spcBef>
                        <a:spcAft>
                          <a:spcPts val="0"/>
                        </a:spcAft>
                      </a:pPr>
                      <a:r>
                        <a:rPr lang="ru-RU" sz="1400">
                          <a:effectLst/>
                          <a:latin typeface="Times New Roman"/>
                          <a:ea typeface="Times New Roman"/>
                          <a:cs typeface="Times New Roman"/>
                        </a:rPr>
                        <a:t>9</a:t>
                      </a:r>
                      <a:r>
                        <a:rPr lang="ru-RU" sz="1400" spc="-30">
                          <a:effectLst/>
                          <a:latin typeface="Times New Roman"/>
                          <a:ea typeface="Times New Roman"/>
                          <a:cs typeface="Times New Roman"/>
                        </a:rPr>
                        <a:t> </a:t>
                      </a:r>
                      <a:r>
                        <a:rPr lang="ru-RU" sz="1400">
                          <a:effectLst/>
                          <a:latin typeface="Times New Roman"/>
                          <a:ea typeface="Times New Roman"/>
                          <a:cs typeface="Times New Roman"/>
                        </a:rPr>
                        <a:t>год</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algn="l">
                        <a:spcBef>
                          <a:spcPts val="820"/>
                        </a:spcBef>
                        <a:spcAft>
                          <a:spcPts val="0"/>
                        </a:spcAft>
                      </a:pPr>
                      <a:r>
                        <a:rPr lang="ru-RU" sz="1400" spc="-5">
                          <a:effectLst/>
                          <a:latin typeface="Times New Roman"/>
                          <a:ea typeface="Times New Roman"/>
                          <a:cs typeface="Times New Roman"/>
                        </a:rPr>
                        <a:t>Реализация</a:t>
                      </a:r>
                      <a:r>
                        <a:rPr lang="ru-RU" sz="1400" spc="-65">
                          <a:effectLst/>
                          <a:latin typeface="Times New Roman"/>
                          <a:ea typeface="Times New Roman"/>
                          <a:cs typeface="Times New Roman"/>
                        </a:rPr>
                        <a:t> </a:t>
                      </a:r>
                      <a:r>
                        <a:rPr lang="ru-RU" sz="1400" spc="-5">
                          <a:effectLst/>
                          <a:latin typeface="Times New Roman"/>
                          <a:ea typeface="Times New Roman"/>
                          <a:cs typeface="Times New Roman"/>
                        </a:rPr>
                        <a:t>бычков</a:t>
                      </a:r>
                      <a:r>
                        <a:rPr lang="ru-RU" sz="1400" spc="-55">
                          <a:effectLst/>
                          <a:latin typeface="Times New Roman"/>
                          <a:ea typeface="Times New Roman"/>
                          <a:cs typeface="Times New Roman"/>
                        </a:rPr>
                        <a:t> </a:t>
                      </a:r>
                      <a:r>
                        <a:rPr lang="ru-RU" sz="1400" spc="-5">
                          <a:effectLst/>
                          <a:latin typeface="Times New Roman"/>
                          <a:ea typeface="Times New Roman"/>
                          <a:cs typeface="Times New Roman"/>
                        </a:rPr>
                        <a:t>до</a:t>
                      </a:r>
                      <a:r>
                        <a:rPr lang="ru-RU" sz="1400" spc="-55">
                          <a:effectLst/>
                          <a:latin typeface="Times New Roman"/>
                          <a:ea typeface="Times New Roman"/>
                          <a:cs typeface="Times New Roman"/>
                        </a:rPr>
                        <a:t> </a:t>
                      </a:r>
                      <a:r>
                        <a:rPr lang="ru-RU" sz="1400" spc="-5">
                          <a:effectLst/>
                          <a:latin typeface="Times New Roman"/>
                          <a:ea typeface="Times New Roman"/>
                          <a:cs typeface="Times New Roman"/>
                        </a:rPr>
                        <a:t>1-го</a:t>
                      </a:r>
                      <a:r>
                        <a:rPr lang="ru-RU" sz="1400" spc="-60">
                          <a:effectLst/>
                          <a:latin typeface="Times New Roman"/>
                          <a:ea typeface="Times New Roman"/>
                          <a:cs typeface="Times New Roman"/>
                        </a:rPr>
                        <a:t> </a:t>
                      </a:r>
                      <a:r>
                        <a:rPr lang="ru-RU" sz="1400">
                          <a:effectLst/>
                          <a:latin typeface="Times New Roman"/>
                          <a:ea typeface="Times New Roman"/>
                          <a:cs typeface="Times New Roman"/>
                        </a:rPr>
                        <a:t>года</a:t>
                      </a:r>
                      <a:r>
                        <a:rPr lang="ru-RU" sz="1400" spc="-55">
                          <a:effectLst/>
                          <a:latin typeface="Times New Roman"/>
                          <a:ea typeface="Times New Roman"/>
                          <a:cs typeface="Times New Roman"/>
                        </a:rPr>
                        <a:t> </a:t>
                      </a:r>
                      <a:r>
                        <a:rPr lang="ru-RU" sz="1400">
                          <a:effectLst/>
                          <a:latin typeface="Times New Roman"/>
                          <a:ea typeface="Times New Roman"/>
                          <a:cs typeface="Times New Roman"/>
                        </a:rPr>
                        <a:t>живым</a:t>
                      </a:r>
                      <a:r>
                        <a:rPr lang="ru-RU" sz="1400" spc="-60">
                          <a:effectLst/>
                          <a:latin typeface="Times New Roman"/>
                          <a:ea typeface="Times New Roman"/>
                          <a:cs typeface="Times New Roman"/>
                        </a:rPr>
                        <a:t> </a:t>
                      </a:r>
                      <a:r>
                        <a:rPr lang="ru-RU" sz="1400">
                          <a:effectLst/>
                          <a:latin typeface="Times New Roman"/>
                          <a:ea typeface="Times New Roman"/>
                          <a:cs typeface="Times New Roman"/>
                        </a:rPr>
                        <a:t>весом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655" marR="22225" algn="ctr">
                        <a:spcBef>
                          <a:spcPts val="820"/>
                        </a:spcBef>
                        <a:spcAft>
                          <a:spcPts val="0"/>
                        </a:spcAft>
                      </a:pPr>
                      <a:r>
                        <a:rPr lang="ru-RU" sz="1400">
                          <a:effectLst/>
                          <a:latin typeface="Times New Roman"/>
                          <a:ea typeface="Times New Roman"/>
                          <a:cs typeface="Times New Roman"/>
                        </a:rPr>
                        <a:t>голов</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26390" marR="320675" algn="ctr">
                        <a:spcBef>
                          <a:spcPts val="820"/>
                        </a:spcBef>
                        <a:spcAft>
                          <a:spcPts val="0"/>
                        </a:spcAft>
                      </a:pPr>
                      <a:r>
                        <a:rPr lang="ru-RU" sz="1400">
                          <a:effectLst/>
                          <a:latin typeface="Times New Roman"/>
                          <a:ea typeface="Times New Roman"/>
                          <a:cs typeface="Times New Roman"/>
                        </a:rPr>
                        <a:t>234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4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7820" algn="l">
                        <a:spcBef>
                          <a:spcPts val="820"/>
                        </a:spcBef>
                        <a:spcAft>
                          <a:spcPts val="0"/>
                        </a:spcAft>
                      </a:pPr>
                      <a:r>
                        <a:rPr lang="ru-RU" sz="1400">
                          <a:effectLst/>
                          <a:latin typeface="Times New Roman"/>
                          <a:ea typeface="Times New Roman"/>
                          <a:cs typeface="Times New Roman"/>
                        </a:rPr>
                        <a:t>22</a:t>
                      </a:r>
                      <a:r>
                        <a:rPr lang="ru-RU" sz="1400" spc="-35">
                          <a:effectLst/>
                          <a:latin typeface="Times New Roman"/>
                          <a:ea typeface="Times New Roman"/>
                          <a:cs typeface="Times New Roman"/>
                        </a:rPr>
                        <a:t> </a:t>
                      </a:r>
                      <a:r>
                        <a:rPr lang="ru-RU" sz="1400">
                          <a:effectLst/>
                          <a:latin typeface="Times New Roman"/>
                          <a:ea typeface="Times New Roman"/>
                          <a:cs typeface="Times New Roman"/>
                        </a:rPr>
                        <a:t>453</a:t>
                      </a:r>
                      <a:r>
                        <a:rPr lang="ru-RU" sz="1400" spc="-30">
                          <a:effectLst/>
                          <a:latin typeface="Times New Roman"/>
                          <a:ea typeface="Times New Roman"/>
                          <a:cs typeface="Times New Roman"/>
                        </a:rPr>
                        <a:t> </a:t>
                      </a:r>
                      <a:r>
                        <a:rPr lang="ru-RU" sz="1400">
                          <a:effectLst/>
                          <a:latin typeface="Times New Roman"/>
                          <a:ea typeface="Times New Roman"/>
                          <a:cs typeface="Times New Roman"/>
                        </a:rPr>
                        <a:t>919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835">
                <a:tc>
                  <a:txBody>
                    <a:bodyPr/>
                    <a:lstStyle/>
                    <a:p>
                      <a:pPr marL="90170" marR="79375" algn="ctr">
                        <a:spcBef>
                          <a:spcPts val="820"/>
                        </a:spcBef>
                        <a:spcAft>
                          <a:spcPts val="0"/>
                        </a:spcAft>
                      </a:pPr>
                      <a:r>
                        <a:rPr lang="ru-RU" sz="1400">
                          <a:effectLst/>
                          <a:latin typeface="Times New Roman"/>
                          <a:ea typeface="Times New Roman"/>
                          <a:cs typeface="Times New Roman"/>
                        </a:rPr>
                        <a:t>10</a:t>
                      </a:r>
                      <a:r>
                        <a:rPr lang="ru-RU" sz="1400" spc="-35">
                          <a:effectLst/>
                          <a:latin typeface="Times New Roman"/>
                          <a:ea typeface="Times New Roman"/>
                          <a:cs typeface="Times New Roman"/>
                        </a:rPr>
                        <a:t> </a:t>
                      </a:r>
                      <a:r>
                        <a:rPr lang="ru-RU" sz="1400">
                          <a:effectLst/>
                          <a:latin typeface="Times New Roman"/>
                          <a:ea typeface="Times New Roman"/>
                          <a:cs typeface="Times New Roman"/>
                        </a:rPr>
                        <a:t>год</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algn="l">
                        <a:spcBef>
                          <a:spcPts val="820"/>
                        </a:spcBef>
                        <a:spcAft>
                          <a:spcPts val="0"/>
                        </a:spcAft>
                      </a:pPr>
                      <a:r>
                        <a:rPr lang="ru-RU" sz="1400" spc="-5">
                          <a:effectLst/>
                          <a:latin typeface="Times New Roman"/>
                          <a:ea typeface="Times New Roman"/>
                          <a:cs typeface="Times New Roman"/>
                        </a:rPr>
                        <a:t>Реализация</a:t>
                      </a:r>
                      <a:r>
                        <a:rPr lang="ru-RU" sz="1400" spc="-65">
                          <a:effectLst/>
                          <a:latin typeface="Times New Roman"/>
                          <a:ea typeface="Times New Roman"/>
                          <a:cs typeface="Times New Roman"/>
                        </a:rPr>
                        <a:t> </a:t>
                      </a:r>
                      <a:r>
                        <a:rPr lang="ru-RU" sz="1400" spc="-5">
                          <a:effectLst/>
                          <a:latin typeface="Times New Roman"/>
                          <a:ea typeface="Times New Roman"/>
                          <a:cs typeface="Times New Roman"/>
                        </a:rPr>
                        <a:t>бычков</a:t>
                      </a:r>
                      <a:r>
                        <a:rPr lang="ru-RU" sz="1400" spc="-55">
                          <a:effectLst/>
                          <a:latin typeface="Times New Roman"/>
                          <a:ea typeface="Times New Roman"/>
                          <a:cs typeface="Times New Roman"/>
                        </a:rPr>
                        <a:t> </a:t>
                      </a:r>
                      <a:r>
                        <a:rPr lang="ru-RU" sz="1400" spc="-5">
                          <a:effectLst/>
                          <a:latin typeface="Times New Roman"/>
                          <a:ea typeface="Times New Roman"/>
                          <a:cs typeface="Times New Roman"/>
                        </a:rPr>
                        <a:t>до</a:t>
                      </a:r>
                      <a:r>
                        <a:rPr lang="ru-RU" sz="1400" spc="-55">
                          <a:effectLst/>
                          <a:latin typeface="Times New Roman"/>
                          <a:ea typeface="Times New Roman"/>
                          <a:cs typeface="Times New Roman"/>
                        </a:rPr>
                        <a:t> </a:t>
                      </a:r>
                      <a:r>
                        <a:rPr lang="ru-RU" sz="1400" spc="-5">
                          <a:effectLst/>
                          <a:latin typeface="Times New Roman"/>
                          <a:ea typeface="Times New Roman"/>
                          <a:cs typeface="Times New Roman"/>
                        </a:rPr>
                        <a:t>1-го</a:t>
                      </a:r>
                      <a:r>
                        <a:rPr lang="ru-RU" sz="1400" spc="-60">
                          <a:effectLst/>
                          <a:latin typeface="Times New Roman"/>
                          <a:ea typeface="Times New Roman"/>
                          <a:cs typeface="Times New Roman"/>
                        </a:rPr>
                        <a:t> </a:t>
                      </a:r>
                      <a:r>
                        <a:rPr lang="ru-RU" sz="1400">
                          <a:effectLst/>
                          <a:latin typeface="Times New Roman"/>
                          <a:ea typeface="Times New Roman"/>
                          <a:cs typeface="Times New Roman"/>
                        </a:rPr>
                        <a:t>года</a:t>
                      </a:r>
                      <a:r>
                        <a:rPr lang="ru-RU" sz="1400" spc="-55">
                          <a:effectLst/>
                          <a:latin typeface="Times New Roman"/>
                          <a:ea typeface="Times New Roman"/>
                          <a:cs typeface="Times New Roman"/>
                        </a:rPr>
                        <a:t> </a:t>
                      </a:r>
                      <a:r>
                        <a:rPr lang="ru-RU" sz="1400">
                          <a:effectLst/>
                          <a:latin typeface="Times New Roman"/>
                          <a:ea typeface="Times New Roman"/>
                          <a:cs typeface="Times New Roman"/>
                        </a:rPr>
                        <a:t>живым</a:t>
                      </a:r>
                      <a:r>
                        <a:rPr lang="ru-RU" sz="1400" spc="-60">
                          <a:effectLst/>
                          <a:latin typeface="Times New Roman"/>
                          <a:ea typeface="Times New Roman"/>
                          <a:cs typeface="Times New Roman"/>
                        </a:rPr>
                        <a:t> </a:t>
                      </a:r>
                      <a:r>
                        <a:rPr lang="ru-RU" sz="1400">
                          <a:effectLst/>
                          <a:latin typeface="Times New Roman"/>
                          <a:ea typeface="Times New Roman"/>
                          <a:cs typeface="Times New Roman"/>
                        </a:rPr>
                        <a:t>весом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655" marR="22225" algn="ctr">
                        <a:spcBef>
                          <a:spcPts val="820"/>
                        </a:spcBef>
                        <a:spcAft>
                          <a:spcPts val="0"/>
                        </a:spcAft>
                      </a:pPr>
                      <a:r>
                        <a:rPr lang="ru-RU" sz="1400">
                          <a:effectLst/>
                          <a:latin typeface="Times New Roman"/>
                          <a:ea typeface="Times New Roman"/>
                          <a:cs typeface="Times New Roman"/>
                        </a:rPr>
                        <a:t>голов</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26390" marR="320675" algn="ctr">
                        <a:spcBef>
                          <a:spcPts val="820"/>
                        </a:spcBef>
                        <a:spcAft>
                          <a:spcPts val="0"/>
                        </a:spcAft>
                      </a:pPr>
                      <a:r>
                        <a:rPr lang="ru-RU" sz="1400">
                          <a:effectLst/>
                          <a:latin typeface="Times New Roman"/>
                          <a:ea typeface="Times New Roman"/>
                          <a:cs typeface="Times New Roman"/>
                        </a:rPr>
                        <a:t>295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4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7820" algn="l">
                        <a:spcBef>
                          <a:spcPts val="820"/>
                        </a:spcBef>
                        <a:spcAft>
                          <a:spcPts val="0"/>
                        </a:spcAft>
                      </a:pPr>
                      <a:r>
                        <a:rPr lang="ru-RU" sz="1400">
                          <a:effectLst/>
                          <a:latin typeface="Times New Roman"/>
                          <a:ea typeface="Times New Roman"/>
                          <a:cs typeface="Times New Roman"/>
                        </a:rPr>
                        <a:t>28</a:t>
                      </a:r>
                      <a:r>
                        <a:rPr lang="ru-RU" sz="1400" spc="-35">
                          <a:effectLst/>
                          <a:latin typeface="Times New Roman"/>
                          <a:ea typeface="Times New Roman"/>
                          <a:cs typeface="Times New Roman"/>
                        </a:rPr>
                        <a:t> </a:t>
                      </a:r>
                      <a:r>
                        <a:rPr lang="ru-RU" sz="1400">
                          <a:effectLst/>
                          <a:latin typeface="Times New Roman"/>
                          <a:ea typeface="Times New Roman"/>
                          <a:cs typeface="Times New Roman"/>
                        </a:rPr>
                        <a:t>296</a:t>
                      </a:r>
                      <a:r>
                        <a:rPr lang="ru-RU" sz="1400" spc="-30">
                          <a:effectLst/>
                          <a:latin typeface="Times New Roman"/>
                          <a:ea typeface="Times New Roman"/>
                          <a:cs typeface="Times New Roman"/>
                        </a:rPr>
                        <a:t> </a:t>
                      </a:r>
                      <a:r>
                        <a:rPr lang="ru-RU" sz="1400">
                          <a:effectLst/>
                          <a:latin typeface="Times New Roman"/>
                          <a:ea typeface="Times New Roman"/>
                          <a:cs typeface="Times New Roman"/>
                        </a:rPr>
                        <a:t>624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733">
                <a:tc gridSpan="2">
                  <a:txBody>
                    <a:bodyPr/>
                    <a:lstStyle/>
                    <a:p>
                      <a:pPr marL="1685290" marR="1673860" algn="ctr">
                        <a:spcBef>
                          <a:spcPts val="400"/>
                        </a:spcBef>
                        <a:spcAft>
                          <a:spcPts val="0"/>
                        </a:spcAft>
                      </a:pPr>
                      <a:r>
                        <a:rPr lang="ru-RU" sz="1400" b="1">
                          <a:effectLst/>
                          <a:latin typeface="Times New Roman"/>
                          <a:ea typeface="Times New Roman"/>
                          <a:cs typeface="Times New Roman"/>
                        </a:rPr>
                        <a:t>Итого</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l">
                        <a:spcAft>
                          <a:spcPts val="0"/>
                        </a:spcAft>
                      </a:pPr>
                      <a:r>
                        <a:rPr lang="ru-RU" sz="14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26390" marR="320675" algn="ctr">
                        <a:spcBef>
                          <a:spcPts val="450"/>
                        </a:spcBef>
                        <a:spcAft>
                          <a:spcPts val="0"/>
                        </a:spcAft>
                      </a:pPr>
                      <a:r>
                        <a:rPr lang="ru-RU" sz="1400" b="1">
                          <a:effectLst/>
                          <a:latin typeface="Times New Roman"/>
                          <a:ea typeface="Times New Roman"/>
                          <a:cs typeface="Times New Roman"/>
                        </a:rPr>
                        <a:t>1</a:t>
                      </a:r>
                      <a:r>
                        <a:rPr lang="ru-RU" sz="1400" b="1" spc="-25">
                          <a:effectLst/>
                          <a:latin typeface="Times New Roman"/>
                          <a:ea typeface="Times New Roman"/>
                          <a:cs typeface="Times New Roman"/>
                        </a:rPr>
                        <a:t> </a:t>
                      </a:r>
                      <a:r>
                        <a:rPr lang="ru-RU" sz="1400" b="1">
                          <a:effectLst/>
                          <a:latin typeface="Times New Roman"/>
                          <a:ea typeface="Times New Roman"/>
                          <a:cs typeface="Times New Roman"/>
                        </a:rPr>
                        <a:t>229</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4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2895" algn="l">
                        <a:spcBef>
                          <a:spcPts val="450"/>
                        </a:spcBef>
                        <a:spcAft>
                          <a:spcPts val="0"/>
                        </a:spcAft>
                      </a:pPr>
                      <a:r>
                        <a:rPr lang="ru-RU" sz="1400" b="1" dirty="0">
                          <a:effectLst/>
                          <a:latin typeface="Times New Roman"/>
                          <a:ea typeface="Times New Roman"/>
                          <a:cs typeface="Times New Roman"/>
                        </a:rPr>
                        <a:t>117</a:t>
                      </a:r>
                      <a:r>
                        <a:rPr lang="ru-RU" sz="1400" b="1" spc="-35" dirty="0">
                          <a:effectLst/>
                          <a:latin typeface="Times New Roman"/>
                          <a:ea typeface="Times New Roman"/>
                          <a:cs typeface="Times New Roman"/>
                        </a:rPr>
                        <a:t> </a:t>
                      </a:r>
                      <a:r>
                        <a:rPr lang="ru-RU" sz="1400" b="1" dirty="0">
                          <a:effectLst/>
                          <a:latin typeface="Times New Roman"/>
                          <a:ea typeface="Times New Roman"/>
                          <a:cs typeface="Times New Roman"/>
                        </a:rPr>
                        <a:t>977</a:t>
                      </a:r>
                      <a:r>
                        <a:rPr lang="ru-RU" sz="1400" b="1" spc="-35" dirty="0">
                          <a:effectLst/>
                          <a:latin typeface="Times New Roman"/>
                          <a:ea typeface="Times New Roman"/>
                          <a:cs typeface="Times New Roman"/>
                        </a:rPr>
                        <a:t> </a:t>
                      </a:r>
                      <a:r>
                        <a:rPr lang="ru-RU" sz="1400" b="1" dirty="0">
                          <a:effectLst/>
                          <a:latin typeface="Times New Roman"/>
                          <a:ea typeface="Times New Roman"/>
                          <a:cs typeface="Times New Roman"/>
                        </a:rPr>
                        <a:t>412</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43554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2890809" y="40011"/>
            <a:ext cx="9301025" cy="535999"/>
          </a:xfrm>
          <a:custGeom>
            <a:avLst/>
            <a:gdLst/>
            <a:ahLst/>
            <a:cxnLst/>
            <a:rect l="l" t="t" r="r" b="b"/>
            <a:pathLst>
              <a:path w="7557083" h="535999" extrusionOk="0">
                <a:moveTo>
                  <a:pt x="209725" y="0"/>
                </a:moveTo>
                <a:lnTo>
                  <a:pt x="7557083" y="0"/>
                </a:lnTo>
                <a:lnTo>
                  <a:pt x="7557083" y="535999"/>
                </a:lnTo>
                <a:lnTo>
                  <a:pt x="0" y="535999"/>
                </a:lnTo>
                <a:lnTo>
                  <a:pt x="209725" y="0"/>
                </a:lnTo>
                <a:close/>
              </a:path>
            </a:pathLst>
          </a:custGeom>
          <a:solidFill>
            <a:srgbClr val="0963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pitchFamily="18" charset="0"/>
              <a:ea typeface="Calibri"/>
              <a:cs typeface="Times New Roman" pitchFamily="18" charset="0"/>
              <a:sym typeface="Calibri"/>
            </a:endParaRPr>
          </a:p>
        </p:txBody>
      </p:sp>
      <p:sp>
        <p:nvSpPr>
          <p:cNvPr id="100" name="Google Shape;100;p2"/>
          <p:cNvSpPr/>
          <p:nvPr/>
        </p:nvSpPr>
        <p:spPr>
          <a:xfrm>
            <a:off x="-974" y="914028"/>
            <a:ext cx="114297" cy="284424"/>
          </a:xfrm>
          <a:prstGeom prst="rect">
            <a:avLst/>
          </a:prstGeom>
          <a:solidFill>
            <a:srgbClr val="A8C013">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2"/>
          <p:cNvSpPr/>
          <p:nvPr/>
        </p:nvSpPr>
        <p:spPr>
          <a:xfrm>
            <a:off x="-3" y="551018"/>
            <a:ext cx="12192004" cy="45719"/>
          </a:xfrm>
          <a:prstGeom prst="rect">
            <a:avLst/>
          </a:prstGeom>
          <a:solidFill>
            <a:srgbClr val="0963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2"/>
          <p:cNvSpPr/>
          <p:nvPr/>
        </p:nvSpPr>
        <p:spPr>
          <a:xfrm>
            <a:off x="5419898" y="150279"/>
            <a:ext cx="5055151" cy="346239"/>
          </a:xfrm>
          <a:prstGeom prst="rect">
            <a:avLst/>
          </a:prstGeom>
          <a:noFill/>
          <a:ln>
            <a:noFill/>
          </a:ln>
        </p:spPr>
        <p:txBody>
          <a:bodyPr spcFirstLastPara="1" wrap="square" lIns="99050" tIns="49525" rIns="99050" bIns="49525" anchor="t" anchorCtr="0">
            <a:spAutoFit/>
          </a:bodyPr>
          <a:lstStyle/>
          <a:p>
            <a:r>
              <a:rPr lang="ru-RU" sz="1600" b="1" dirty="0">
                <a:solidFill>
                  <a:schemeClr val="bg1"/>
                </a:solidFill>
              </a:rPr>
              <a:t>Доход от реализации бычков в живом весе</a:t>
            </a:r>
          </a:p>
        </p:txBody>
      </p:sp>
      <p:sp>
        <p:nvSpPr>
          <p:cNvPr id="105" name="Google Shape;105;p2"/>
          <p:cNvSpPr/>
          <p:nvPr/>
        </p:nvSpPr>
        <p:spPr>
          <a:xfrm>
            <a:off x="12078480" y="6576222"/>
            <a:ext cx="113354" cy="107948"/>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06" name="Google Shape;106;p2"/>
          <p:cNvCxnSpPr/>
          <p:nvPr/>
        </p:nvCxnSpPr>
        <p:spPr>
          <a:xfrm>
            <a:off x="628357" y="6592889"/>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7" name="Google Shape;107;p2"/>
          <p:cNvCxnSpPr/>
          <p:nvPr/>
        </p:nvCxnSpPr>
        <p:spPr>
          <a:xfrm>
            <a:off x="628357" y="6619083"/>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8" name="Google Shape;108;p2"/>
          <p:cNvCxnSpPr/>
          <p:nvPr/>
        </p:nvCxnSpPr>
        <p:spPr>
          <a:xfrm>
            <a:off x="628357" y="6645277"/>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9" name="Google Shape;109;p2"/>
          <p:cNvCxnSpPr/>
          <p:nvPr/>
        </p:nvCxnSpPr>
        <p:spPr>
          <a:xfrm>
            <a:off x="628357" y="6669088"/>
            <a:ext cx="11409486" cy="0"/>
          </a:xfrm>
          <a:prstGeom prst="straightConnector1">
            <a:avLst/>
          </a:prstGeom>
          <a:noFill/>
          <a:ln w="12700" cap="flat" cmpd="sng">
            <a:solidFill>
              <a:srgbClr val="A8C013"/>
            </a:solidFill>
            <a:prstDash val="solid"/>
            <a:miter lim="800000"/>
            <a:headEnd type="none" w="sm" len="sm"/>
            <a:tailEnd type="none" w="sm" len="sm"/>
          </a:ln>
        </p:spPr>
      </p:cxnSp>
      <p:sp>
        <p:nvSpPr>
          <p:cNvPr id="112" name="Google Shape;112;p2"/>
          <p:cNvSpPr/>
          <p:nvPr/>
        </p:nvSpPr>
        <p:spPr>
          <a:xfrm>
            <a:off x="12078480" y="5920743"/>
            <a:ext cx="113354" cy="413382"/>
          </a:xfrm>
          <a:prstGeom prst="rect">
            <a:avLst/>
          </a:prstGeom>
          <a:solidFill>
            <a:srgbClr val="A8C01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13" name="Google Shape;113;p2"/>
          <p:cNvCxnSpPr/>
          <p:nvPr/>
        </p:nvCxnSpPr>
        <p:spPr>
          <a:xfrm>
            <a:off x="597044" y="6432830"/>
            <a:ext cx="0" cy="423996"/>
          </a:xfrm>
          <a:prstGeom prst="straightConnector1">
            <a:avLst/>
          </a:prstGeom>
          <a:noFill/>
          <a:ln w="9525" cap="flat" cmpd="sng">
            <a:solidFill>
              <a:srgbClr val="FFC000"/>
            </a:solidFill>
            <a:prstDash val="solid"/>
            <a:miter lim="800000"/>
            <a:headEnd type="none" w="sm" len="sm"/>
            <a:tailEnd type="none" w="sm" len="sm"/>
          </a:ln>
        </p:spPr>
      </p:cxnSp>
      <p:pic>
        <p:nvPicPr>
          <p:cNvPr id="114" name="Google Shape;114;p2"/>
          <p:cNvPicPr preferRelativeResize="0"/>
          <p:nvPr/>
        </p:nvPicPr>
        <p:blipFill rotWithShape="1">
          <a:blip r:embed="rId3" cstate="print">
            <a:alphaModFix/>
          </a:blip>
          <a:srcRect/>
          <a:stretch/>
        </p:blipFill>
        <p:spPr>
          <a:xfrm>
            <a:off x="169408" y="95813"/>
            <a:ext cx="2590770" cy="424396"/>
          </a:xfrm>
          <a:prstGeom prst="rect">
            <a:avLst/>
          </a:prstGeom>
          <a:noFill/>
          <a:ln>
            <a:noFill/>
          </a:ln>
        </p:spPr>
      </p:pic>
      <p:graphicFrame>
        <p:nvGraphicFramePr>
          <p:cNvPr id="3" name="Таблица 2"/>
          <p:cNvGraphicFramePr>
            <a:graphicFrameLocks noGrp="1"/>
          </p:cNvGraphicFramePr>
          <p:nvPr>
            <p:extLst>
              <p:ext uri="{D42A27DB-BD31-4B8C-83A1-F6EECF244321}">
                <p14:modId xmlns:p14="http://schemas.microsoft.com/office/powerpoint/2010/main" val="1185276234"/>
              </p:ext>
            </p:extLst>
          </p:nvPr>
        </p:nvGraphicFramePr>
        <p:xfrm>
          <a:off x="597044" y="1056240"/>
          <a:ext cx="10974272" cy="5194933"/>
        </p:xfrm>
        <a:graphic>
          <a:graphicData uri="http://schemas.openxmlformats.org/drawingml/2006/table">
            <a:tbl>
              <a:tblPr firstRow="1" firstCol="1" lastRow="1" lastCol="1" bandRow="1" bandCol="1"/>
              <a:tblGrid>
                <a:gridCol w="804396"/>
                <a:gridCol w="4456005"/>
                <a:gridCol w="942294"/>
                <a:gridCol w="1388690"/>
                <a:gridCol w="1569017"/>
                <a:gridCol w="1813870"/>
              </a:tblGrid>
              <a:tr h="841432">
                <a:tc>
                  <a:txBody>
                    <a:bodyPr/>
                    <a:lstStyle/>
                    <a:p>
                      <a:pPr algn="l">
                        <a:spcAft>
                          <a:spcPts val="0"/>
                        </a:spcAft>
                      </a:pPr>
                      <a:r>
                        <a:rPr lang="ru-RU" sz="1400" b="1">
                          <a:effectLst/>
                          <a:latin typeface="Times New Roman"/>
                          <a:ea typeface="Times New Roman"/>
                          <a:cs typeface="Times New Roman"/>
                        </a:rPr>
                        <a:t> </a:t>
                      </a:r>
                      <a:endParaRPr lang="ru-RU" sz="1400">
                        <a:effectLst/>
                        <a:latin typeface="Times New Roman"/>
                        <a:ea typeface="Times New Roman"/>
                        <a:cs typeface="Times New Roman"/>
                      </a:endParaRPr>
                    </a:p>
                    <a:p>
                      <a:pPr marL="89535" marR="79375" algn="ctr">
                        <a:spcBef>
                          <a:spcPts val="800"/>
                        </a:spcBef>
                        <a:spcAft>
                          <a:spcPts val="0"/>
                        </a:spcAft>
                      </a:pPr>
                      <a:r>
                        <a:rPr lang="ru-RU" sz="1400" b="1">
                          <a:effectLst/>
                          <a:latin typeface="Times New Roman"/>
                          <a:ea typeface="Times New Roman"/>
                          <a:cs typeface="Times New Roman"/>
                        </a:rPr>
                        <a:t>Годы</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400" b="1">
                          <a:effectLst/>
                          <a:latin typeface="Times New Roman"/>
                          <a:ea typeface="Times New Roman"/>
                          <a:cs typeface="Times New Roman"/>
                        </a:rPr>
                        <a:t> </a:t>
                      </a:r>
                      <a:endParaRPr lang="ru-RU" sz="1400">
                        <a:effectLst/>
                        <a:latin typeface="Times New Roman"/>
                        <a:ea typeface="Times New Roman"/>
                        <a:cs typeface="Times New Roman"/>
                      </a:endParaRPr>
                    </a:p>
                    <a:p>
                      <a:pPr marL="1122680" marR="1111885" algn="ctr">
                        <a:spcBef>
                          <a:spcPts val="800"/>
                        </a:spcBef>
                        <a:spcAft>
                          <a:spcPts val="0"/>
                        </a:spcAft>
                      </a:pPr>
                      <a:r>
                        <a:rPr lang="ru-RU" sz="1400" b="1">
                          <a:effectLst/>
                          <a:latin typeface="Times New Roman"/>
                          <a:ea typeface="Times New Roman"/>
                          <a:cs typeface="Times New Roman"/>
                        </a:rPr>
                        <a:t>Вид</a:t>
                      </a:r>
                      <a:r>
                        <a:rPr lang="ru-RU" sz="1400" b="1" spc="-70">
                          <a:effectLst/>
                          <a:latin typeface="Times New Roman"/>
                          <a:ea typeface="Times New Roman"/>
                          <a:cs typeface="Times New Roman"/>
                        </a:rPr>
                        <a:t> </a:t>
                      </a:r>
                      <a:r>
                        <a:rPr lang="ru-RU" sz="1400" b="1">
                          <a:effectLst/>
                          <a:latin typeface="Times New Roman"/>
                          <a:ea typeface="Times New Roman"/>
                          <a:cs typeface="Times New Roman"/>
                        </a:rPr>
                        <a:t>животных</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400" b="1">
                          <a:effectLst/>
                          <a:latin typeface="Times New Roman"/>
                          <a:ea typeface="Times New Roman"/>
                          <a:cs typeface="Times New Roman"/>
                        </a:rPr>
                        <a:t> </a:t>
                      </a:r>
                      <a:endParaRPr lang="ru-RU" sz="1400">
                        <a:effectLst/>
                        <a:latin typeface="Times New Roman"/>
                        <a:ea typeface="Times New Roman"/>
                        <a:cs typeface="Times New Roman"/>
                      </a:endParaRPr>
                    </a:p>
                    <a:p>
                      <a:pPr marL="33655" marR="23495" algn="ctr">
                        <a:spcBef>
                          <a:spcPts val="800"/>
                        </a:spcBef>
                        <a:spcAft>
                          <a:spcPts val="0"/>
                        </a:spcAft>
                      </a:pPr>
                      <a:r>
                        <a:rPr lang="ru-RU" sz="1400" b="1">
                          <a:effectLst/>
                          <a:latin typeface="Times New Roman"/>
                          <a:ea typeface="Times New Roman"/>
                          <a:cs typeface="Times New Roman"/>
                        </a:rPr>
                        <a:t>Ед.</a:t>
                      </a:r>
                      <a:r>
                        <a:rPr lang="ru-RU" sz="1400" b="1" spc="-40">
                          <a:effectLst/>
                          <a:latin typeface="Times New Roman"/>
                          <a:ea typeface="Times New Roman"/>
                          <a:cs typeface="Times New Roman"/>
                        </a:rPr>
                        <a:t> </a:t>
                      </a:r>
                      <a:r>
                        <a:rPr lang="ru-RU" sz="1400" b="1">
                          <a:effectLst/>
                          <a:latin typeface="Times New Roman"/>
                          <a:ea typeface="Times New Roman"/>
                          <a:cs typeface="Times New Roman"/>
                        </a:rPr>
                        <a:t>изм.</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400" b="1">
                          <a:effectLst/>
                          <a:latin typeface="Times New Roman"/>
                          <a:ea typeface="Times New Roman"/>
                          <a:cs typeface="Times New Roman"/>
                        </a:rPr>
                        <a:t> </a:t>
                      </a:r>
                      <a:endParaRPr lang="ru-RU" sz="1400">
                        <a:effectLst/>
                        <a:latin typeface="Times New Roman"/>
                        <a:ea typeface="Times New Roman"/>
                        <a:cs typeface="Times New Roman"/>
                      </a:endParaRPr>
                    </a:p>
                    <a:p>
                      <a:pPr marL="29845" marR="21590" indent="55880" algn="l">
                        <a:lnSpc>
                          <a:spcPct val="111000"/>
                        </a:lnSpc>
                        <a:spcAft>
                          <a:spcPts val="0"/>
                        </a:spcAft>
                      </a:pPr>
                      <a:r>
                        <a:rPr lang="ru-RU" sz="1400" b="1">
                          <a:effectLst/>
                          <a:latin typeface="Times New Roman"/>
                          <a:ea typeface="Times New Roman"/>
                          <a:cs typeface="Times New Roman"/>
                        </a:rPr>
                        <a:t>Кол-во голов</a:t>
                      </a:r>
                      <a:r>
                        <a:rPr lang="ru-RU" sz="1400" b="1" spc="5">
                          <a:effectLst/>
                          <a:latin typeface="Times New Roman"/>
                          <a:ea typeface="Times New Roman"/>
                          <a:cs typeface="Times New Roman"/>
                        </a:rPr>
                        <a:t> </a:t>
                      </a:r>
                      <a:r>
                        <a:rPr lang="ru-RU" sz="1400" b="1">
                          <a:effectLst/>
                          <a:latin typeface="Times New Roman"/>
                          <a:ea typeface="Times New Roman"/>
                          <a:cs typeface="Times New Roman"/>
                        </a:rPr>
                        <a:t>на</a:t>
                      </a:r>
                      <a:r>
                        <a:rPr lang="ru-RU" sz="1400" b="1" spc="125">
                          <a:effectLst/>
                          <a:latin typeface="Times New Roman"/>
                          <a:ea typeface="Times New Roman"/>
                          <a:cs typeface="Times New Roman"/>
                        </a:rPr>
                        <a:t> </a:t>
                      </a:r>
                      <a:r>
                        <a:rPr lang="ru-RU" sz="1400" b="1">
                          <a:effectLst/>
                          <a:latin typeface="Times New Roman"/>
                          <a:ea typeface="Times New Roman"/>
                          <a:cs typeface="Times New Roman"/>
                        </a:rPr>
                        <a:t>реализацию</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8895" marR="49530" indent="-635" algn="ctr">
                        <a:lnSpc>
                          <a:spcPts val="1360"/>
                        </a:lnSpc>
                        <a:spcAft>
                          <a:spcPts val="0"/>
                        </a:spcAft>
                      </a:pPr>
                      <a:r>
                        <a:rPr lang="ru-RU" sz="1400" b="1">
                          <a:effectLst/>
                          <a:latin typeface="Times New Roman"/>
                          <a:ea typeface="Times New Roman"/>
                          <a:cs typeface="Times New Roman"/>
                        </a:rPr>
                        <a:t>Стоимость</a:t>
                      </a:r>
                      <a:r>
                        <a:rPr lang="ru-RU" sz="1400" b="1" spc="5">
                          <a:effectLst/>
                          <a:latin typeface="Times New Roman"/>
                          <a:ea typeface="Times New Roman"/>
                          <a:cs typeface="Times New Roman"/>
                        </a:rPr>
                        <a:t> </a:t>
                      </a:r>
                      <a:r>
                        <a:rPr lang="ru-RU" sz="1400" b="1">
                          <a:effectLst/>
                          <a:latin typeface="Times New Roman"/>
                          <a:ea typeface="Times New Roman"/>
                          <a:cs typeface="Times New Roman"/>
                        </a:rPr>
                        <a:t>реализации 1</a:t>
                      </a:r>
                      <a:r>
                        <a:rPr lang="ru-RU" sz="1400" b="1" spc="5">
                          <a:effectLst/>
                          <a:latin typeface="Times New Roman"/>
                          <a:ea typeface="Times New Roman"/>
                          <a:cs typeface="Times New Roman"/>
                        </a:rPr>
                        <a:t> </a:t>
                      </a:r>
                      <a:r>
                        <a:rPr lang="ru-RU" sz="1400" b="1" spc="-15">
                          <a:effectLst/>
                          <a:latin typeface="Times New Roman"/>
                          <a:ea typeface="Times New Roman"/>
                          <a:cs typeface="Times New Roman"/>
                        </a:rPr>
                        <a:t>головы </a:t>
                      </a:r>
                      <a:r>
                        <a:rPr lang="ru-RU" sz="1400" b="1" spc="-10">
                          <a:effectLst/>
                          <a:latin typeface="Times New Roman"/>
                          <a:ea typeface="Times New Roman"/>
                          <a:cs typeface="Times New Roman"/>
                        </a:rPr>
                        <a:t>в живом</a:t>
                      </a:r>
                      <a:r>
                        <a:rPr lang="ru-RU" sz="1400" b="1" spc="-265">
                          <a:effectLst/>
                          <a:latin typeface="Times New Roman"/>
                          <a:ea typeface="Times New Roman"/>
                          <a:cs typeface="Times New Roman"/>
                        </a:rPr>
                        <a:t> </a:t>
                      </a:r>
                      <a:r>
                        <a:rPr lang="ru-RU" sz="1400" b="1">
                          <a:effectLst/>
                          <a:latin typeface="Times New Roman"/>
                          <a:ea typeface="Times New Roman"/>
                          <a:cs typeface="Times New Roman"/>
                        </a:rPr>
                        <a:t>весе,</a:t>
                      </a:r>
                      <a:r>
                        <a:rPr lang="ru-RU" sz="1400" b="1" spc="-5">
                          <a:effectLst/>
                          <a:latin typeface="Times New Roman"/>
                          <a:ea typeface="Times New Roman"/>
                          <a:cs typeface="Times New Roman"/>
                        </a:rPr>
                        <a:t> </a:t>
                      </a:r>
                      <a:r>
                        <a:rPr lang="ru-RU" sz="1400" b="1">
                          <a:effectLst/>
                          <a:latin typeface="Times New Roman"/>
                          <a:ea typeface="Times New Roman"/>
                          <a:cs typeface="Times New Roman"/>
                        </a:rPr>
                        <a:t>тг.</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400" b="1">
                          <a:effectLst/>
                          <a:latin typeface="Times New Roman"/>
                          <a:ea typeface="Times New Roman"/>
                          <a:cs typeface="Times New Roman"/>
                        </a:rPr>
                        <a:t> </a:t>
                      </a:r>
                      <a:endParaRPr lang="ru-RU" sz="1400">
                        <a:effectLst/>
                        <a:latin typeface="Times New Roman"/>
                        <a:ea typeface="Times New Roman"/>
                        <a:cs typeface="Times New Roman"/>
                      </a:endParaRPr>
                    </a:p>
                    <a:p>
                      <a:pPr marL="497840" indent="-233680" algn="l">
                        <a:lnSpc>
                          <a:spcPct val="111000"/>
                        </a:lnSpc>
                        <a:spcAft>
                          <a:spcPts val="0"/>
                        </a:spcAft>
                      </a:pPr>
                      <a:r>
                        <a:rPr lang="ru-RU" sz="1400" b="1">
                          <a:effectLst/>
                          <a:latin typeface="Times New Roman"/>
                          <a:ea typeface="Times New Roman"/>
                          <a:cs typeface="Times New Roman"/>
                        </a:rPr>
                        <a:t>Всего</a:t>
                      </a:r>
                      <a:r>
                        <a:rPr lang="ru-RU" sz="1400" b="1" spc="65">
                          <a:effectLst/>
                          <a:latin typeface="Times New Roman"/>
                          <a:ea typeface="Times New Roman"/>
                          <a:cs typeface="Times New Roman"/>
                        </a:rPr>
                        <a:t> </a:t>
                      </a:r>
                      <a:r>
                        <a:rPr lang="ru-RU" sz="1400" b="1">
                          <a:effectLst/>
                          <a:latin typeface="Times New Roman"/>
                          <a:ea typeface="Times New Roman"/>
                          <a:cs typeface="Times New Roman"/>
                        </a:rPr>
                        <a:t>сумма</a:t>
                      </a:r>
                      <a:r>
                        <a:rPr lang="ru-RU" sz="1400" b="1" spc="-245">
                          <a:effectLst/>
                          <a:latin typeface="Times New Roman"/>
                          <a:ea typeface="Times New Roman"/>
                          <a:cs typeface="Times New Roman"/>
                        </a:rPr>
                        <a:t> </a:t>
                      </a:r>
                      <a:r>
                        <a:rPr lang="ru-RU" sz="1400" b="1">
                          <a:effectLst/>
                          <a:latin typeface="Times New Roman"/>
                          <a:ea typeface="Times New Roman"/>
                          <a:cs typeface="Times New Roman"/>
                        </a:rPr>
                        <a:t>тенге</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835">
                <a:tc>
                  <a:txBody>
                    <a:bodyPr/>
                    <a:lstStyle/>
                    <a:p>
                      <a:pPr marL="88900" marR="79375" algn="ctr">
                        <a:spcBef>
                          <a:spcPts val="820"/>
                        </a:spcBef>
                        <a:spcAft>
                          <a:spcPts val="0"/>
                        </a:spcAft>
                      </a:pPr>
                      <a:r>
                        <a:rPr lang="ru-RU" sz="1400">
                          <a:effectLst/>
                          <a:latin typeface="Times New Roman"/>
                          <a:ea typeface="Times New Roman"/>
                          <a:cs typeface="Times New Roman"/>
                        </a:rPr>
                        <a:t>1</a:t>
                      </a:r>
                      <a:r>
                        <a:rPr lang="ru-RU" sz="1400" spc="-30">
                          <a:effectLst/>
                          <a:latin typeface="Times New Roman"/>
                          <a:ea typeface="Times New Roman"/>
                          <a:cs typeface="Times New Roman"/>
                        </a:rPr>
                        <a:t> </a:t>
                      </a:r>
                      <a:r>
                        <a:rPr lang="ru-RU" sz="1400">
                          <a:effectLst/>
                          <a:latin typeface="Times New Roman"/>
                          <a:ea typeface="Times New Roman"/>
                          <a:cs typeface="Times New Roman"/>
                        </a:rPr>
                        <a:t>год</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algn="l">
                        <a:spcBef>
                          <a:spcPts val="820"/>
                        </a:spcBef>
                        <a:spcAft>
                          <a:spcPts val="0"/>
                        </a:spcAft>
                      </a:pPr>
                      <a:r>
                        <a:rPr lang="ru-RU" sz="1400" spc="-5">
                          <a:effectLst/>
                          <a:latin typeface="Times New Roman"/>
                          <a:ea typeface="Times New Roman"/>
                          <a:cs typeface="Times New Roman"/>
                        </a:rPr>
                        <a:t>Реализация</a:t>
                      </a:r>
                      <a:r>
                        <a:rPr lang="ru-RU" sz="1400" spc="-65">
                          <a:effectLst/>
                          <a:latin typeface="Times New Roman"/>
                          <a:ea typeface="Times New Roman"/>
                          <a:cs typeface="Times New Roman"/>
                        </a:rPr>
                        <a:t> </a:t>
                      </a:r>
                      <a:r>
                        <a:rPr lang="ru-RU" sz="1400" spc="-5">
                          <a:effectLst/>
                          <a:latin typeface="Times New Roman"/>
                          <a:ea typeface="Times New Roman"/>
                          <a:cs typeface="Times New Roman"/>
                        </a:rPr>
                        <a:t>бычков</a:t>
                      </a:r>
                      <a:r>
                        <a:rPr lang="ru-RU" sz="1400" spc="-55">
                          <a:effectLst/>
                          <a:latin typeface="Times New Roman"/>
                          <a:ea typeface="Times New Roman"/>
                          <a:cs typeface="Times New Roman"/>
                        </a:rPr>
                        <a:t> </a:t>
                      </a:r>
                      <a:r>
                        <a:rPr lang="ru-RU" sz="1400" spc="-5">
                          <a:effectLst/>
                          <a:latin typeface="Times New Roman"/>
                          <a:ea typeface="Times New Roman"/>
                          <a:cs typeface="Times New Roman"/>
                        </a:rPr>
                        <a:t>до</a:t>
                      </a:r>
                      <a:r>
                        <a:rPr lang="ru-RU" sz="1400" spc="-55">
                          <a:effectLst/>
                          <a:latin typeface="Times New Roman"/>
                          <a:ea typeface="Times New Roman"/>
                          <a:cs typeface="Times New Roman"/>
                        </a:rPr>
                        <a:t> </a:t>
                      </a:r>
                      <a:r>
                        <a:rPr lang="ru-RU" sz="1400" spc="-5">
                          <a:effectLst/>
                          <a:latin typeface="Times New Roman"/>
                          <a:ea typeface="Times New Roman"/>
                          <a:cs typeface="Times New Roman"/>
                        </a:rPr>
                        <a:t>1-го</a:t>
                      </a:r>
                      <a:r>
                        <a:rPr lang="ru-RU" sz="1400" spc="-60">
                          <a:effectLst/>
                          <a:latin typeface="Times New Roman"/>
                          <a:ea typeface="Times New Roman"/>
                          <a:cs typeface="Times New Roman"/>
                        </a:rPr>
                        <a:t> </a:t>
                      </a:r>
                      <a:r>
                        <a:rPr lang="ru-RU" sz="1400">
                          <a:effectLst/>
                          <a:latin typeface="Times New Roman"/>
                          <a:ea typeface="Times New Roman"/>
                          <a:cs typeface="Times New Roman"/>
                        </a:rPr>
                        <a:t>года</a:t>
                      </a:r>
                      <a:r>
                        <a:rPr lang="ru-RU" sz="1400" spc="-55">
                          <a:effectLst/>
                          <a:latin typeface="Times New Roman"/>
                          <a:ea typeface="Times New Roman"/>
                          <a:cs typeface="Times New Roman"/>
                        </a:rPr>
                        <a:t> </a:t>
                      </a:r>
                      <a:r>
                        <a:rPr lang="ru-RU" sz="1400">
                          <a:effectLst/>
                          <a:latin typeface="Times New Roman"/>
                          <a:ea typeface="Times New Roman"/>
                          <a:cs typeface="Times New Roman"/>
                        </a:rPr>
                        <a:t>живым</a:t>
                      </a:r>
                      <a:r>
                        <a:rPr lang="ru-RU" sz="1400" spc="-60">
                          <a:effectLst/>
                          <a:latin typeface="Times New Roman"/>
                          <a:ea typeface="Times New Roman"/>
                          <a:cs typeface="Times New Roman"/>
                        </a:rPr>
                        <a:t> </a:t>
                      </a:r>
                      <a:r>
                        <a:rPr lang="ru-RU" sz="1400">
                          <a:effectLst/>
                          <a:latin typeface="Times New Roman"/>
                          <a:ea typeface="Times New Roman"/>
                          <a:cs typeface="Times New Roman"/>
                        </a:rPr>
                        <a:t>весом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655" marR="22225" algn="ctr">
                        <a:spcBef>
                          <a:spcPts val="820"/>
                        </a:spcBef>
                        <a:spcAft>
                          <a:spcPts val="0"/>
                        </a:spcAft>
                      </a:pPr>
                      <a:r>
                        <a:rPr lang="ru-RU" sz="1400">
                          <a:effectLst/>
                          <a:latin typeface="Times New Roman"/>
                          <a:ea typeface="Times New Roman"/>
                          <a:cs typeface="Times New Roman"/>
                        </a:rPr>
                        <a:t>голов</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algn="ctr">
                        <a:spcBef>
                          <a:spcPts val="820"/>
                        </a:spcBef>
                        <a:spcAft>
                          <a:spcPts val="0"/>
                        </a:spcAft>
                      </a:pPr>
                      <a:r>
                        <a:rPr lang="ru-RU" sz="1400">
                          <a:effectLst/>
                          <a:latin typeface="Times New Roman"/>
                          <a:ea typeface="Times New Roman"/>
                          <a:cs typeface="Times New Roman"/>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a:txBody>
                    <a:bodyPr/>
                    <a:lstStyle/>
                    <a:p>
                      <a:pPr algn="l">
                        <a:spcAft>
                          <a:spcPts val="0"/>
                        </a:spcAft>
                      </a:pPr>
                      <a:r>
                        <a:rPr lang="ru-RU" sz="1400" b="1">
                          <a:effectLst/>
                          <a:latin typeface="Times New Roman"/>
                          <a:ea typeface="Times New Roman"/>
                          <a:cs typeface="Times New Roman"/>
                        </a:rPr>
                        <a:t> </a:t>
                      </a:r>
                      <a:endParaRPr lang="ru-RU" sz="1400">
                        <a:effectLst/>
                        <a:latin typeface="Times New Roman"/>
                        <a:ea typeface="Times New Roman"/>
                        <a:cs typeface="Times New Roman"/>
                      </a:endParaRPr>
                    </a:p>
                    <a:p>
                      <a:pPr algn="l">
                        <a:spcAft>
                          <a:spcPts val="0"/>
                        </a:spcAft>
                      </a:pPr>
                      <a:r>
                        <a:rPr lang="ru-RU" sz="1400" b="1">
                          <a:effectLst/>
                          <a:latin typeface="Times New Roman"/>
                          <a:ea typeface="Times New Roman"/>
                          <a:cs typeface="Times New Roman"/>
                        </a:rPr>
                        <a:t> </a:t>
                      </a:r>
                      <a:endParaRPr lang="ru-RU" sz="1400">
                        <a:effectLst/>
                        <a:latin typeface="Times New Roman"/>
                        <a:ea typeface="Times New Roman"/>
                        <a:cs typeface="Times New Roman"/>
                      </a:endParaRPr>
                    </a:p>
                    <a:p>
                      <a:pPr algn="l">
                        <a:spcAft>
                          <a:spcPts val="0"/>
                        </a:spcAft>
                      </a:pPr>
                      <a:r>
                        <a:rPr lang="ru-RU" sz="1400" b="1">
                          <a:effectLst/>
                          <a:latin typeface="Times New Roman"/>
                          <a:ea typeface="Times New Roman"/>
                          <a:cs typeface="Times New Roman"/>
                        </a:rPr>
                        <a:t> </a:t>
                      </a:r>
                      <a:endParaRPr lang="ru-RU" sz="1400">
                        <a:effectLst/>
                        <a:latin typeface="Times New Roman"/>
                        <a:ea typeface="Times New Roman"/>
                        <a:cs typeface="Times New Roman"/>
                      </a:endParaRPr>
                    </a:p>
                    <a:p>
                      <a:pPr algn="l">
                        <a:spcAft>
                          <a:spcPts val="0"/>
                        </a:spcAft>
                      </a:pPr>
                      <a:r>
                        <a:rPr lang="ru-RU" sz="1400" b="1">
                          <a:effectLst/>
                          <a:latin typeface="Times New Roman"/>
                          <a:ea typeface="Times New Roman"/>
                          <a:cs typeface="Times New Roman"/>
                        </a:rPr>
                        <a:t> </a:t>
                      </a:r>
                      <a:endParaRPr lang="ru-RU" sz="1400">
                        <a:effectLst/>
                        <a:latin typeface="Times New Roman"/>
                        <a:ea typeface="Times New Roman"/>
                        <a:cs typeface="Times New Roman"/>
                      </a:endParaRPr>
                    </a:p>
                    <a:p>
                      <a:pPr algn="l">
                        <a:spcAft>
                          <a:spcPts val="0"/>
                        </a:spcAft>
                      </a:pPr>
                      <a:r>
                        <a:rPr lang="ru-RU" sz="1400" b="1">
                          <a:effectLst/>
                          <a:latin typeface="Times New Roman"/>
                          <a:ea typeface="Times New Roman"/>
                          <a:cs typeface="Times New Roman"/>
                        </a:rPr>
                        <a:t> </a:t>
                      </a:r>
                      <a:endParaRPr lang="ru-RU" sz="1400">
                        <a:effectLst/>
                        <a:latin typeface="Times New Roman"/>
                        <a:ea typeface="Times New Roman"/>
                        <a:cs typeface="Times New Roman"/>
                      </a:endParaRPr>
                    </a:p>
                    <a:p>
                      <a:pPr algn="l">
                        <a:spcAft>
                          <a:spcPts val="0"/>
                        </a:spcAft>
                      </a:pPr>
                      <a:r>
                        <a:rPr lang="ru-RU" sz="1400" b="1">
                          <a:effectLst/>
                          <a:latin typeface="Times New Roman"/>
                          <a:ea typeface="Times New Roman"/>
                          <a:cs typeface="Times New Roman"/>
                        </a:rPr>
                        <a:t> </a:t>
                      </a:r>
                      <a:endParaRPr lang="ru-RU" sz="1400">
                        <a:effectLst/>
                        <a:latin typeface="Times New Roman"/>
                        <a:ea typeface="Times New Roman"/>
                        <a:cs typeface="Times New Roman"/>
                      </a:endParaRPr>
                    </a:p>
                    <a:p>
                      <a:pPr algn="l">
                        <a:spcBef>
                          <a:spcPts val="10"/>
                        </a:spcBef>
                        <a:spcAft>
                          <a:spcPts val="0"/>
                        </a:spcAft>
                      </a:pPr>
                      <a:r>
                        <a:rPr lang="ru-RU" sz="1400" b="1">
                          <a:effectLst/>
                          <a:latin typeface="Times New Roman"/>
                          <a:ea typeface="Times New Roman"/>
                          <a:cs typeface="Times New Roman"/>
                        </a:rPr>
                        <a:t> </a:t>
                      </a:r>
                      <a:endParaRPr lang="ru-RU" sz="1400">
                        <a:effectLst/>
                        <a:latin typeface="Times New Roman"/>
                        <a:ea typeface="Times New Roman"/>
                        <a:cs typeface="Times New Roman"/>
                      </a:endParaRPr>
                    </a:p>
                    <a:p>
                      <a:pPr marL="367030" algn="l">
                        <a:spcAft>
                          <a:spcPts val="0"/>
                        </a:spcAft>
                      </a:pPr>
                      <a:r>
                        <a:rPr lang="ru-RU" sz="1400">
                          <a:effectLst/>
                          <a:latin typeface="Times New Roman"/>
                          <a:ea typeface="Times New Roman"/>
                          <a:cs typeface="Times New Roman"/>
                        </a:rPr>
                        <a:t>96</a:t>
                      </a:r>
                      <a:r>
                        <a:rPr lang="ru-RU" sz="1400" spc="-30">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4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835">
                <a:tc>
                  <a:txBody>
                    <a:bodyPr/>
                    <a:lstStyle/>
                    <a:p>
                      <a:pPr marL="88900" marR="79375" algn="ctr">
                        <a:spcBef>
                          <a:spcPts val="820"/>
                        </a:spcBef>
                        <a:spcAft>
                          <a:spcPts val="0"/>
                        </a:spcAft>
                      </a:pPr>
                      <a:r>
                        <a:rPr lang="ru-RU" sz="1400">
                          <a:effectLst/>
                          <a:latin typeface="Times New Roman"/>
                          <a:ea typeface="Times New Roman"/>
                          <a:cs typeface="Times New Roman"/>
                        </a:rPr>
                        <a:t>2</a:t>
                      </a:r>
                      <a:r>
                        <a:rPr lang="ru-RU" sz="1400" spc="-30">
                          <a:effectLst/>
                          <a:latin typeface="Times New Roman"/>
                          <a:ea typeface="Times New Roman"/>
                          <a:cs typeface="Times New Roman"/>
                        </a:rPr>
                        <a:t> </a:t>
                      </a:r>
                      <a:r>
                        <a:rPr lang="ru-RU" sz="1400">
                          <a:effectLst/>
                          <a:latin typeface="Times New Roman"/>
                          <a:ea typeface="Times New Roman"/>
                          <a:cs typeface="Times New Roman"/>
                        </a:rPr>
                        <a:t>год</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algn="l">
                        <a:spcBef>
                          <a:spcPts val="820"/>
                        </a:spcBef>
                        <a:spcAft>
                          <a:spcPts val="0"/>
                        </a:spcAft>
                      </a:pPr>
                      <a:r>
                        <a:rPr lang="ru-RU" sz="1400" spc="-5">
                          <a:effectLst/>
                          <a:latin typeface="Times New Roman"/>
                          <a:ea typeface="Times New Roman"/>
                          <a:cs typeface="Times New Roman"/>
                        </a:rPr>
                        <a:t>Реализация</a:t>
                      </a:r>
                      <a:r>
                        <a:rPr lang="ru-RU" sz="1400" spc="-65">
                          <a:effectLst/>
                          <a:latin typeface="Times New Roman"/>
                          <a:ea typeface="Times New Roman"/>
                          <a:cs typeface="Times New Roman"/>
                        </a:rPr>
                        <a:t> </a:t>
                      </a:r>
                      <a:r>
                        <a:rPr lang="ru-RU" sz="1400" spc="-5">
                          <a:effectLst/>
                          <a:latin typeface="Times New Roman"/>
                          <a:ea typeface="Times New Roman"/>
                          <a:cs typeface="Times New Roman"/>
                        </a:rPr>
                        <a:t>бычков</a:t>
                      </a:r>
                      <a:r>
                        <a:rPr lang="ru-RU" sz="1400" spc="-55">
                          <a:effectLst/>
                          <a:latin typeface="Times New Roman"/>
                          <a:ea typeface="Times New Roman"/>
                          <a:cs typeface="Times New Roman"/>
                        </a:rPr>
                        <a:t> </a:t>
                      </a:r>
                      <a:r>
                        <a:rPr lang="ru-RU" sz="1400" spc="-5">
                          <a:effectLst/>
                          <a:latin typeface="Times New Roman"/>
                          <a:ea typeface="Times New Roman"/>
                          <a:cs typeface="Times New Roman"/>
                        </a:rPr>
                        <a:t>до</a:t>
                      </a:r>
                      <a:r>
                        <a:rPr lang="ru-RU" sz="1400" spc="-55">
                          <a:effectLst/>
                          <a:latin typeface="Times New Roman"/>
                          <a:ea typeface="Times New Roman"/>
                          <a:cs typeface="Times New Roman"/>
                        </a:rPr>
                        <a:t> </a:t>
                      </a:r>
                      <a:r>
                        <a:rPr lang="ru-RU" sz="1400" spc="-5">
                          <a:effectLst/>
                          <a:latin typeface="Times New Roman"/>
                          <a:ea typeface="Times New Roman"/>
                          <a:cs typeface="Times New Roman"/>
                        </a:rPr>
                        <a:t>1-го</a:t>
                      </a:r>
                      <a:r>
                        <a:rPr lang="ru-RU" sz="1400" spc="-60">
                          <a:effectLst/>
                          <a:latin typeface="Times New Roman"/>
                          <a:ea typeface="Times New Roman"/>
                          <a:cs typeface="Times New Roman"/>
                        </a:rPr>
                        <a:t> </a:t>
                      </a:r>
                      <a:r>
                        <a:rPr lang="ru-RU" sz="1400">
                          <a:effectLst/>
                          <a:latin typeface="Times New Roman"/>
                          <a:ea typeface="Times New Roman"/>
                          <a:cs typeface="Times New Roman"/>
                        </a:rPr>
                        <a:t>года</a:t>
                      </a:r>
                      <a:r>
                        <a:rPr lang="ru-RU" sz="1400" spc="-55">
                          <a:effectLst/>
                          <a:latin typeface="Times New Roman"/>
                          <a:ea typeface="Times New Roman"/>
                          <a:cs typeface="Times New Roman"/>
                        </a:rPr>
                        <a:t> </a:t>
                      </a:r>
                      <a:r>
                        <a:rPr lang="ru-RU" sz="1400">
                          <a:effectLst/>
                          <a:latin typeface="Times New Roman"/>
                          <a:ea typeface="Times New Roman"/>
                          <a:cs typeface="Times New Roman"/>
                        </a:rPr>
                        <a:t>живым</a:t>
                      </a:r>
                      <a:r>
                        <a:rPr lang="ru-RU" sz="1400" spc="-60">
                          <a:effectLst/>
                          <a:latin typeface="Times New Roman"/>
                          <a:ea typeface="Times New Roman"/>
                          <a:cs typeface="Times New Roman"/>
                        </a:rPr>
                        <a:t> </a:t>
                      </a:r>
                      <a:r>
                        <a:rPr lang="ru-RU" sz="1400">
                          <a:effectLst/>
                          <a:latin typeface="Times New Roman"/>
                          <a:ea typeface="Times New Roman"/>
                          <a:cs typeface="Times New Roman"/>
                        </a:rPr>
                        <a:t>весом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655" marR="22225" algn="ctr">
                        <a:spcBef>
                          <a:spcPts val="820"/>
                        </a:spcBef>
                        <a:spcAft>
                          <a:spcPts val="0"/>
                        </a:spcAft>
                      </a:pPr>
                      <a:r>
                        <a:rPr lang="ru-RU" sz="1400">
                          <a:effectLst/>
                          <a:latin typeface="Times New Roman"/>
                          <a:ea typeface="Times New Roman"/>
                          <a:cs typeface="Times New Roman"/>
                        </a:rPr>
                        <a:t>голов</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25120" marR="320675" algn="ctr">
                        <a:spcBef>
                          <a:spcPts val="820"/>
                        </a:spcBef>
                        <a:spcAft>
                          <a:spcPts val="0"/>
                        </a:spcAft>
                      </a:pPr>
                      <a:r>
                        <a:rPr lang="ru-RU" sz="1400">
                          <a:effectLst/>
                          <a:latin typeface="Times New Roman"/>
                          <a:ea typeface="Times New Roman"/>
                          <a:cs typeface="Times New Roman"/>
                        </a:rPr>
                        <a:t>48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marL="371475" algn="l">
                        <a:spcBef>
                          <a:spcPts val="820"/>
                        </a:spcBef>
                        <a:spcAft>
                          <a:spcPts val="0"/>
                        </a:spcAft>
                      </a:pPr>
                      <a:r>
                        <a:rPr lang="ru-RU" sz="1400">
                          <a:effectLst/>
                          <a:latin typeface="Times New Roman"/>
                          <a:ea typeface="Times New Roman"/>
                          <a:cs typeface="Times New Roman"/>
                        </a:rPr>
                        <a:t>4</a:t>
                      </a:r>
                      <a:r>
                        <a:rPr lang="ru-RU" sz="1400" spc="-30">
                          <a:effectLst/>
                          <a:latin typeface="Times New Roman"/>
                          <a:ea typeface="Times New Roman"/>
                          <a:cs typeface="Times New Roman"/>
                        </a:rPr>
                        <a:t> </a:t>
                      </a:r>
                      <a:r>
                        <a:rPr lang="ru-RU" sz="1400">
                          <a:effectLst/>
                          <a:latin typeface="Times New Roman"/>
                          <a:ea typeface="Times New Roman"/>
                          <a:cs typeface="Times New Roman"/>
                        </a:rPr>
                        <a:t>608</a:t>
                      </a:r>
                      <a:r>
                        <a:rPr lang="ru-RU" sz="1400" spc="-25">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544">
                <a:tc>
                  <a:txBody>
                    <a:bodyPr/>
                    <a:lstStyle/>
                    <a:p>
                      <a:pPr marL="88900" marR="79375" algn="ctr">
                        <a:spcBef>
                          <a:spcPts val="825"/>
                        </a:spcBef>
                        <a:spcAft>
                          <a:spcPts val="0"/>
                        </a:spcAft>
                      </a:pPr>
                      <a:r>
                        <a:rPr lang="ru-RU" sz="1400">
                          <a:effectLst/>
                          <a:latin typeface="Times New Roman"/>
                          <a:ea typeface="Times New Roman"/>
                          <a:cs typeface="Times New Roman"/>
                        </a:rPr>
                        <a:t>3</a:t>
                      </a:r>
                      <a:r>
                        <a:rPr lang="ru-RU" sz="1400" spc="-30">
                          <a:effectLst/>
                          <a:latin typeface="Times New Roman"/>
                          <a:ea typeface="Times New Roman"/>
                          <a:cs typeface="Times New Roman"/>
                        </a:rPr>
                        <a:t> </a:t>
                      </a:r>
                      <a:r>
                        <a:rPr lang="ru-RU" sz="1400">
                          <a:effectLst/>
                          <a:latin typeface="Times New Roman"/>
                          <a:ea typeface="Times New Roman"/>
                          <a:cs typeface="Times New Roman"/>
                        </a:rPr>
                        <a:t>год</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algn="l">
                        <a:spcBef>
                          <a:spcPts val="825"/>
                        </a:spcBef>
                        <a:spcAft>
                          <a:spcPts val="0"/>
                        </a:spcAft>
                      </a:pPr>
                      <a:r>
                        <a:rPr lang="ru-RU" sz="1400" spc="-5">
                          <a:effectLst/>
                          <a:latin typeface="Times New Roman"/>
                          <a:ea typeface="Times New Roman"/>
                          <a:cs typeface="Times New Roman"/>
                        </a:rPr>
                        <a:t>Реализация</a:t>
                      </a:r>
                      <a:r>
                        <a:rPr lang="ru-RU" sz="1400" spc="-65">
                          <a:effectLst/>
                          <a:latin typeface="Times New Roman"/>
                          <a:ea typeface="Times New Roman"/>
                          <a:cs typeface="Times New Roman"/>
                        </a:rPr>
                        <a:t> </a:t>
                      </a:r>
                      <a:r>
                        <a:rPr lang="ru-RU" sz="1400" spc="-5">
                          <a:effectLst/>
                          <a:latin typeface="Times New Roman"/>
                          <a:ea typeface="Times New Roman"/>
                          <a:cs typeface="Times New Roman"/>
                        </a:rPr>
                        <a:t>бычков</a:t>
                      </a:r>
                      <a:r>
                        <a:rPr lang="ru-RU" sz="1400" spc="-55">
                          <a:effectLst/>
                          <a:latin typeface="Times New Roman"/>
                          <a:ea typeface="Times New Roman"/>
                          <a:cs typeface="Times New Roman"/>
                        </a:rPr>
                        <a:t> </a:t>
                      </a:r>
                      <a:r>
                        <a:rPr lang="ru-RU" sz="1400" spc="-5">
                          <a:effectLst/>
                          <a:latin typeface="Times New Roman"/>
                          <a:ea typeface="Times New Roman"/>
                          <a:cs typeface="Times New Roman"/>
                        </a:rPr>
                        <a:t>до</a:t>
                      </a:r>
                      <a:r>
                        <a:rPr lang="ru-RU" sz="1400" spc="-55">
                          <a:effectLst/>
                          <a:latin typeface="Times New Roman"/>
                          <a:ea typeface="Times New Roman"/>
                          <a:cs typeface="Times New Roman"/>
                        </a:rPr>
                        <a:t> </a:t>
                      </a:r>
                      <a:r>
                        <a:rPr lang="ru-RU" sz="1400" spc="-5">
                          <a:effectLst/>
                          <a:latin typeface="Times New Roman"/>
                          <a:ea typeface="Times New Roman"/>
                          <a:cs typeface="Times New Roman"/>
                        </a:rPr>
                        <a:t>1-го</a:t>
                      </a:r>
                      <a:r>
                        <a:rPr lang="ru-RU" sz="1400" spc="-60">
                          <a:effectLst/>
                          <a:latin typeface="Times New Roman"/>
                          <a:ea typeface="Times New Roman"/>
                          <a:cs typeface="Times New Roman"/>
                        </a:rPr>
                        <a:t> </a:t>
                      </a:r>
                      <a:r>
                        <a:rPr lang="ru-RU" sz="1400">
                          <a:effectLst/>
                          <a:latin typeface="Times New Roman"/>
                          <a:ea typeface="Times New Roman"/>
                          <a:cs typeface="Times New Roman"/>
                        </a:rPr>
                        <a:t>года</a:t>
                      </a:r>
                      <a:r>
                        <a:rPr lang="ru-RU" sz="1400" spc="-55">
                          <a:effectLst/>
                          <a:latin typeface="Times New Roman"/>
                          <a:ea typeface="Times New Roman"/>
                          <a:cs typeface="Times New Roman"/>
                        </a:rPr>
                        <a:t> </a:t>
                      </a:r>
                      <a:r>
                        <a:rPr lang="ru-RU" sz="1400">
                          <a:effectLst/>
                          <a:latin typeface="Times New Roman"/>
                          <a:ea typeface="Times New Roman"/>
                          <a:cs typeface="Times New Roman"/>
                        </a:rPr>
                        <a:t>живым</a:t>
                      </a:r>
                      <a:r>
                        <a:rPr lang="ru-RU" sz="1400" spc="-60">
                          <a:effectLst/>
                          <a:latin typeface="Times New Roman"/>
                          <a:ea typeface="Times New Roman"/>
                          <a:cs typeface="Times New Roman"/>
                        </a:rPr>
                        <a:t> </a:t>
                      </a:r>
                      <a:r>
                        <a:rPr lang="ru-RU" sz="1400">
                          <a:effectLst/>
                          <a:latin typeface="Times New Roman"/>
                          <a:ea typeface="Times New Roman"/>
                          <a:cs typeface="Times New Roman"/>
                        </a:rPr>
                        <a:t>весом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655" marR="22225" algn="ctr">
                        <a:spcBef>
                          <a:spcPts val="825"/>
                        </a:spcBef>
                        <a:spcAft>
                          <a:spcPts val="0"/>
                        </a:spcAft>
                      </a:pPr>
                      <a:r>
                        <a:rPr lang="ru-RU" sz="1400">
                          <a:effectLst/>
                          <a:latin typeface="Times New Roman"/>
                          <a:ea typeface="Times New Roman"/>
                          <a:cs typeface="Times New Roman"/>
                        </a:rPr>
                        <a:t>голов</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25120" marR="320675" algn="ctr">
                        <a:spcBef>
                          <a:spcPts val="825"/>
                        </a:spcBef>
                        <a:spcAft>
                          <a:spcPts val="0"/>
                        </a:spcAft>
                      </a:pPr>
                      <a:r>
                        <a:rPr lang="ru-RU" sz="1400">
                          <a:effectLst/>
                          <a:latin typeface="Times New Roman"/>
                          <a:ea typeface="Times New Roman"/>
                          <a:cs typeface="Times New Roman"/>
                        </a:rPr>
                        <a:t>48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marL="371475" algn="l">
                        <a:spcBef>
                          <a:spcPts val="825"/>
                        </a:spcBef>
                        <a:spcAft>
                          <a:spcPts val="0"/>
                        </a:spcAft>
                      </a:pPr>
                      <a:r>
                        <a:rPr lang="ru-RU" sz="1400">
                          <a:effectLst/>
                          <a:latin typeface="Times New Roman"/>
                          <a:ea typeface="Times New Roman"/>
                          <a:cs typeface="Times New Roman"/>
                        </a:rPr>
                        <a:t>4</a:t>
                      </a:r>
                      <a:r>
                        <a:rPr lang="ru-RU" sz="1400" spc="-30">
                          <a:effectLst/>
                          <a:latin typeface="Times New Roman"/>
                          <a:ea typeface="Times New Roman"/>
                          <a:cs typeface="Times New Roman"/>
                        </a:rPr>
                        <a:t> </a:t>
                      </a:r>
                      <a:r>
                        <a:rPr lang="ru-RU" sz="1400">
                          <a:effectLst/>
                          <a:latin typeface="Times New Roman"/>
                          <a:ea typeface="Times New Roman"/>
                          <a:cs typeface="Times New Roman"/>
                        </a:rPr>
                        <a:t>608</a:t>
                      </a:r>
                      <a:r>
                        <a:rPr lang="ru-RU" sz="1400" spc="-25">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835">
                <a:tc>
                  <a:txBody>
                    <a:bodyPr/>
                    <a:lstStyle/>
                    <a:p>
                      <a:pPr marL="88900" marR="79375" algn="ctr">
                        <a:spcBef>
                          <a:spcPts val="820"/>
                        </a:spcBef>
                        <a:spcAft>
                          <a:spcPts val="0"/>
                        </a:spcAft>
                      </a:pPr>
                      <a:r>
                        <a:rPr lang="ru-RU" sz="1400">
                          <a:effectLst/>
                          <a:latin typeface="Times New Roman"/>
                          <a:ea typeface="Times New Roman"/>
                          <a:cs typeface="Times New Roman"/>
                        </a:rPr>
                        <a:t>4</a:t>
                      </a:r>
                      <a:r>
                        <a:rPr lang="ru-RU" sz="1400" spc="-30">
                          <a:effectLst/>
                          <a:latin typeface="Times New Roman"/>
                          <a:ea typeface="Times New Roman"/>
                          <a:cs typeface="Times New Roman"/>
                        </a:rPr>
                        <a:t> </a:t>
                      </a:r>
                      <a:r>
                        <a:rPr lang="ru-RU" sz="1400">
                          <a:effectLst/>
                          <a:latin typeface="Times New Roman"/>
                          <a:ea typeface="Times New Roman"/>
                          <a:cs typeface="Times New Roman"/>
                        </a:rPr>
                        <a:t>год</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algn="l">
                        <a:spcBef>
                          <a:spcPts val="820"/>
                        </a:spcBef>
                        <a:spcAft>
                          <a:spcPts val="0"/>
                        </a:spcAft>
                      </a:pPr>
                      <a:r>
                        <a:rPr lang="ru-RU" sz="1400" spc="-5">
                          <a:effectLst/>
                          <a:latin typeface="Times New Roman"/>
                          <a:ea typeface="Times New Roman"/>
                          <a:cs typeface="Times New Roman"/>
                        </a:rPr>
                        <a:t>Реализация</a:t>
                      </a:r>
                      <a:r>
                        <a:rPr lang="ru-RU" sz="1400" spc="-65">
                          <a:effectLst/>
                          <a:latin typeface="Times New Roman"/>
                          <a:ea typeface="Times New Roman"/>
                          <a:cs typeface="Times New Roman"/>
                        </a:rPr>
                        <a:t> </a:t>
                      </a:r>
                      <a:r>
                        <a:rPr lang="ru-RU" sz="1400" spc="-5">
                          <a:effectLst/>
                          <a:latin typeface="Times New Roman"/>
                          <a:ea typeface="Times New Roman"/>
                          <a:cs typeface="Times New Roman"/>
                        </a:rPr>
                        <a:t>бычков</a:t>
                      </a:r>
                      <a:r>
                        <a:rPr lang="ru-RU" sz="1400" spc="-55">
                          <a:effectLst/>
                          <a:latin typeface="Times New Roman"/>
                          <a:ea typeface="Times New Roman"/>
                          <a:cs typeface="Times New Roman"/>
                        </a:rPr>
                        <a:t> </a:t>
                      </a:r>
                      <a:r>
                        <a:rPr lang="ru-RU" sz="1400" spc="-5">
                          <a:effectLst/>
                          <a:latin typeface="Times New Roman"/>
                          <a:ea typeface="Times New Roman"/>
                          <a:cs typeface="Times New Roman"/>
                        </a:rPr>
                        <a:t>до</a:t>
                      </a:r>
                      <a:r>
                        <a:rPr lang="ru-RU" sz="1400" spc="-55">
                          <a:effectLst/>
                          <a:latin typeface="Times New Roman"/>
                          <a:ea typeface="Times New Roman"/>
                          <a:cs typeface="Times New Roman"/>
                        </a:rPr>
                        <a:t> </a:t>
                      </a:r>
                      <a:r>
                        <a:rPr lang="ru-RU" sz="1400" spc="-5">
                          <a:effectLst/>
                          <a:latin typeface="Times New Roman"/>
                          <a:ea typeface="Times New Roman"/>
                          <a:cs typeface="Times New Roman"/>
                        </a:rPr>
                        <a:t>1-го</a:t>
                      </a:r>
                      <a:r>
                        <a:rPr lang="ru-RU" sz="1400" spc="-60">
                          <a:effectLst/>
                          <a:latin typeface="Times New Roman"/>
                          <a:ea typeface="Times New Roman"/>
                          <a:cs typeface="Times New Roman"/>
                        </a:rPr>
                        <a:t> </a:t>
                      </a:r>
                      <a:r>
                        <a:rPr lang="ru-RU" sz="1400">
                          <a:effectLst/>
                          <a:latin typeface="Times New Roman"/>
                          <a:ea typeface="Times New Roman"/>
                          <a:cs typeface="Times New Roman"/>
                        </a:rPr>
                        <a:t>года</a:t>
                      </a:r>
                      <a:r>
                        <a:rPr lang="ru-RU" sz="1400" spc="-55">
                          <a:effectLst/>
                          <a:latin typeface="Times New Roman"/>
                          <a:ea typeface="Times New Roman"/>
                          <a:cs typeface="Times New Roman"/>
                        </a:rPr>
                        <a:t> </a:t>
                      </a:r>
                      <a:r>
                        <a:rPr lang="ru-RU" sz="1400">
                          <a:effectLst/>
                          <a:latin typeface="Times New Roman"/>
                          <a:ea typeface="Times New Roman"/>
                          <a:cs typeface="Times New Roman"/>
                        </a:rPr>
                        <a:t>живым</a:t>
                      </a:r>
                      <a:r>
                        <a:rPr lang="ru-RU" sz="1400" spc="-60">
                          <a:effectLst/>
                          <a:latin typeface="Times New Roman"/>
                          <a:ea typeface="Times New Roman"/>
                          <a:cs typeface="Times New Roman"/>
                        </a:rPr>
                        <a:t> </a:t>
                      </a:r>
                      <a:r>
                        <a:rPr lang="ru-RU" sz="1400">
                          <a:effectLst/>
                          <a:latin typeface="Times New Roman"/>
                          <a:ea typeface="Times New Roman"/>
                          <a:cs typeface="Times New Roman"/>
                        </a:rPr>
                        <a:t>весом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655" marR="22225" algn="ctr">
                        <a:spcBef>
                          <a:spcPts val="820"/>
                        </a:spcBef>
                        <a:spcAft>
                          <a:spcPts val="0"/>
                        </a:spcAft>
                      </a:pPr>
                      <a:r>
                        <a:rPr lang="ru-RU" sz="1400">
                          <a:effectLst/>
                          <a:latin typeface="Times New Roman"/>
                          <a:ea typeface="Times New Roman"/>
                          <a:cs typeface="Times New Roman"/>
                        </a:rPr>
                        <a:t>голов</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25120" marR="320675" algn="ctr">
                        <a:spcBef>
                          <a:spcPts val="820"/>
                        </a:spcBef>
                        <a:spcAft>
                          <a:spcPts val="0"/>
                        </a:spcAft>
                      </a:pPr>
                      <a:r>
                        <a:rPr lang="ru-RU" sz="1400">
                          <a:effectLst/>
                          <a:latin typeface="Times New Roman"/>
                          <a:ea typeface="Times New Roman"/>
                          <a:cs typeface="Times New Roman"/>
                        </a:rPr>
                        <a:t>68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marL="371475" algn="l">
                        <a:spcBef>
                          <a:spcPts val="820"/>
                        </a:spcBef>
                        <a:spcAft>
                          <a:spcPts val="0"/>
                        </a:spcAft>
                      </a:pPr>
                      <a:r>
                        <a:rPr lang="ru-RU" sz="1400">
                          <a:effectLst/>
                          <a:latin typeface="Times New Roman"/>
                          <a:ea typeface="Times New Roman"/>
                          <a:cs typeface="Times New Roman"/>
                        </a:rPr>
                        <a:t>6</a:t>
                      </a:r>
                      <a:r>
                        <a:rPr lang="ru-RU" sz="1400" spc="-30">
                          <a:effectLst/>
                          <a:latin typeface="Times New Roman"/>
                          <a:ea typeface="Times New Roman"/>
                          <a:cs typeface="Times New Roman"/>
                        </a:rPr>
                        <a:t> </a:t>
                      </a:r>
                      <a:r>
                        <a:rPr lang="ru-RU" sz="1400">
                          <a:effectLst/>
                          <a:latin typeface="Times New Roman"/>
                          <a:ea typeface="Times New Roman"/>
                          <a:cs typeface="Times New Roman"/>
                        </a:rPr>
                        <a:t>528</a:t>
                      </a:r>
                      <a:r>
                        <a:rPr lang="ru-RU" sz="1400" spc="-25">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835">
                <a:tc>
                  <a:txBody>
                    <a:bodyPr/>
                    <a:lstStyle/>
                    <a:p>
                      <a:pPr marL="88900" marR="79375" algn="ctr">
                        <a:spcBef>
                          <a:spcPts val="820"/>
                        </a:spcBef>
                        <a:spcAft>
                          <a:spcPts val="0"/>
                        </a:spcAft>
                      </a:pPr>
                      <a:r>
                        <a:rPr lang="ru-RU" sz="1400">
                          <a:effectLst/>
                          <a:latin typeface="Times New Roman"/>
                          <a:ea typeface="Times New Roman"/>
                          <a:cs typeface="Times New Roman"/>
                        </a:rPr>
                        <a:t>5</a:t>
                      </a:r>
                      <a:r>
                        <a:rPr lang="ru-RU" sz="1400" spc="-30">
                          <a:effectLst/>
                          <a:latin typeface="Times New Roman"/>
                          <a:ea typeface="Times New Roman"/>
                          <a:cs typeface="Times New Roman"/>
                        </a:rPr>
                        <a:t> </a:t>
                      </a:r>
                      <a:r>
                        <a:rPr lang="ru-RU" sz="1400">
                          <a:effectLst/>
                          <a:latin typeface="Times New Roman"/>
                          <a:ea typeface="Times New Roman"/>
                          <a:cs typeface="Times New Roman"/>
                        </a:rPr>
                        <a:t>год</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algn="l">
                        <a:spcBef>
                          <a:spcPts val="820"/>
                        </a:spcBef>
                        <a:spcAft>
                          <a:spcPts val="0"/>
                        </a:spcAft>
                      </a:pPr>
                      <a:r>
                        <a:rPr lang="ru-RU" sz="1400" spc="-5">
                          <a:effectLst/>
                          <a:latin typeface="Times New Roman"/>
                          <a:ea typeface="Times New Roman"/>
                          <a:cs typeface="Times New Roman"/>
                        </a:rPr>
                        <a:t>Реализация</a:t>
                      </a:r>
                      <a:r>
                        <a:rPr lang="ru-RU" sz="1400" spc="-65">
                          <a:effectLst/>
                          <a:latin typeface="Times New Roman"/>
                          <a:ea typeface="Times New Roman"/>
                          <a:cs typeface="Times New Roman"/>
                        </a:rPr>
                        <a:t> </a:t>
                      </a:r>
                      <a:r>
                        <a:rPr lang="ru-RU" sz="1400" spc="-5">
                          <a:effectLst/>
                          <a:latin typeface="Times New Roman"/>
                          <a:ea typeface="Times New Roman"/>
                          <a:cs typeface="Times New Roman"/>
                        </a:rPr>
                        <a:t>бычков</a:t>
                      </a:r>
                      <a:r>
                        <a:rPr lang="ru-RU" sz="1400" spc="-55">
                          <a:effectLst/>
                          <a:latin typeface="Times New Roman"/>
                          <a:ea typeface="Times New Roman"/>
                          <a:cs typeface="Times New Roman"/>
                        </a:rPr>
                        <a:t> </a:t>
                      </a:r>
                      <a:r>
                        <a:rPr lang="ru-RU" sz="1400" spc="-5">
                          <a:effectLst/>
                          <a:latin typeface="Times New Roman"/>
                          <a:ea typeface="Times New Roman"/>
                          <a:cs typeface="Times New Roman"/>
                        </a:rPr>
                        <a:t>до</a:t>
                      </a:r>
                      <a:r>
                        <a:rPr lang="ru-RU" sz="1400" spc="-55">
                          <a:effectLst/>
                          <a:latin typeface="Times New Roman"/>
                          <a:ea typeface="Times New Roman"/>
                          <a:cs typeface="Times New Roman"/>
                        </a:rPr>
                        <a:t> </a:t>
                      </a:r>
                      <a:r>
                        <a:rPr lang="ru-RU" sz="1400" spc="-5">
                          <a:effectLst/>
                          <a:latin typeface="Times New Roman"/>
                          <a:ea typeface="Times New Roman"/>
                          <a:cs typeface="Times New Roman"/>
                        </a:rPr>
                        <a:t>1-го</a:t>
                      </a:r>
                      <a:r>
                        <a:rPr lang="ru-RU" sz="1400" spc="-60">
                          <a:effectLst/>
                          <a:latin typeface="Times New Roman"/>
                          <a:ea typeface="Times New Roman"/>
                          <a:cs typeface="Times New Roman"/>
                        </a:rPr>
                        <a:t> </a:t>
                      </a:r>
                      <a:r>
                        <a:rPr lang="ru-RU" sz="1400">
                          <a:effectLst/>
                          <a:latin typeface="Times New Roman"/>
                          <a:ea typeface="Times New Roman"/>
                          <a:cs typeface="Times New Roman"/>
                        </a:rPr>
                        <a:t>года</a:t>
                      </a:r>
                      <a:r>
                        <a:rPr lang="ru-RU" sz="1400" spc="-55">
                          <a:effectLst/>
                          <a:latin typeface="Times New Roman"/>
                          <a:ea typeface="Times New Roman"/>
                          <a:cs typeface="Times New Roman"/>
                        </a:rPr>
                        <a:t> </a:t>
                      </a:r>
                      <a:r>
                        <a:rPr lang="ru-RU" sz="1400">
                          <a:effectLst/>
                          <a:latin typeface="Times New Roman"/>
                          <a:ea typeface="Times New Roman"/>
                          <a:cs typeface="Times New Roman"/>
                        </a:rPr>
                        <a:t>живым</a:t>
                      </a:r>
                      <a:r>
                        <a:rPr lang="ru-RU" sz="1400" spc="-60">
                          <a:effectLst/>
                          <a:latin typeface="Times New Roman"/>
                          <a:ea typeface="Times New Roman"/>
                          <a:cs typeface="Times New Roman"/>
                        </a:rPr>
                        <a:t> </a:t>
                      </a:r>
                      <a:r>
                        <a:rPr lang="ru-RU" sz="1400">
                          <a:effectLst/>
                          <a:latin typeface="Times New Roman"/>
                          <a:ea typeface="Times New Roman"/>
                          <a:cs typeface="Times New Roman"/>
                        </a:rPr>
                        <a:t>весом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655" marR="22225" algn="ctr">
                        <a:spcBef>
                          <a:spcPts val="820"/>
                        </a:spcBef>
                        <a:spcAft>
                          <a:spcPts val="0"/>
                        </a:spcAft>
                      </a:pPr>
                      <a:r>
                        <a:rPr lang="ru-RU" sz="1400">
                          <a:effectLst/>
                          <a:latin typeface="Times New Roman"/>
                          <a:ea typeface="Times New Roman"/>
                          <a:cs typeface="Times New Roman"/>
                        </a:rPr>
                        <a:t>голов</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25120" marR="320675" algn="ctr">
                        <a:spcBef>
                          <a:spcPts val="820"/>
                        </a:spcBef>
                        <a:spcAft>
                          <a:spcPts val="0"/>
                        </a:spcAft>
                      </a:pPr>
                      <a:r>
                        <a:rPr lang="ru-RU" sz="1400">
                          <a:effectLst/>
                          <a:latin typeface="Times New Roman"/>
                          <a:ea typeface="Times New Roman"/>
                          <a:cs typeface="Times New Roman"/>
                        </a:rPr>
                        <a:t>88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marL="371475" algn="l">
                        <a:spcBef>
                          <a:spcPts val="820"/>
                        </a:spcBef>
                        <a:spcAft>
                          <a:spcPts val="0"/>
                        </a:spcAft>
                      </a:pPr>
                      <a:r>
                        <a:rPr lang="ru-RU" sz="1400">
                          <a:effectLst/>
                          <a:latin typeface="Times New Roman"/>
                          <a:ea typeface="Times New Roman"/>
                          <a:cs typeface="Times New Roman"/>
                        </a:rPr>
                        <a:t>8</a:t>
                      </a:r>
                      <a:r>
                        <a:rPr lang="ru-RU" sz="1400" spc="-30">
                          <a:effectLst/>
                          <a:latin typeface="Times New Roman"/>
                          <a:ea typeface="Times New Roman"/>
                          <a:cs typeface="Times New Roman"/>
                        </a:rPr>
                        <a:t> </a:t>
                      </a:r>
                      <a:r>
                        <a:rPr lang="ru-RU" sz="1400">
                          <a:effectLst/>
                          <a:latin typeface="Times New Roman"/>
                          <a:ea typeface="Times New Roman"/>
                          <a:cs typeface="Times New Roman"/>
                        </a:rPr>
                        <a:t>448</a:t>
                      </a:r>
                      <a:r>
                        <a:rPr lang="ru-RU" sz="1400" spc="-25">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835">
                <a:tc>
                  <a:txBody>
                    <a:bodyPr/>
                    <a:lstStyle/>
                    <a:p>
                      <a:pPr marL="88900" marR="79375" algn="ctr">
                        <a:spcBef>
                          <a:spcPts val="820"/>
                        </a:spcBef>
                        <a:spcAft>
                          <a:spcPts val="0"/>
                        </a:spcAft>
                      </a:pPr>
                      <a:r>
                        <a:rPr lang="ru-RU" sz="1400">
                          <a:effectLst/>
                          <a:latin typeface="Times New Roman"/>
                          <a:ea typeface="Times New Roman"/>
                          <a:cs typeface="Times New Roman"/>
                        </a:rPr>
                        <a:t>6</a:t>
                      </a:r>
                      <a:r>
                        <a:rPr lang="ru-RU" sz="1400" spc="-30">
                          <a:effectLst/>
                          <a:latin typeface="Times New Roman"/>
                          <a:ea typeface="Times New Roman"/>
                          <a:cs typeface="Times New Roman"/>
                        </a:rPr>
                        <a:t> </a:t>
                      </a:r>
                      <a:r>
                        <a:rPr lang="ru-RU" sz="1400">
                          <a:effectLst/>
                          <a:latin typeface="Times New Roman"/>
                          <a:ea typeface="Times New Roman"/>
                          <a:cs typeface="Times New Roman"/>
                        </a:rPr>
                        <a:t>год</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algn="l">
                        <a:spcBef>
                          <a:spcPts val="820"/>
                        </a:spcBef>
                        <a:spcAft>
                          <a:spcPts val="0"/>
                        </a:spcAft>
                      </a:pPr>
                      <a:r>
                        <a:rPr lang="ru-RU" sz="1400" spc="-5">
                          <a:effectLst/>
                          <a:latin typeface="Times New Roman"/>
                          <a:ea typeface="Times New Roman"/>
                          <a:cs typeface="Times New Roman"/>
                        </a:rPr>
                        <a:t>Реализация</a:t>
                      </a:r>
                      <a:r>
                        <a:rPr lang="ru-RU" sz="1400" spc="-65">
                          <a:effectLst/>
                          <a:latin typeface="Times New Roman"/>
                          <a:ea typeface="Times New Roman"/>
                          <a:cs typeface="Times New Roman"/>
                        </a:rPr>
                        <a:t> </a:t>
                      </a:r>
                      <a:r>
                        <a:rPr lang="ru-RU" sz="1400" spc="-5">
                          <a:effectLst/>
                          <a:latin typeface="Times New Roman"/>
                          <a:ea typeface="Times New Roman"/>
                          <a:cs typeface="Times New Roman"/>
                        </a:rPr>
                        <a:t>бычков</a:t>
                      </a:r>
                      <a:r>
                        <a:rPr lang="ru-RU" sz="1400" spc="-55">
                          <a:effectLst/>
                          <a:latin typeface="Times New Roman"/>
                          <a:ea typeface="Times New Roman"/>
                          <a:cs typeface="Times New Roman"/>
                        </a:rPr>
                        <a:t> </a:t>
                      </a:r>
                      <a:r>
                        <a:rPr lang="ru-RU" sz="1400" spc="-5">
                          <a:effectLst/>
                          <a:latin typeface="Times New Roman"/>
                          <a:ea typeface="Times New Roman"/>
                          <a:cs typeface="Times New Roman"/>
                        </a:rPr>
                        <a:t>до</a:t>
                      </a:r>
                      <a:r>
                        <a:rPr lang="ru-RU" sz="1400" spc="-55">
                          <a:effectLst/>
                          <a:latin typeface="Times New Roman"/>
                          <a:ea typeface="Times New Roman"/>
                          <a:cs typeface="Times New Roman"/>
                        </a:rPr>
                        <a:t> </a:t>
                      </a:r>
                      <a:r>
                        <a:rPr lang="ru-RU" sz="1400" spc="-5">
                          <a:effectLst/>
                          <a:latin typeface="Times New Roman"/>
                          <a:ea typeface="Times New Roman"/>
                          <a:cs typeface="Times New Roman"/>
                        </a:rPr>
                        <a:t>1-го</a:t>
                      </a:r>
                      <a:r>
                        <a:rPr lang="ru-RU" sz="1400" spc="-60">
                          <a:effectLst/>
                          <a:latin typeface="Times New Roman"/>
                          <a:ea typeface="Times New Roman"/>
                          <a:cs typeface="Times New Roman"/>
                        </a:rPr>
                        <a:t> </a:t>
                      </a:r>
                      <a:r>
                        <a:rPr lang="ru-RU" sz="1400">
                          <a:effectLst/>
                          <a:latin typeface="Times New Roman"/>
                          <a:ea typeface="Times New Roman"/>
                          <a:cs typeface="Times New Roman"/>
                        </a:rPr>
                        <a:t>года</a:t>
                      </a:r>
                      <a:r>
                        <a:rPr lang="ru-RU" sz="1400" spc="-55">
                          <a:effectLst/>
                          <a:latin typeface="Times New Roman"/>
                          <a:ea typeface="Times New Roman"/>
                          <a:cs typeface="Times New Roman"/>
                        </a:rPr>
                        <a:t> </a:t>
                      </a:r>
                      <a:r>
                        <a:rPr lang="ru-RU" sz="1400">
                          <a:effectLst/>
                          <a:latin typeface="Times New Roman"/>
                          <a:ea typeface="Times New Roman"/>
                          <a:cs typeface="Times New Roman"/>
                        </a:rPr>
                        <a:t>живым</a:t>
                      </a:r>
                      <a:r>
                        <a:rPr lang="ru-RU" sz="1400" spc="-60">
                          <a:effectLst/>
                          <a:latin typeface="Times New Roman"/>
                          <a:ea typeface="Times New Roman"/>
                          <a:cs typeface="Times New Roman"/>
                        </a:rPr>
                        <a:t> </a:t>
                      </a:r>
                      <a:r>
                        <a:rPr lang="ru-RU" sz="1400">
                          <a:effectLst/>
                          <a:latin typeface="Times New Roman"/>
                          <a:ea typeface="Times New Roman"/>
                          <a:cs typeface="Times New Roman"/>
                        </a:rPr>
                        <a:t>весом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655" marR="22225" algn="ctr">
                        <a:spcBef>
                          <a:spcPts val="820"/>
                        </a:spcBef>
                        <a:spcAft>
                          <a:spcPts val="0"/>
                        </a:spcAft>
                      </a:pPr>
                      <a:r>
                        <a:rPr lang="ru-RU" sz="1400">
                          <a:effectLst/>
                          <a:latin typeface="Times New Roman"/>
                          <a:ea typeface="Times New Roman"/>
                          <a:cs typeface="Times New Roman"/>
                        </a:rPr>
                        <a:t>голов</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26390" marR="320675" algn="ctr">
                        <a:spcBef>
                          <a:spcPts val="820"/>
                        </a:spcBef>
                        <a:spcAft>
                          <a:spcPts val="0"/>
                        </a:spcAft>
                      </a:pPr>
                      <a:r>
                        <a:rPr lang="ru-RU" sz="1400">
                          <a:effectLst/>
                          <a:latin typeface="Times New Roman"/>
                          <a:ea typeface="Times New Roman"/>
                          <a:cs typeface="Times New Roman"/>
                        </a:rPr>
                        <a:t>116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marL="337820" algn="l">
                        <a:spcBef>
                          <a:spcPts val="820"/>
                        </a:spcBef>
                        <a:spcAft>
                          <a:spcPts val="0"/>
                        </a:spcAft>
                      </a:pPr>
                      <a:r>
                        <a:rPr lang="ru-RU" sz="1400">
                          <a:effectLst/>
                          <a:latin typeface="Times New Roman"/>
                          <a:ea typeface="Times New Roman"/>
                          <a:cs typeface="Times New Roman"/>
                        </a:rPr>
                        <a:t>11</a:t>
                      </a:r>
                      <a:r>
                        <a:rPr lang="ru-RU" sz="1400" spc="-35">
                          <a:effectLst/>
                          <a:latin typeface="Times New Roman"/>
                          <a:ea typeface="Times New Roman"/>
                          <a:cs typeface="Times New Roman"/>
                        </a:rPr>
                        <a:t> </a:t>
                      </a:r>
                      <a:r>
                        <a:rPr lang="ru-RU" sz="1400">
                          <a:effectLst/>
                          <a:latin typeface="Times New Roman"/>
                          <a:ea typeface="Times New Roman"/>
                          <a:cs typeface="Times New Roman"/>
                        </a:rPr>
                        <a:t>136</a:t>
                      </a:r>
                      <a:r>
                        <a:rPr lang="ru-RU" sz="1400" spc="-30">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544">
                <a:tc>
                  <a:txBody>
                    <a:bodyPr/>
                    <a:lstStyle/>
                    <a:p>
                      <a:pPr marL="88900" marR="79375" algn="ctr">
                        <a:spcBef>
                          <a:spcPts val="825"/>
                        </a:spcBef>
                        <a:spcAft>
                          <a:spcPts val="0"/>
                        </a:spcAft>
                      </a:pPr>
                      <a:r>
                        <a:rPr lang="ru-RU" sz="1400">
                          <a:effectLst/>
                          <a:latin typeface="Times New Roman"/>
                          <a:ea typeface="Times New Roman"/>
                          <a:cs typeface="Times New Roman"/>
                        </a:rPr>
                        <a:t>7</a:t>
                      </a:r>
                      <a:r>
                        <a:rPr lang="ru-RU" sz="1400" spc="-30">
                          <a:effectLst/>
                          <a:latin typeface="Times New Roman"/>
                          <a:ea typeface="Times New Roman"/>
                          <a:cs typeface="Times New Roman"/>
                        </a:rPr>
                        <a:t> </a:t>
                      </a:r>
                      <a:r>
                        <a:rPr lang="ru-RU" sz="1400">
                          <a:effectLst/>
                          <a:latin typeface="Times New Roman"/>
                          <a:ea typeface="Times New Roman"/>
                          <a:cs typeface="Times New Roman"/>
                        </a:rPr>
                        <a:t>год</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algn="l">
                        <a:spcBef>
                          <a:spcPts val="825"/>
                        </a:spcBef>
                        <a:spcAft>
                          <a:spcPts val="0"/>
                        </a:spcAft>
                      </a:pPr>
                      <a:r>
                        <a:rPr lang="ru-RU" sz="1400" spc="-5">
                          <a:effectLst/>
                          <a:latin typeface="Times New Roman"/>
                          <a:ea typeface="Times New Roman"/>
                          <a:cs typeface="Times New Roman"/>
                        </a:rPr>
                        <a:t>Реализация</a:t>
                      </a:r>
                      <a:r>
                        <a:rPr lang="ru-RU" sz="1400" spc="-65">
                          <a:effectLst/>
                          <a:latin typeface="Times New Roman"/>
                          <a:ea typeface="Times New Roman"/>
                          <a:cs typeface="Times New Roman"/>
                        </a:rPr>
                        <a:t> </a:t>
                      </a:r>
                      <a:r>
                        <a:rPr lang="ru-RU" sz="1400" spc="-5">
                          <a:effectLst/>
                          <a:latin typeface="Times New Roman"/>
                          <a:ea typeface="Times New Roman"/>
                          <a:cs typeface="Times New Roman"/>
                        </a:rPr>
                        <a:t>бычков</a:t>
                      </a:r>
                      <a:r>
                        <a:rPr lang="ru-RU" sz="1400" spc="-55">
                          <a:effectLst/>
                          <a:latin typeface="Times New Roman"/>
                          <a:ea typeface="Times New Roman"/>
                          <a:cs typeface="Times New Roman"/>
                        </a:rPr>
                        <a:t> </a:t>
                      </a:r>
                      <a:r>
                        <a:rPr lang="ru-RU" sz="1400" spc="-5">
                          <a:effectLst/>
                          <a:latin typeface="Times New Roman"/>
                          <a:ea typeface="Times New Roman"/>
                          <a:cs typeface="Times New Roman"/>
                        </a:rPr>
                        <a:t>до</a:t>
                      </a:r>
                      <a:r>
                        <a:rPr lang="ru-RU" sz="1400" spc="-55">
                          <a:effectLst/>
                          <a:latin typeface="Times New Roman"/>
                          <a:ea typeface="Times New Roman"/>
                          <a:cs typeface="Times New Roman"/>
                        </a:rPr>
                        <a:t> </a:t>
                      </a:r>
                      <a:r>
                        <a:rPr lang="ru-RU" sz="1400" spc="-5">
                          <a:effectLst/>
                          <a:latin typeface="Times New Roman"/>
                          <a:ea typeface="Times New Roman"/>
                          <a:cs typeface="Times New Roman"/>
                        </a:rPr>
                        <a:t>1-го</a:t>
                      </a:r>
                      <a:r>
                        <a:rPr lang="ru-RU" sz="1400" spc="-60">
                          <a:effectLst/>
                          <a:latin typeface="Times New Roman"/>
                          <a:ea typeface="Times New Roman"/>
                          <a:cs typeface="Times New Roman"/>
                        </a:rPr>
                        <a:t> </a:t>
                      </a:r>
                      <a:r>
                        <a:rPr lang="ru-RU" sz="1400">
                          <a:effectLst/>
                          <a:latin typeface="Times New Roman"/>
                          <a:ea typeface="Times New Roman"/>
                          <a:cs typeface="Times New Roman"/>
                        </a:rPr>
                        <a:t>года</a:t>
                      </a:r>
                      <a:r>
                        <a:rPr lang="ru-RU" sz="1400" spc="-55">
                          <a:effectLst/>
                          <a:latin typeface="Times New Roman"/>
                          <a:ea typeface="Times New Roman"/>
                          <a:cs typeface="Times New Roman"/>
                        </a:rPr>
                        <a:t> </a:t>
                      </a:r>
                      <a:r>
                        <a:rPr lang="ru-RU" sz="1400">
                          <a:effectLst/>
                          <a:latin typeface="Times New Roman"/>
                          <a:ea typeface="Times New Roman"/>
                          <a:cs typeface="Times New Roman"/>
                        </a:rPr>
                        <a:t>живым</a:t>
                      </a:r>
                      <a:r>
                        <a:rPr lang="ru-RU" sz="1400" spc="-60">
                          <a:effectLst/>
                          <a:latin typeface="Times New Roman"/>
                          <a:ea typeface="Times New Roman"/>
                          <a:cs typeface="Times New Roman"/>
                        </a:rPr>
                        <a:t> </a:t>
                      </a:r>
                      <a:r>
                        <a:rPr lang="ru-RU" sz="1400">
                          <a:effectLst/>
                          <a:latin typeface="Times New Roman"/>
                          <a:ea typeface="Times New Roman"/>
                          <a:cs typeface="Times New Roman"/>
                        </a:rPr>
                        <a:t>весом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655" marR="22225" algn="ctr">
                        <a:spcBef>
                          <a:spcPts val="825"/>
                        </a:spcBef>
                        <a:spcAft>
                          <a:spcPts val="0"/>
                        </a:spcAft>
                      </a:pPr>
                      <a:r>
                        <a:rPr lang="ru-RU" sz="1400">
                          <a:effectLst/>
                          <a:latin typeface="Times New Roman"/>
                          <a:ea typeface="Times New Roman"/>
                          <a:cs typeface="Times New Roman"/>
                        </a:rPr>
                        <a:t>голов</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26390" marR="320675" algn="ctr">
                        <a:spcBef>
                          <a:spcPts val="825"/>
                        </a:spcBef>
                        <a:spcAft>
                          <a:spcPts val="0"/>
                        </a:spcAft>
                      </a:pPr>
                      <a:r>
                        <a:rPr lang="ru-RU" sz="1400">
                          <a:effectLst/>
                          <a:latin typeface="Times New Roman"/>
                          <a:ea typeface="Times New Roman"/>
                          <a:cs typeface="Times New Roman"/>
                        </a:rPr>
                        <a:t>147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marL="337820" algn="l">
                        <a:spcBef>
                          <a:spcPts val="825"/>
                        </a:spcBef>
                        <a:spcAft>
                          <a:spcPts val="0"/>
                        </a:spcAft>
                      </a:pPr>
                      <a:r>
                        <a:rPr lang="ru-RU" sz="1400">
                          <a:effectLst/>
                          <a:latin typeface="Times New Roman"/>
                          <a:ea typeface="Times New Roman"/>
                          <a:cs typeface="Times New Roman"/>
                        </a:rPr>
                        <a:t>14</a:t>
                      </a:r>
                      <a:r>
                        <a:rPr lang="ru-RU" sz="1400" spc="-35">
                          <a:effectLst/>
                          <a:latin typeface="Times New Roman"/>
                          <a:ea typeface="Times New Roman"/>
                          <a:cs typeface="Times New Roman"/>
                        </a:rPr>
                        <a:t> </a:t>
                      </a:r>
                      <a:r>
                        <a:rPr lang="ru-RU" sz="1400">
                          <a:effectLst/>
                          <a:latin typeface="Times New Roman"/>
                          <a:ea typeface="Times New Roman"/>
                          <a:cs typeface="Times New Roman"/>
                        </a:rPr>
                        <a:t>099</a:t>
                      </a:r>
                      <a:r>
                        <a:rPr lang="ru-RU" sz="1400" spc="-30">
                          <a:effectLst/>
                          <a:latin typeface="Times New Roman"/>
                          <a:ea typeface="Times New Roman"/>
                          <a:cs typeface="Times New Roman"/>
                        </a:rPr>
                        <a:t> </a:t>
                      </a:r>
                      <a:r>
                        <a:rPr lang="ru-RU" sz="1400">
                          <a:effectLst/>
                          <a:latin typeface="Times New Roman"/>
                          <a:ea typeface="Times New Roman"/>
                          <a:cs typeface="Times New Roman"/>
                        </a:rPr>
                        <a:t>328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835">
                <a:tc>
                  <a:txBody>
                    <a:bodyPr/>
                    <a:lstStyle/>
                    <a:p>
                      <a:pPr marL="88900" marR="79375" algn="ctr">
                        <a:spcBef>
                          <a:spcPts val="820"/>
                        </a:spcBef>
                        <a:spcAft>
                          <a:spcPts val="0"/>
                        </a:spcAft>
                      </a:pPr>
                      <a:r>
                        <a:rPr lang="ru-RU" sz="1400">
                          <a:effectLst/>
                          <a:latin typeface="Times New Roman"/>
                          <a:ea typeface="Times New Roman"/>
                          <a:cs typeface="Times New Roman"/>
                        </a:rPr>
                        <a:t>8</a:t>
                      </a:r>
                      <a:r>
                        <a:rPr lang="ru-RU" sz="1400" spc="-30">
                          <a:effectLst/>
                          <a:latin typeface="Times New Roman"/>
                          <a:ea typeface="Times New Roman"/>
                          <a:cs typeface="Times New Roman"/>
                        </a:rPr>
                        <a:t> </a:t>
                      </a:r>
                      <a:r>
                        <a:rPr lang="ru-RU" sz="1400">
                          <a:effectLst/>
                          <a:latin typeface="Times New Roman"/>
                          <a:ea typeface="Times New Roman"/>
                          <a:cs typeface="Times New Roman"/>
                        </a:rPr>
                        <a:t>год</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algn="l">
                        <a:spcBef>
                          <a:spcPts val="820"/>
                        </a:spcBef>
                        <a:spcAft>
                          <a:spcPts val="0"/>
                        </a:spcAft>
                      </a:pPr>
                      <a:r>
                        <a:rPr lang="ru-RU" sz="1400" spc="-5">
                          <a:effectLst/>
                          <a:latin typeface="Times New Roman"/>
                          <a:ea typeface="Times New Roman"/>
                          <a:cs typeface="Times New Roman"/>
                        </a:rPr>
                        <a:t>Реализация</a:t>
                      </a:r>
                      <a:r>
                        <a:rPr lang="ru-RU" sz="1400" spc="-65">
                          <a:effectLst/>
                          <a:latin typeface="Times New Roman"/>
                          <a:ea typeface="Times New Roman"/>
                          <a:cs typeface="Times New Roman"/>
                        </a:rPr>
                        <a:t> </a:t>
                      </a:r>
                      <a:r>
                        <a:rPr lang="ru-RU" sz="1400" spc="-5">
                          <a:effectLst/>
                          <a:latin typeface="Times New Roman"/>
                          <a:ea typeface="Times New Roman"/>
                          <a:cs typeface="Times New Roman"/>
                        </a:rPr>
                        <a:t>бычков</a:t>
                      </a:r>
                      <a:r>
                        <a:rPr lang="ru-RU" sz="1400" spc="-55">
                          <a:effectLst/>
                          <a:latin typeface="Times New Roman"/>
                          <a:ea typeface="Times New Roman"/>
                          <a:cs typeface="Times New Roman"/>
                        </a:rPr>
                        <a:t> </a:t>
                      </a:r>
                      <a:r>
                        <a:rPr lang="ru-RU" sz="1400" spc="-5">
                          <a:effectLst/>
                          <a:latin typeface="Times New Roman"/>
                          <a:ea typeface="Times New Roman"/>
                          <a:cs typeface="Times New Roman"/>
                        </a:rPr>
                        <a:t>до</a:t>
                      </a:r>
                      <a:r>
                        <a:rPr lang="ru-RU" sz="1400" spc="-55">
                          <a:effectLst/>
                          <a:latin typeface="Times New Roman"/>
                          <a:ea typeface="Times New Roman"/>
                          <a:cs typeface="Times New Roman"/>
                        </a:rPr>
                        <a:t> </a:t>
                      </a:r>
                      <a:r>
                        <a:rPr lang="ru-RU" sz="1400" spc="-5">
                          <a:effectLst/>
                          <a:latin typeface="Times New Roman"/>
                          <a:ea typeface="Times New Roman"/>
                          <a:cs typeface="Times New Roman"/>
                        </a:rPr>
                        <a:t>1-го</a:t>
                      </a:r>
                      <a:r>
                        <a:rPr lang="ru-RU" sz="1400" spc="-60">
                          <a:effectLst/>
                          <a:latin typeface="Times New Roman"/>
                          <a:ea typeface="Times New Roman"/>
                          <a:cs typeface="Times New Roman"/>
                        </a:rPr>
                        <a:t> </a:t>
                      </a:r>
                      <a:r>
                        <a:rPr lang="ru-RU" sz="1400">
                          <a:effectLst/>
                          <a:latin typeface="Times New Roman"/>
                          <a:ea typeface="Times New Roman"/>
                          <a:cs typeface="Times New Roman"/>
                        </a:rPr>
                        <a:t>года</a:t>
                      </a:r>
                      <a:r>
                        <a:rPr lang="ru-RU" sz="1400" spc="-55">
                          <a:effectLst/>
                          <a:latin typeface="Times New Roman"/>
                          <a:ea typeface="Times New Roman"/>
                          <a:cs typeface="Times New Roman"/>
                        </a:rPr>
                        <a:t> </a:t>
                      </a:r>
                      <a:r>
                        <a:rPr lang="ru-RU" sz="1400">
                          <a:effectLst/>
                          <a:latin typeface="Times New Roman"/>
                          <a:ea typeface="Times New Roman"/>
                          <a:cs typeface="Times New Roman"/>
                        </a:rPr>
                        <a:t>живым</a:t>
                      </a:r>
                      <a:r>
                        <a:rPr lang="ru-RU" sz="1400" spc="-60">
                          <a:effectLst/>
                          <a:latin typeface="Times New Roman"/>
                          <a:ea typeface="Times New Roman"/>
                          <a:cs typeface="Times New Roman"/>
                        </a:rPr>
                        <a:t> </a:t>
                      </a:r>
                      <a:r>
                        <a:rPr lang="ru-RU" sz="1400">
                          <a:effectLst/>
                          <a:latin typeface="Times New Roman"/>
                          <a:ea typeface="Times New Roman"/>
                          <a:cs typeface="Times New Roman"/>
                        </a:rPr>
                        <a:t>весом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655" marR="22225" algn="ctr">
                        <a:spcBef>
                          <a:spcPts val="820"/>
                        </a:spcBef>
                        <a:spcAft>
                          <a:spcPts val="0"/>
                        </a:spcAft>
                      </a:pPr>
                      <a:r>
                        <a:rPr lang="ru-RU" sz="1400">
                          <a:effectLst/>
                          <a:latin typeface="Times New Roman"/>
                          <a:ea typeface="Times New Roman"/>
                          <a:cs typeface="Times New Roman"/>
                        </a:rPr>
                        <a:t>голов</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26390" marR="320675" algn="ctr">
                        <a:spcBef>
                          <a:spcPts val="820"/>
                        </a:spcBef>
                        <a:spcAft>
                          <a:spcPts val="0"/>
                        </a:spcAft>
                      </a:pPr>
                      <a:r>
                        <a:rPr lang="ru-RU" sz="1400">
                          <a:effectLst/>
                          <a:latin typeface="Times New Roman"/>
                          <a:ea typeface="Times New Roman"/>
                          <a:cs typeface="Times New Roman"/>
                        </a:rPr>
                        <a:t>185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4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7820" algn="l">
                        <a:spcBef>
                          <a:spcPts val="820"/>
                        </a:spcBef>
                        <a:spcAft>
                          <a:spcPts val="0"/>
                        </a:spcAft>
                      </a:pPr>
                      <a:r>
                        <a:rPr lang="ru-RU" sz="1400">
                          <a:effectLst/>
                          <a:latin typeface="Times New Roman"/>
                          <a:ea typeface="Times New Roman"/>
                          <a:cs typeface="Times New Roman"/>
                        </a:rPr>
                        <a:t>17</a:t>
                      </a:r>
                      <a:r>
                        <a:rPr lang="ru-RU" sz="1400" spc="-35">
                          <a:effectLst/>
                          <a:latin typeface="Times New Roman"/>
                          <a:ea typeface="Times New Roman"/>
                          <a:cs typeface="Times New Roman"/>
                        </a:rPr>
                        <a:t> </a:t>
                      </a:r>
                      <a:r>
                        <a:rPr lang="ru-RU" sz="1400">
                          <a:effectLst/>
                          <a:latin typeface="Times New Roman"/>
                          <a:ea typeface="Times New Roman"/>
                          <a:cs typeface="Times New Roman"/>
                        </a:rPr>
                        <a:t>799</a:t>
                      </a:r>
                      <a:r>
                        <a:rPr lang="ru-RU" sz="1400" spc="-30">
                          <a:effectLst/>
                          <a:latin typeface="Times New Roman"/>
                          <a:ea typeface="Times New Roman"/>
                          <a:cs typeface="Times New Roman"/>
                        </a:rPr>
                        <a:t> </a:t>
                      </a:r>
                      <a:r>
                        <a:rPr lang="ru-RU" sz="1400">
                          <a:effectLst/>
                          <a:latin typeface="Times New Roman"/>
                          <a:ea typeface="Times New Roman"/>
                          <a:cs typeface="Times New Roman"/>
                        </a:rPr>
                        <a:t>540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835">
                <a:tc>
                  <a:txBody>
                    <a:bodyPr/>
                    <a:lstStyle/>
                    <a:p>
                      <a:pPr marL="88900" marR="79375" algn="ctr">
                        <a:spcBef>
                          <a:spcPts val="820"/>
                        </a:spcBef>
                        <a:spcAft>
                          <a:spcPts val="0"/>
                        </a:spcAft>
                      </a:pPr>
                      <a:r>
                        <a:rPr lang="ru-RU" sz="1400">
                          <a:effectLst/>
                          <a:latin typeface="Times New Roman"/>
                          <a:ea typeface="Times New Roman"/>
                          <a:cs typeface="Times New Roman"/>
                        </a:rPr>
                        <a:t>9</a:t>
                      </a:r>
                      <a:r>
                        <a:rPr lang="ru-RU" sz="1400" spc="-30">
                          <a:effectLst/>
                          <a:latin typeface="Times New Roman"/>
                          <a:ea typeface="Times New Roman"/>
                          <a:cs typeface="Times New Roman"/>
                        </a:rPr>
                        <a:t> </a:t>
                      </a:r>
                      <a:r>
                        <a:rPr lang="ru-RU" sz="1400">
                          <a:effectLst/>
                          <a:latin typeface="Times New Roman"/>
                          <a:ea typeface="Times New Roman"/>
                          <a:cs typeface="Times New Roman"/>
                        </a:rPr>
                        <a:t>год</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algn="l">
                        <a:spcBef>
                          <a:spcPts val="820"/>
                        </a:spcBef>
                        <a:spcAft>
                          <a:spcPts val="0"/>
                        </a:spcAft>
                      </a:pPr>
                      <a:r>
                        <a:rPr lang="ru-RU" sz="1400" spc="-5">
                          <a:effectLst/>
                          <a:latin typeface="Times New Roman"/>
                          <a:ea typeface="Times New Roman"/>
                          <a:cs typeface="Times New Roman"/>
                        </a:rPr>
                        <a:t>Реализация</a:t>
                      </a:r>
                      <a:r>
                        <a:rPr lang="ru-RU" sz="1400" spc="-65">
                          <a:effectLst/>
                          <a:latin typeface="Times New Roman"/>
                          <a:ea typeface="Times New Roman"/>
                          <a:cs typeface="Times New Roman"/>
                        </a:rPr>
                        <a:t> </a:t>
                      </a:r>
                      <a:r>
                        <a:rPr lang="ru-RU" sz="1400" spc="-5">
                          <a:effectLst/>
                          <a:latin typeface="Times New Roman"/>
                          <a:ea typeface="Times New Roman"/>
                          <a:cs typeface="Times New Roman"/>
                        </a:rPr>
                        <a:t>бычков</a:t>
                      </a:r>
                      <a:r>
                        <a:rPr lang="ru-RU" sz="1400" spc="-55">
                          <a:effectLst/>
                          <a:latin typeface="Times New Roman"/>
                          <a:ea typeface="Times New Roman"/>
                          <a:cs typeface="Times New Roman"/>
                        </a:rPr>
                        <a:t> </a:t>
                      </a:r>
                      <a:r>
                        <a:rPr lang="ru-RU" sz="1400" spc="-5">
                          <a:effectLst/>
                          <a:latin typeface="Times New Roman"/>
                          <a:ea typeface="Times New Roman"/>
                          <a:cs typeface="Times New Roman"/>
                        </a:rPr>
                        <a:t>до</a:t>
                      </a:r>
                      <a:r>
                        <a:rPr lang="ru-RU" sz="1400" spc="-55">
                          <a:effectLst/>
                          <a:latin typeface="Times New Roman"/>
                          <a:ea typeface="Times New Roman"/>
                          <a:cs typeface="Times New Roman"/>
                        </a:rPr>
                        <a:t> </a:t>
                      </a:r>
                      <a:r>
                        <a:rPr lang="ru-RU" sz="1400" spc="-5">
                          <a:effectLst/>
                          <a:latin typeface="Times New Roman"/>
                          <a:ea typeface="Times New Roman"/>
                          <a:cs typeface="Times New Roman"/>
                        </a:rPr>
                        <a:t>1-го</a:t>
                      </a:r>
                      <a:r>
                        <a:rPr lang="ru-RU" sz="1400" spc="-60">
                          <a:effectLst/>
                          <a:latin typeface="Times New Roman"/>
                          <a:ea typeface="Times New Roman"/>
                          <a:cs typeface="Times New Roman"/>
                        </a:rPr>
                        <a:t> </a:t>
                      </a:r>
                      <a:r>
                        <a:rPr lang="ru-RU" sz="1400">
                          <a:effectLst/>
                          <a:latin typeface="Times New Roman"/>
                          <a:ea typeface="Times New Roman"/>
                          <a:cs typeface="Times New Roman"/>
                        </a:rPr>
                        <a:t>года</a:t>
                      </a:r>
                      <a:r>
                        <a:rPr lang="ru-RU" sz="1400" spc="-55">
                          <a:effectLst/>
                          <a:latin typeface="Times New Roman"/>
                          <a:ea typeface="Times New Roman"/>
                          <a:cs typeface="Times New Roman"/>
                        </a:rPr>
                        <a:t> </a:t>
                      </a:r>
                      <a:r>
                        <a:rPr lang="ru-RU" sz="1400">
                          <a:effectLst/>
                          <a:latin typeface="Times New Roman"/>
                          <a:ea typeface="Times New Roman"/>
                          <a:cs typeface="Times New Roman"/>
                        </a:rPr>
                        <a:t>живым</a:t>
                      </a:r>
                      <a:r>
                        <a:rPr lang="ru-RU" sz="1400" spc="-60">
                          <a:effectLst/>
                          <a:latin typeface="Times New Roman"/>
                          <a:ea typeface="Times New Roman"/>
                          <a:cs typeface="Times New Roman"/>
                        </a:rPr>
                        <a:t> </a:t>
                      </a:r>
                      <a:r>
                        <a:rPr lang="ru-RU" sz="1400">
                          <a:effectLst/>
                          <a:latin typeface="Times New Roman"/>
                          <a:ea typeface="Times New Roman"/>
                          <a:cs typeface="Times New Roman"/>
                        </a:rPr>
                        <a:t>весом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655" marR="22225" algn="ctr">
                        <a:spcBef>
                          <a:spcPts val="820"/>
                        </a:spcBef>
                        <a:spcAft>
                          <a:spcPts val="0"/>
                        </a:spcAft>
                      </a:pPr>
                      <a:r>
                        <a:rPr lang="ru-RU" sz="1400">
                          <a:effectLst/>
                          <a:latin typeface="Times New Roman"/>
                          <a:ea typeface="Times New Roman"/>
                          <a:cs typeface="Times New Roman"/>
                        </a:rPr>
                        <a:t>голов</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26390" marR="320675" algn="ctr">
                        <a:spcBef>
                          <a:spcPts val="820"/>
                        </a:spcBef>
                        <a:spcAft>
                          <a:spcPts val="0"/>
                        </a:spcAft>
                      </a:pPr>
                      <a:r>
                        <a:rPr lang="ru-RU" sz="1400">
                          <a:effectLst/>
                          <a:latin typeface="Times New Roman"/>
                          <a:ea typeface="Times New Roman"/>
                          <a:cs typeface="Times New Roman"/>
                        </a:rPr>
                        <a:t>234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4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7820" algn="l">
                        <a:spcBef>
                          <a:spcPts val="820"/>
                        </a:spcBef>
                        <a:spcAft>
                          <a:spcPts val="0"/>
                        </a:spcAft>
                      </a:pPr>
                      <a:r>
                        <a:rPr lang="ru-RU" sz="1400">
                          <a:effectLst/>
                          <a:latin typeface="Times New Roman"/>
                          <a:ea typeface="Times New Roman"/>
                          <a:cs typeface="Times New Roman"/>
                        </a:rPr>
                        <a:t>22</a:t>
                      </a:r>
                      <a:r>
                        <a:rPr lang="ru-RU" sz="1400" spc="-35">
                          <a:effectLst/>
                          <a:latin typeface="Times New Roman"/>
                          <a:ea typeface="Times New Roman"/>
                          <a:cs typeface="Times New Roman"/>
                        </a:rPr>
                        <a:t> </a:t>
                      </a:r>
                      <a:r>
                        <a:rPr lang="ru-RU" sz="1400">
                          <a:effectLst/>
                          <a:latin typeface="Times New Roman"/>
                          <a:ea typeface="Times New Roman"/>
                          <a:cs typeface="Times New Roman"/>
                        </a:rPr>
                        <a:t>453</a:t>
                      </a:r>
                      <a:r>
                        <a:rPr lang="ru-RU" sz="1400" spc="-30">
                          <a:effectLst/>
                          <a:latin typeface="Times New Roman"/>
                          <a:ea typeface="Times New Roman"/>
                          <a:cs typeface="Times New Roman"/>
                        </a:rPr>
                        <a:t> </a:t>
                      </a:r>
                      <a:r>
                        <a:rPr lang="ru-RU" sz="1400">
                          <a:effectLst/>
                          <a:latin typeface="Times New Roman"/>
                          <a:ea typeface="Times New Roman"/>
                          <a:cs typeface="Times New Roman"/>
                        </a:rPr>
                        <a:t>919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835">
                <a:tc>
                  <a:txBody>
                    <a:bodyPr/>
                    <a:lstStyle/>
                    <a:p>
                      <a:pPr marL="90170" marR="79375" algn="ctr">
                        <a:spcBef>
                          <a:spcPts val="820"/>
                        </a:spcBef>
                        <a:spcAft>
                          <a:spcPts val="0"/>
                        </a:spcAft>
                      </a:pPr>
                      <a:r>
                        <a:rPr lang="ru-RU" sz="1400">
                          <a:effectLst/>
                          <a:latin typeface="Times New Roman"/>
                          <a:ea typeface="Times New Roman"/>
                          <a:cs typeface="Times New Roman"/>
                        </a:rPr>
                        <a:t>10</a:t>
                      </a:r>
                      <a:r>
                        <a:rPr lang="ru-RU" sz="1400" spc="-35">
                          <a:effectLst/>
                          <a:latin typeface="Times New Roman"/>
                          <a:ea typeface="Times New Roman"/>
                          <a:cs typeface="Times New Roman"/>
                        </a:rPr>
                        <a:t> </a:t>
                      </a:r>
                      <a:r>
                        <a:rPr lang="ru-RU" sz="1400">
                          <a:effectLst/>
                          <a:latin typeface="Times New Roman"/>
                          <a:ea typeface="Times New Roman"/>
                          <a:cs typeface="Times New Roman"/>
                        </a:rPr>
                        <a:t>год</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algn="l">
                        <a:spcBef>
                          <a:spcPts val="820"/>
                        </a:spcBef>
                        <a:spcAft>
                          <a:spcPts val="0"/>
                        </a:spcAft>
                      </a:pPr>
                      <a:r>
                        <a:rPr lang="ru-RU" sz="1400" spc="-5">
                          <a:effectLst/>
                          <a:latin typeface="Times New Roman"/>
                          <a:ea typeface="Times New Roman"/>
                          <a:cs typeface="Times New Roman"/>
                        </a:rPr>
                        <a:t>Реализация</a:t>
                      </a:r>
                      <a:r>
                        <a:rPr lang="ru-RU" sz="1400" spc="-65">
                          <a:effectLst/>
                          <a:latin typeface="Times New Roman"/>
                          <a:ea typeface="Times New Roman"/>
                          <a:cs typeface="Times New Roman"/>
                        </a:rPr>
                        <a:t> </a:t>
                      </a:r>
                      <a:r>
                        <a:rPr lang="ru-RU" sz="1400" spc="-5">
                          <a:effectLst/>
                          <a:latin typeface="Times New Roman"/>
                          <a:ea typeface="Times New Roman"/>
                          <a:cs typeface="Times New Roman"/>
                        </a:rPr>
                        <a:t>бычков</a:t>
                      </a:r>
                      <a:r>
                        <a:rPr lang="ru-RU" sz="1400" spc="-55">
                          <a:effectLst/>
                          <a:latin typeface="Times New Roman"/>
                          <a:ea typeface="Times New Roman"/>
                          <a:cs typeface="Times New Roman"/>
                        </a:rPr>
                        <a:t> </a:t>
                      </a:r>
                      <a:r>
                        <a:rPr lang="ru-RU" sz="1400" spc="-5">
                          <a:effectLst/>
                          <a:latin typeface="Times New Roman"/>
                          <a:ea typeface="Times New Roman"/>
                          <a:cs typeface="Times New Roman"/>
                        </a:rPr>
                        <a:t>до</a:t>
                      </a:r>
                      <a:r>
                        <a:rPr lang="ru-RU" sz="1400" spc="-55">
                          <a:effectLst/>
                          <a:latin typeface="Times New Roman"/>
                          <a:ea typeface="Times New Roman"/>
                          <a:cs typeface="Times New Roman"/>
                        </a:rPr>
                        <a:t> </a:t>
                      </a:r>
                      <a:r>
                        <a:rPr lang="ru-RU" sz="1400" spc="-5">
                          <a:effectLst/>
                          <a:latin typeface="Times New Roman"/>
                          <a:ea typeface="Times New Roman"/>
                          <a:cs typeface="Times New Roman"/>
                        </a:rPr>
                        <a:t>1-го</a:t>
                      </a:r>
                      <a:r>
                        <a:rPr lang="ru-RU" sz="1400" spc="-60">
                          <a:effectLst/>
                          <a:latin typeface="Times New Roman"/>
                          <a:ea typeface="Times New Roman"/>
                          <a:cs typeface="Times New Roman"/>
                        </a:rPr>
                        <a:t> </a:t>
                      </a:r>
                      <a:r>
                        <a:rPr lang="ru-RU" sz="1400">
                          <a:effectLst/>
                          <a:latin typeface="Times New Roman"/>
                          <a:ea typeface="Times New Roman"/>
                          <a:cs typeface="Times New Roman"/>
                        </a:rPr>
                        <a:t>года</a:t>
                      </a:r>
                      <a:r>
                        <a:rPr lang="ru-RU" sz="1400" spc="-55">
                          <a:effectLst/>
                          <a:latin typeface="Times New Roman"/>
                          <a:ea typeface="Times New Roman"/>
                          <a:cs typeface="Times New Roman"/>
                        </a:rPr>
                        <a:t> </a:t>
                      </a:r>
                      <a:r>
                        <a:rPr lang="ru-RU" sz="1400">
                          <a:effectLst/>
                          <a:latin typeface="Times New Roman"/>
                          <a:ea typeface="Times New Roman"/>
                          <a:cs typeface="Times New Roman"/>
                        </a:rPr>
                        <a:t>живым</a:t>
                      </a:r>
                      <a:r>
                        <a:rPr lang="ru-RU" sz="1400" spc="-60">
                          <a:effectLst/>
                          <a:latin typeface="Times New Roman"/>
                          <a:ea typeface="Times New Roman"/>
                          <a:cs typeface="Times New Roman"/>
                        </a:rPr>
                        <a:t> </a:t>
                      </a:r>
                      <a:r>
                        <a:rPr lang="ru-RU" sz="1400">
                          <a:effectLst/>
                          <a:latin typeface="Times New Roman"/>
                          <a:ea typeface="Times New Roman"/>
                          <a:cs typeface="Times New Roman"/>
                        </a:rPr>
                        <a:t>весом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655" marR="22225" algn="ctr">
                        <a:spcBef>
                          <a:spcPts val="820"/>
                        </a:spcBef>
                        <a:spcAft>
                          <a:spcPts val="0"/>
                        </a:spcAft>
                      </a:pPr>
                      <a:r>
                        <a:rPr lang="ru-RU" sz="1400">
                          <a:effectLst/>
                          <a:latin typeface="Times New Roman"/>
                          <a:ea typeface="Times New Roman"/>
                          <a:cs typeface="Times New Roman"/>
                        </a:rPr>
                        <a:t>голов</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26390" marR="320675" algn="ctr">
                        <a:spcBef>
                          <a:spcPts val="820"/>
                        </a:spcBef>
                        <a:spcAft>
                          <a:spcPts val="0"/>
                        </a:spcAft>
                      </a:pPr>
                      <a:r>
                        <a:rPr lang="ru-RU" sz="1400">
                          <a:effectLst/>
                          <a:latin typeface="Times New Roman"/>
                          <a:ea typeface="Times New Roman"/>
                          <a:cs typeface="Times New Roman"/>
                        </a:rPr>
                        <a:t>295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4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7820" algn="l">
                        <a:spcBef>
                          <a:spcPts val="820"/>
                        </a:spcBef>
                        <a:spcAft>
                          <a:spcPts val="0"/>
                        </a:spcAft>
                      </a:pPr>
                      <a:r>
                        <a:rPr lang="ru-RU" sz="1400">
                          <a:effectLst/>
                          <a:latin typeface="Times New Roman"/>
                          <a:ea typeface="Times New Roman"/>
                          <a:cs typeface="Times New Roman"/>
                        </a:rPr>
                        <a:t>28</a:t>
                      </a:r>
                      <a:r>
                        <a:rPr lang="ru-RU" sz="1400" spc="-35">
                          <a:effectLst/>
                          <a:latin typeface="Times New Roman"/>
                          <a:ea typeface="Times New Roman"/>
                          <a:cs typeface="Times New Roman"/>
                        </a:rPr>
                        <a:t> </a:t>
                      </a:r>
                      <a:r>
                        <a:rPr lang="ru-RU" sz="1400">
                          <a:effectLst/>
                          <a:latin typeface="Times New Roman"/>
                          <a:ea typeface="Times New Roman"/>
                          <a:cs typeface="Times New Roman"/>
                        </a:rPr>
                        <a:t>296</a:t>
                      </a:r>
                      <a:r>
                        <a:rPr lang="ru-RU" sz="1400" spc="-30">
                          <a:effectLst/>
                          <a:latin typeface="Times New Roman"/>
                          <a:ea typeface="Times New Roman"/>
                          <a:cs typeface="Times New Roman"/>
                        </a:rPr>
                        <a:t> </a:t>
                      </a:r>
                      <a:r>
                        <a:rPr lang="ru-RU" sz="1400">
                          <a:effectLst/>
                          <a:latin typeface="Times New Roman"/>
                          <a:ea typeface="Times New Roman"/>
                          <a:cs typeface="Times New Roman"/>
                        </a:rPr>
                        <a:t>624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733">
                <a:tc gridSpan="2">
                  <a:txBody>
                    <a:bodyPr/>
                    <a:lstStyle/>
                    <a:p>
                      <a:pPr marL="1685290" marR="1673860" algn="ctr">
                        <a:spcBef>
                          <a:spcPts val="400"/>
                        </a:spcBef>
                        <a:spcAft>
                          <a:spcPts val="0"/>
                        </a:spcAft>
                      </a:pPr>
                      <a:r>
                        <a:rPr lang="ru-RU" sz="1400" b="1">
                          <a:effectLst/>
                          <a:latin typeface="Times New Roman"/>
                          <a:ea typeface="Times New Roman"/>
                          <a:cs typeface="Times New Roman"/>
                        </a:rPr>
                        <a:t>Итого</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l">
                        <a:spcAft>
                          <a:spcPts val="0"/>
                        </a:spcAft>
                      </a:pPr>
                      <a:r>
                        <a:rPr lang="ru-RU" sz="14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26390" marR="320675" algn="ctr">
                        <a:spcBef>
                          <a:spcPts val="450"/>
                        </a:spcBef>
                        <a:spcAft>
                          <a:spcPts val="0"/>
                        </a:spcAft>
                      </a:pPr>
                      <a:r>
                        <a:rPr lang="ru-RU" sz="1400" b="1">
                          <a:effectLst/>
                          <a:latin typeface="Times New Roman"/>
                          <a:ea typeface="Times New Roman"/>
                          <a:cs typeface="Times New Roman"/>
                        </a:rPr>
                        <a:t>1</a:t>
                      </a:r>
                      <a:r>
                        <a:rPr lang="ru-RU" sz="1400" b="1" spc="-25">
                          <a:effectLst/>
                          <a:latin typeface="Times New Roman"/>
                          <a:ea typeface="Times New Roman"/>
                          <a:cs typeface="Times New Roman"/>
                        </a:rPr>
                        <a:t> </a:t>
                      </a:r>
                      <a:r>
                        <a:rPr lang="ru-RU" sz="1400" b="1">
                          <a:effectLst/>
                          <a:latin typeface="Times New Roman"/>
                          <a:ea typeface="Times New Roman"/>
                          <a:cs typeface="Times New Roman"/>
                        </a:rPr>
                        <a:t>229</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4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2895" algn="l">
                        <a:spcBef>
                          <a:spcPts val="450"/>
                        </a:spcBef>
                        <a:spcAft>
                          <a:spcPts val="0"/>
                        </a:spcAft>
                      </a:pPr>
                      <a:r>
                        <a:rPr lang="ru-RU" sz="1400" b="1" dirty="0">
                          <a:effectLst/>
                          <a:latin typeface="Times New Roman"/>
                          <a:ea typeface="Times New Roman"/>
                          <a:cs typeface="Times New Roman"/>
                        </a:rPr>
                        <a:t>117</a:t>
                      </a:r>
                      <a:r>
                        <a:rPr lang="ru-RU" sz="1400" b="1" spc="-35" dirty="0">
                          <a:effectLst/>
                          <a:latin typeface="Times New Roman"/>
                          <a:ea typeface="Times New Roman"/>
                          <a:cs typeface="Times New Roman"/>
                        </a:rPr>
                        <a:t> </a:t>
                      </a:r>
                      <a:r>
                        <a:rPr lang="ru-RU" sz="1400" b="1" dirty="0">
                          <a:effectLst/>
                          <a:latin typeface="Times New Roman"/>
                          <a:ea typeface="Times New Roman"/>
                          <a:cs typeface="Times New Roman"/>
                        </a:rPr>
                        <a:t>977</a:t>
                      </a:r>
                      <a:r>
                        <a:rPr lang="ru-RU" sz="1400" b="1" spc="-35" dirty="0">
                          <a:effectLst/>
                          <a:latin typeface="Times New Roman"/>
                          <a:ea typeface="Times New Roman"/>
                          <a:cs typeface="Times New Roman"/>
                        </a:rPr>
                        <a:t> </a:t>
                      </a:r>
                      <a:r>
                        <a:rPr lang="ru-RU" sz="1400" b="1" dirty="0">
                          <a:effectLst/>
                          <a:latin typeface="Times New Roman"/>
                          <a:ea typeface="Times New Roman"/>
                          <a:cs typeface="Times New Roman"/>
                        </a:rPr>
                        <a:t>412</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97875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2890809" y="40011"/>
            <a:ext cx="9301025" cy="535999"/>
          </a:xfrm>
          <a:custGeom>
            <a:avLst/>
            <a:gdLst/>
            <a:ahLst/>
            <a:cxnLst/>
            <a:rect l="l" t="t" r="r" b="b"/>
            <a:pathLst>
              <a:path w="7557083" h="535999" extrusionOk="0">
                <a:moveTo>
                  <a:pt x="209725" y="0"/>
                </a:moveTo>
                <a:lnTo>
                  <a:pt x="7557083" y="0"/>
                </a:lnTo>
                <a:lnTo>
                  <a:pt x="7557083" y="535999"/>
                </a:lnTo>
                <a:lnTo>
                  <a:pt x="0" y="535999"/>
                </a:lnTo>
                <a:lnTo>
                  <a:pt x="209725" y="0"/>
                </a:lnTo>
                <a:close/>
              </a:path>
            </a:pathLst>
          </a:custGeom>
          <a:solidFill>
            <a:srgbClr val="0963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pitchFamily="18" charset="0"/>
              <a:ea typeface="Calibri"/>
              <a:cs typeface="Times New Roman" pitchFamily="18" charset="0"/>
              <a:sym typeface="Calibri"/>
            </a:endParaRPr>
          </a:p>
        </p:txBody>
      </p:sp>
      <p:sp>
        <p:nvSpPr>
          <p:cNvPr id="100" name="Google Shape;100;p2"/>
          <p:cNvSpPr/>
          <p:nvPr/>
        </p:nvSpPr>
        <p:spPr>
          <a:xfrm>
            <a:off x="-974" y="914028"/>
            <a:ext cx="114297" cy="284424"/>
          </a:xfrm>
          <a:prstGeom prst="rect">
            <a:avLst/>
          </a:prstGeom>
          <a:solidFill>
            <a:srgbClr val="A8C013">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2"/>
          <p:cNvSpPr/>
          <p:nvPr/>
        </p:nvSpPr>
        <p:spPr>
          <a:xfrm>
            <a:off x="-3" y="551018"/>
            <a:ext cx="12192004" cy="45719"/>
          </a:xfrm>
          <a:prstGeom prst="rect">
            <a:avLst/>
          </a:prstGeom>
          <a:solidFill>
            <a:srgbClr val="0963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2"/>
          <p:cNvSpPr/>
          <p:nvPr/>
        </p:nvSpPr>
        <p:spPr>
          <a:xfrm>
            <a:off x="5419898" y="150279"/>
            <a:ext cx="5055151" cy="346239"/>
          </a:xfrm>
          <a:prstGeom prst="rect">
            <a:avLst/>
          </a:prstGeom>
          <a:noFill/>
          <a:ln>
            <a:noFill/>
          </a:ln>
        </p:spPr>
        <p:txBody>
          <a:bodyPr spcFirstLastPara="1" wrap="square" lIns="99050" tIns="49525" rIns="99050" bIns="49525" anchor="t" anchorCtr="0">
            <a:spAutoFit/>
          </a:bodyPr>
          <a:lstStyle/>
          <a:p>
            <a:r>
              <a:rPr lang="ru-RU" sz="1600" b="1" dirty="0">
                <a:solidFill>
                  <a:schemeClr val="bg1"/>
                </a:solidFill>
              </a:rPr>
              <a:t>Расходы производственного цеха в упаковке</a:t>
            </a:r>
            <a:endParaRPr lang="ru-RU" sz="1600" dirty="0">
              <a:solidFill>
                <a:schemeClr val="bg1"/>
              </a:solidFill>
            </a:endParaRPr>
          </a:p>
        </p:txBody>
      </p:sp>
      <p:sp>
        <p:nvSpPr>
          <p:cNvPr id="105" name="Google Shape;105;p2"/>
          <p:cNvSpPr/>
          <p:nvPr/>
        </p:nvSpPr>
        <p:spPr>
          <a:xfrm>
            <a:off x="12078480" y="6576222"/>
            <a:ext cx="113354" cy="107948"/>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06" name="Google Shape;106;p2"/>
          <p:cNvCxnSpPr/>
          <p:nvPr/>
        </p:nvCxnSpPr>
        <p:spPr>
          <a:xfrm>
            <a:off x="628357" y="6592889"/>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7" name="Google Shape;107;p2"/>
          <p:cNvCxnSpPr/>
          <p:nvPr/>
        </p:nvCxnSpPr>
        <p:spPr>
          <a:xfrm>
            <a:off x="628357" y="6619083"/>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8" name="Google Shape;108;p2"/>
          <p:cNvCxnSpPr/>
          <p:nvPr/>
        </p:nvCxnSpPr>
        <p:spPr>
          <a:xfrm>
            <a:off x="628357" y="6645277"/>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9" name="Google Shape;109;p2"/>
          <p:cNvCxnSpPr/>
          <p:nvPr/>
        </p:nvCxnSpPr>
        <p:spPr>
          <a:xfrm>
            <a:off x="628357" y="6669088"/>
            <a:ext cx="11409486" cy="0"/>
          </a:xfrm>
          <a:prstGeom prst="straightConnector1">
            <a:avLst/>
          </a:prstGeom>
          <a:noFill/>
          <a:ln w="12700" cap="flat" cmpd="sng">
            <a:solidFill>
              <a:srgbClr val="A8C013"/>
            </a:solidFill>
            <a:prstDash val="solid"/>
            <a:miter lim="800000"/>
            <a:headEnd type="none" w="sm" len="sm"/>
            <a:tailEnd type="none" w="sm" len="sm"/>
          </a:ln>
        </p:spPr>
      </p:cxnSp>
      <p:sp>
        <p:nvSpPr>
          <p:cNvPr id="112" name="Google Shape;112;p2"/>
          <p:cNvSpPr/>
          <p:nvPr/>
        </p:nvSpPr>
        <p:spPr>
          <a:xfrm>
            <a:off x="12078480" y="5920743"/>
            <a:ext cx="113354" cy="413382"/>
          </a:xfrm>
          <a:prstGeom prst="rect">
            <a:avLst/>
          </a:prstGeom>
          <a:solidFill>
            <a:srgbClr val="A8C01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13" name="Google Shape;113;p2"/>
          <p:cNvCxnSpPr/>
          <p:nvPr/>
        </p:nvCxnSpPr>
        <p:spPr>
          <a:xfrm>
            <a:off x="597044" y="6432830"/>
            <a:ext cx="0" cy="423996"/>
          </a:xfrm>
          <a:prstGeom prst="straightConnector1">
            <a:avLst/>
          </a:prstGeom>
          <a:noFill/>
          <a:ln w="9525" cap="flat" cmpd="sng">
            <a:solidFill>
              <a:srgbClr val="FFC000"/>
            </a:solidFill>
            <a:prstDash val="solid"/>
            <a:miter lim="800000"/>
            <a:headEnd type="none" w="sm" len="sm"/>
            <a:tailEnd type="none" w="sm" len="sm"/>
          </a:ln>
        </p:spPr>
      </p:cxnSp>
      <p:pic>
        <p:nvPicPr>
          <p:cNvPr id="114" name="Google Shape;114;p2"/>
          <p:cNvPicPr preferRelativeResize="0"/>
          <p:nvPr/>
        </p:nvPicPr>
        <p:blipFill rotWithShape="1">
          <a:blip r:embed="rId3" cstate="print">
            <a:alphaModFix/>
          </a:blip>
          <a:srcRect/>
          <a:stretch/>
        </p:blipFill>
        <p:spPr>
          <a:xfrm>
            <a:off x="169408" y="95813"/>
            <a:ext cx="2590770" cy="424396"/>
          </a:xfrm>
          <a:prstGeom prst="rect">
            <a:avLst/>
          </a:prstGeom>
          <a:noFill/>
          <a:ln>
            <a:noFill/>
          </a:ln>
        </p:spPr>
      </p:pic>
      <p:graphicFrame>
        <p:nvGraphicFramePr>
          <p:cNvPr id="2" name="Таблица 1"/>
          <p:cNvGraphicFramePr>
            <a:graphicFrameLocks noGrp="1"/>
          </p:cNvGraphicFramePr>
          <p:nvPr>
            <p:extLst>
              <p:ext uri="{D42A27DB-BD31-4B8C-83A1-F6EECF244321}">
                <p14:modId xmlns:p14="http://schemas.microsoft.com/office/powerpoint/2010/main" val="4180693492"/>
              </p:ext>
            </p:extLst>
          </p:nvPr>
        </p:nvGraphicFramePr>
        <p:xfrm>
          <a:off x="779043" y="1304726"/>
          <a:ext cx="11108113" cy="4056985"/>
        </p:xfrm>
        <a:graphic>
          <a:graphicData uri="http://schemas.openxmlformats.org/drawingml/2006/table">
            <a:tbl>
              <a:tblPr firstRow="1" firstCol="1" lastRow="1" lastCol="1" bandRow="1" bandCol="1"/>
              <a:tblGrid>
                <a:gridCol w="373768"/>
                <a:gridCol w="3331122"/>
                <a:gridCol w="631143"/>
                <a:gridCol w="1065566"/>
                <a:gridCol w="1209827"/>
                <a:gridCol w="1498349"/>
                <a:gridCol w="1499169"/>
                <a:gridCol w="1499169"/>
              </a:tblGrid>
              <a:tr h="1446613">
                <a:tc>
                  <a:txBody>
                    <a:bodyPr/>
                    <a:lstStyle/>
                    <a:p>
                      <a:pPr algn="l">
                        <a:spcBef>
                          <a:spcPts val="5"/>
                        </a:spcBef>
                        <a:spcAft>
                          <a:spcPts val="0"/>
                        </a:spcAft>
                      </a:pPr>
                      <a:r>
                        <a:rPr lang="ru-RU" sz="1400" b="1" dirty="0">
                          <a:effectLst/>
                          <a:latin typeface="Times New Roman"/>
                          <a:ea typeface="Times New Roman"/>
                          <a:cs typeface="Times New Roman"/>
                        </a:rPr>
                        <a:t> </a:t>
                      </a:r>
                      <a:endParaRPr lang="ru-RU" sz="1400" dirty="0">
                        <a:effectLst/>
                        <a:latin typeface="Times New Roman"/>
                        <a:ea typeface="Times New Roman"/>
                        <a:cs typeface="Times New Roman"/>
                      </a:endParaRPr>
                    </a:p>
                    <a:p>
                      <a:pPr marL="12700" algn="ctr">
                        <a:spcAft>
                          <a:spcPts val="0"/>
                        </a:spcAft>
                      </a:pPr>
                      <a:r>
                        <a:rPr lang="ru-RU" sz="1400" b="1" dirty="0">
                          <a:effectLst/>
                          <a:latin typeface="Times New Roman"/>
                          <a:ea typeface="Times New Roman"/>
                          <a:cs typeface="Times New Roman"/>
                        </a:rPr>
                        <a:t>№</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5"/>
                        </a:spcBef>
                        <a:spcAft>
                          <a:spcPts val="0"/>
                        </a:spcAft>
                      </a:pPr>
                      <a:r>
                        <a:rPr lang="ru-RU" sz="1400" b="1">
                          <a:effectLst/>
                          <a:latin typeface="Times New Roman"/>
                          <a:ea typeface="Times New Roman"/>
                          <a:cs typeface="Times New Roman"/>
                        </a:rPr>
                        <a:t> </a:t>
                      </a:r>
                      <a:endParaRPr lang="ru-RU" sz="1400">
                        <a:effectLst/>
                        <a:latin typeface="Times New Roman"/>
                        <a:ea typeface="Times New Roman"/>
                        <a:cs typeface="Times New Roman"/>
                      </a:endParaRPr>
                    </a:p>
                    <a:p>
                      <a:pPr marL="874395" marR="862965" algn="ctr">
                        <a:spcAft>
                          <a:spcPts val="0"/>
                        </a:spcAft>
                      </a:pPr>
                      <a:r>
                        <a:rPr lang="ru-RU" sz="1400" b="1">
                          <a:effectLst/>
                          <a:latin typeface="Times New Roman"/>
                          <a:ea typeface="Times New Roman"/>
                          <a:cs typeface="Times New Roman"/>
                        </a:rPr>
                        <a:t>Наименование</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5"/>
                        </a:spcBef>
                        <a:spcAft>
                          <a:spcPts val="0"/>
                        </a:spcAft>
                      </a:pPr>
                      <a:r>
                        <a:rPr lang="ru-RU" sz="1400" b="1">
                          <a:effectLst/>
                          <a:latin typeface="Times New Roman"/>
                          <a:ea typeface="Times New Roman"/>
                          <a:cs typeface="Times New Roman"/>
                        </a:rPr>
                        <a:t> </a:t>
                      </a:r>
                      <a:endParaRPr lang="ru-RU" sz="1400">
                        <a:effectLst/>
                        <a:latin typeface="Times New Roman"/>
                        <a:ea typeface="Times New Roman"/>
                        <a:cs typeface="Times New Roman"/>
                      </a:endParaRPr>
                    </a:p>
                    <a:p>
                      <a:pPr marL="17145" marR="5080" algn="ctr">
                        <a:spcAft>
                          <a:spcPts val="0"/>
                        </a:spcAft>
                      </a:pPr>
                      <a:r>
                        <a:rPr lang="ru-RU" sz="1400" b="1">
                          <a:effectLst/>
                          <a:latin typeface="Times New Roman"/>
                          <a:ea typeface="Times New Roman"/>
                          <a:cs typeface="Times New Roman"/>
                        </a:rPr>
                        <a:t>Ед.</a:t>
                      </a:r>
                      <a:r>
                        <a:rPr lang="ru-RU" sz="1400" b="1" spc="-5">
                          <a:effectLst/>
                          <a:latin typeface="Times New Roman"/>
                          <a:ea typeface="Times New Roman"/>
                          <a:cs typeface="Times New Roman"/>
                        </a:rPr>
                        <a:t> </a:t>
                      </a:r>
                      <a:r>
                        <a:rPr lang="ru-RU" sz="1400" b="1">
                          <a:effectLst/>
                          <a:latin typeface="Times New Roman"/>
                          <a:ea typeface="Times New Roman"/>
                          <a:cs typeface="Times New Roman"/>
                        </a:rPr>
                        <a:t>изм.</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35"/>
                        </a:spcBef>
                        <a:spcAft>
                          <a:spcPts val="0"/>
                        </a:spcAft>
                      </a:pPr>
                      <a:r>
                        <a:rPr lang="ru-RU" sz="1400" b="1">
                          <a:effectLst/>
                          <a:latin typeface="Times New Roman"/>
                          <a:ea typeface="Times New Roman"/>
                          <a:cs typeface="Times New Roman"/>
                        </a:rPr>
                        <a:t> </a:t>
                      </a:r>
                      <a:endParaRPr lang="ru-RU" sz="1400">
                        <a:effectLst/>
                        <a:latin typeface="Times New Roman"/>
                        <a:ea typeface="Times New Roman"/>
                        <a:cs typeface="Times New Roman"/>
                      </a:endParaRPr>
                    </a:p>
                    <a:p>
                      <a:pPr marL="190500" marR="48260" indent="-121920" algn="l">
                        <a:lnSpc>
                          <a:spcPct val="110000"/>
                        </a:lnSpc>
                        <a:spcBef>
                          <a:spcPts val="5"/>
                        </a:spcBef>
                        <a:spcAft>
                          <a:spcPts val="0"/>
                        </a:spcAft>
                      </a:pPr>
                      <a:r>
                        <a:rPr lang="ru-RU" sz="1400" b="1">
                          <a:effectLst/>
                          <a:latin typeface="Times New Roman"/>
                          <a:ea typeface="Times New Roman"/>
                          <a:cs typeface="Times New Roman"/>
                        </a:rPr>
                        <a:t>Стоимость 1</a:t>
                      </a:r>
                      <a:r>
                        <a:rPr lang="ru-RU" sz="1400" b="1" spc="-225">
                          <a:effectLst/>
                          <a:latin typeface="Times New Roman"/>
                          <a:ea typeface="Times New Roman"/>
                          <a:cs typeface="Times New Roman"/>
                        </a:rPr>
                        <a:t> </a:t>
                      </a:r>
                      <a:r>
                        <a:rPr lang="ru-RU" sz="1400" b="1">
                          <a:effectLst/>
                          <a:latin typeface="Times New Roman"/>
                          <a:ea typeface="Times New Roman"/>
                          <a:cs typeface="Times New Roman"/>
                        </a:rPr>
                        <a:t>ед., в тг.</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35"/>
                        </a:spcBef>
                        <a:spcAft>
                          <a:spcPts val="0"/>
                        </a:spcAft>
                      </a:pPr>
                      <a:r>
                        <a:rPr lang="ru-RU" sz="1400" b="1">
                          <a:effectLst/>
                          <a:latin typeface="Times New Roman"/>
                          <a:ea typeface="Times New Roman"/>
                          <a:cs typeface="Times New Roman"/>
                        </a:rPr>
                        <a:t> </a:t>
                      </a:r>
                      <a:endParaRPr lang="ru-RU" sz="1400">
                        <a:effectLst/>
                        <a:latin typeface="Times New Roman"/>
                        <a:ea typeface="Times New Roman"/>
                        <a:cs typeface="Times New Roman"/>
                      </a:endParaRPr>
                    </a:p>
                    <a:p>
                      <a:pPr marL="187960" marR="50165" indent="-119380" algn="l">
                        <a:lnSpc>
                          <a:spcPct val="110000"/>
                        </a:lnSpc>
                        <a:spcBef>
                          <a:spcPts val="5"/>
                        </a:spcBef>
                        <a:spcAft>
                          <a:spcPts val="0"/>
                        </a:spcAft>
                      </a:pPr>
                      <a:r>
                        <a:rPr lang="ru-RU" sz="1400" b="1">
                          <a:effectLst/>
                          <a:latin typeface="Times New Roman"/>
                          <a:ea typeface="Times New Roman"/>
                          <a:cs typeface="Times New Roman"/>
                        </a:rPr>
                        <a:t>Потребность в</a:t>
                      </a:r>
                      <a:r>
                        <a:rPr lang="ru-RU" sz="1400" b="1" spc="-225">
                          <a:effectLst/>
                          <a:latin typeface="Times New Roman"/>
                          <a:ea typeface="Times New Roman"/>
                          <a:cs typeface="Times New Roman"/>
                        </a:rPr>
                        <a:t> </a:t>
                      </a:r>
                      <a:r>
                        <a:rPr lang="ru-RU" sz="1400" b="1">
                          <a:effectLst/>
                          <a:latin typeface="Times New Roman"/>
                          <a:ea typeface="Times New Roman"/>
                          <a:cs typeface="Times New Roman"/>
                        </a:rPr>
                        <a:t>сутки,</a:t>
                      </a:r>
                      <a:r>
                        <a:rPr lang="ru-RU" sz="1400" b="1" spc="-5">
                          <a:effectLst/>
                          <a:latin typeface="Times New Roman"/>
                          <a:ea typeface="Times New Roman"/>
                          <a:cs typeface="Times New Roman"/>
                        </a:rPr>
                        <a:t> </a:t>
                      </a:r>
                      <a:r>
                        <a:rPr lang="ru-RU" sz="1400" b="1">
                          <a:effectLst/>
                          <a:latin typeface="Times New Roman"/>
                          <a:ea typeface="Times New Roman"/>
                          <a:cs typeface="Times New Roman"/>
                        </a:rPr>
                        <a:t>шт.</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35"/>
                        </a:spcBef>
                        <a:spcAft>
                          <a:spcPts val="0"/>
                        </a:spcAft>
                      </a:pPr>
                      <a:r>
                        <a:rPr lang="ru-RU" sz="1400" b="1">
                          <a:effectLst/>
                          <a:latin typeface="Times New Roman"/>
                          <a:ea typeface="Times New Roman"/>
                          <a:cs typeface="Times New Roman"/>
                        </a:rPr>
                        <a:t> </a:t>
                      </a:r>
                      <a:endParaRPr lang="ru-RU" sz="1400">
                        <a:effectLst/>
                        <a:latin typeface="Times New Roman"/>
                        <a:ea typeface="Times New Roman"/>
                        <a:cs typeface="Times New Roman"/>
                      </a:endParaRPr>
                    </a:p>
                    <a:p>
                      <a:pPr marL="273685" marR="106045" indent="-144780" algn="l">
                        <a:lnSpc>
                          <a:spcPct val="110000"/>
                        </a:lnSpc>
                        <a:spcBef>
                          <a:spcPts val="5"/>
                        </a:spcBef>
                        <a:spcAft>
                          <a:spcPts val="0"/>
                        </a:spcAft>
                      </a:pPr>
                      <a:r>
                        <a:rPr lang="ru-RU" sz="1400" b="1">
                          <a:effectLst/>
                          <a:latin typeface="Times New Roman"/>
                          <a:ea typeface="Times New Roman"/>
                          <a:cs typeface="Times New Roman"/>
                        </a:rPr>
                        <a:t>Итого затраты в</a:t>
                      </a:r>
                      <a:r>
                        <a:rPr lang="ru-RU" sz="1400" b="1" spc="-225">
                          <a:effectLst/>
                          <a:latin typeface="Times New Roman"/>
                          <a:ea typeface="Times New Roman"/>
                          <a:cs typeface="Times New Roman"/>
                        </a:rPr>
                        <a:t> </a:t>
                      </a:r>
                      <a:r>
                        <a:rPr lang="ru-RU" sz="1400" b="1">
                          <a:effectLst/>
                          <a:latin typeface="Times New Roman"/>
                          <a:ea typeface="Times New Roman"/>
                          <a:cs typeface="Times New Roman"/>
                        </a:rPr>
                        <a:t>сутки, в тг.</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35"/>
                        </a:spcBef>
                        <a:spcAft>
                          <a:spcPts val="0"/>
                        </a:spcAft>
                      </a:pPr>
                      <a:r>
                        <a:rPr lang="ru-RU" sz="1400" b="1">
                          <a:effectLst/>
                          <a:latin typeface="Times New Roman"/>
                          <a:ea typeface="Times New Roman"/>
                          <a:cs typeface="Times New Roman"/>
                        </a:rPr>
                        <a:t> </a:t>
                      </a:r>
                      <a:endParaRPr lang="ru-RU" sz="1400">
                        <a:effectLst/>
                        <a:latin typeface="Times New Roman"/>
                        <a:ea typeface="Times New Roman"/>
                        <a:cs typeface="Times New Roman"/>
                      </a:endParaRPr>
                    </a:p>
                    <a:p>
                      <a:pPr marL="285115" marR="106045" indent="-155575" algn="l">
                        <a:lnSpc>
                          <a:spcPct val="110000"/>
                        </a:lnSpc>
                        <a:spcBef>
                          <a:spcPts val="5"/>
                        </a:spcBef>
                        <a:spcAft>
                          <a:spcPts val="0"/>
                        </a:spcAft>
                      </a:pPr>
                      <a:r>
                        <a:rPr lang="ru-RU" sz="1400" b="1">
                          <a:effectLst/>
                          <a:latin typeface="Times New Roman"/>
                          <a:ea typeface="Times New Roman"/>
                          <a:cs typeface="Times New Roman"/>
                        </a:rPr>
                        <a:t>Итого затраты в</a:t>
                      </a:r>
                      <a:r>
                        <a:rPr lang="ru-RU" sz="1400" b="1" spc="-225">
                          <a:effectLst/>
                          <a:latin typeface="Times New Roman"/>
                          <a:ea typeface="Times New Roman"/>
                          <a:cs typeface="Times New Roman"/>
                        </a:rPr>
                        <a:t> </a:t>
                      </a:r>
                      <a:r>
                        <a:rPr lang="ru-RU" sz="1400" b="1">
                          <a:effectLst/>
                          <a:latin typeface="Times New Roman"/>
                          <a:ea typeface="Times New Roman"/>
                          <a:cs typeface="Times New Roman"/>
                        </a:rPr>
                        <a:t>месяц, в тг</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35"/>
                        </a:spcBef>
                        <a:spcAft>
                          <a:spcPts val="0"/>
                        </a:spcAft>
                      </a:pPr>
                      <a:r>
                        <a:rPr lang="ru-RU" sz="1400" b="1">
                          <a:effectLst/>
                          <a:latin typeface="Times New Roman"/>
                          <a:ea typeface="Times New Roman"/>
                          <a:cs typeface="Times New Roman"/>
                        </a:rPr>
                        <a:t> </a:t>
                      </a:r>
                      <a:endParaRPr lang="ru-RU" sz="1400">
                        <a:effectLst/>
                        <a:latin typeface="Times New Roman"/>
                        <a:ea typeface="Times New Roman"/>
                        <a:cs typeface="Times New Roman"/>
                      </a:endParaRPr>
                    </a:p>
                    <a:p>
                      <a:pPr marL="359410" marR="106680" indent="-230505" algn="l">
                        <a:lnSpc>
                          <a:spcPct val="110000"/>
                        </a:lnSpc>
                        <a:spcBef>
                          <a:spcPts val="5"/>
                        </a:spcBef>
                        <a:spcAft>
                          <a:spcPts val="0"/>
                        </a:spcAft>
                      </a:pPr>
                      <a:r>
                        <a:rPr lang="ru-RU" sz="1400" b="1">
                          <a:effectLst/>
                          <a:latin typeface="Times New Roman"/>
                          <a:ea typeface="Times New Roman"/>
                          <a:cs typeface="Times New Roman"/>
                        </a:rPr>
                        <a:t>Итого затраты в</a:t>
                      </a:r>
                      <a:r>
                        <a:rPr lang="ru-RU" sz="1400" b="1" spc="-225">
                          <a:effectLst/>
                          <a:latin typeface="Times New Roman"/>
                          <a:ea typeface="Times New Roman"/>
                          <a:cs typeface="Times New Roman"/>
                        </a:rPr>
                        <a:t> </a:t>
                      </a:r>
                      <a:r>
                        <a:rPr lang="ru-RU" sz="1400" b="1">
                          <a:effectLst/>
                          <a:latin typeface="Times New Roman"/>
                          <a:ea typeface="Times New Roman"/>
                          <a:cs typeface="Times New Roman"/>
                        </a:rPr>
                        <a:t>год, в тг</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2067">
                <a:tc gridSpan="8">
                  <a:txBody>
                    <a:bodyPr/>
                    <a:lstStyle/>
                    <a:p>
                      <a:pPr algn="l">
                        <a:spcAft>
                          <a:spcPts val="0"/>
                        </a:spcAft>
                      </a:pPr>
                      <a:r>
                        <a:rPr lang="ru-RU" sz="14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82350">
                <a:tc>
                  <a:txBody>
                    <a:bodyPr/>
                    <a:lstStyle/>
                    <a:p>
                      <a:pPr marL="12065" algn="ctr">
                        <a:spcBef>
                          <a:spcPts val="380"/>
                        </a:spcBef>
                        <a:spcAft>
                          <a:spcPts val="0"/>
                        </a:spcAft>
                      </a:pPr>
                      <a:r>
                        <a:rPr lang="ru-RU" sz="1400">
                          <a:effectLst/>
                          <a:latin typeface="Times New Roman"/>
                          <a:ea typeface="Times New Roman"/>
                          <a:cs typeface="Times New Roman"/>
                        </a:rPr>
                        <a:t>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955" algn="l">
                        <a:spcBef>
                          <a:spcPts val="380"/>
                        </a:spcBef>
                        <a:spcAft>
                          <a:spcPts val="0"/>
                        </a:spcAft>
                      </a:pPr>
                      <a:r>
                        <a:rPr lang="ru-RU" sz="1400">
                          <a:effectLst/>
                          <a:latin typeface="Times New Roman"/>
                          <a:ea typeface="Times New Roman"/>
                          <a:cs typeface="Times New Roman"/>
                        </a:rPr>
                        <a:t>Упаковка</a:t>
                      </a:r>
                      <a:r>
                        <a:rPr lang="ru-RU" sz="1400" spc="15">
                          <a:effectLst/>
                          <a:latin typeface="Times New Roman"/>
                          <a:ea typeface="Times New Roman"/>
                          <a:cs typeface="Times New Roman"/>
                        </a:rPr>
                        <a:t> </a:t>
                      </a:r>
                      <a:r>
                        <a:rPr lang="ru-RU" sz="1400">
                          <a:effectLst/>
                          <a:latin typeface="Times New Roman"/>
                          <a:ea typeface="Times New Roman"/>
                          <a:cs typeface="Times New Roman"/>
                        </a:rPr>
                        <a:t>1</a:t>
                      </a:r>
                      <a:r>
                        <a:rPr lang="ru-RU" sz="1400" spc="15">
                          <a:effectLst/>
                          <a:latin typeface="Times New Roman"/>
                          <a:ea typeface="Times New Roman"/>
                          <a:cs typeface="Times New Roman"/>
                        </a:rPr>
                        <a:t> </a:t>
                      </a:r>
                      <a:r>
                        <a:rPr lang="ru-RU" sz="1400">
                          <a:effectLst/>
                          <a:latin typeface="Times New Roman"/>
                          <a:ea typeface="Times New Roman"/>
                          <a:cs typeface="Times New Roman"/>
                        </a:rPr>
                        <a:t>л.</a:t>
                      </a:r>
                      <a:r>
                        <a:rPr lang="ru-RU" sz="1400" spc="15">
                          <a:effectLst/>
                          <a:latin typeface="Times New Roman"/>
                          <a:ea typeface="Times New Roman"/>
                          <a:cs typeface="Times New Roman"/>
                        </a:rPr>
                        <a:t> </a:t>
                      </a:r>
                      <a:r>
                        <a:rPr lang="ru-RU" sz="1400">
                          <a:effectLst/>
                          <a:latin typeface="Times New Roman"/>
                          <a:ea typeface="Times New Roman"/>
                          <a:cs typeface="Times New Roman"/>
                        </a:rPr>
                        <a:t>для</a:t>
                      </a:r>
                      <a:r>
                        <a:rPr lang="ru-RU" sz="1400" spc="15">
                          <a:effectLst/>
                          <a:latin typeface="Times New Roman"/>
                          <a:ea typeface="Times New Roman"/>
                          <a:cs typeface="Times New Roman"/>
                        </a:rPr>
                        <a:t> </a:t>
                      </a:r>
                      <a:r>
                        <a:rPr lang="ru-RU" sz="1400">
                          <a:effectLst/>
                          <a:latin typeface="Times New Roman"/>
                          <a:ea typeface="Times New Roman"/>
                          <a:cs typeface="Times New Roman"/>
                        </a:rPr>
                        <a:t>пастеризованного</a:t>
                      </a:r>
                      <a:r>
                        <a:rPr lang="ru-RU" sz="1400" spc="5">
                          <a:effectLst/>
                          <a:latin typeface="Times New Roman"/>
                          <a:ea typeface="Times New Roman"/>
                          <a:cs typeface="Times New Roman"/>
                        </a:rPr>
                        <a:t> </a:t>
                      </a:r>
                      <a:r>
                        <a:rPr lang="ru-RU" sz="1400">
                          <a:effectLst/>
                          <a:latin typeface="Times New Roman"/>
                          <a:ea typeface="Times New Roman"/>
                          <a:cs typeface="Times New Roman"/>
                        </a:rPr>
                        <a:t>молока</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 marR="5080" algn="ctr">
                        <a:spcBef>
                          <a:spcPts val="380"/>
                        </a:spcBef>
                        <a:spcAft>
                          <a:spcPts val="0"/>
                        </a:spcAft>
                      </a:pPr>
                      <a:r>
                        <a:rPr lang="ru-RU" sz="1400">
                          <a:effectLst/>
                          <a:latin typeface="Times New Roman"/>
                          <a:ea typeface="Times New Roman"/>
                          <a:cs typeface="Times New Roman"/>
                        </a:rPr>
                        <a:t>шт.</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1630" marR="328295" algn="ctr">
                        <a:spcBef>
                          <a:spcPts val="380"/>
                        </a:spcBef>
                        <a:spcAft>
                          <a:spcPts val="0"/>
                        </a:spcAft>
                      </a:pPr>
                      <a:r>
                        <a:rPr lang="ru-RU" sz="1400">
                          <a:effectLst/>
                          <a:latin typeface="Times New Roman"/>
                          <a:ea typeface="Times New Roman"/>
                          <a:cs typeface="Times New Roman"/>
                        </a:rPr>
                        <a:t>50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21310" marR="308610" algn="ctr">
                        <a:spcBef>
                          <a:spcPts val="380"/>
                        </a:spcBef>
                        <a:spcAft>
                          <a:spcPts val="0"/>
                        </a:spcAft>
                      </a:pPr>
                      <a:r>
                        <a:rPr lang="ru-RU" sz="1400">
                          <a:effectLst/>
                          <a:latin typeface="Times New Roman"/>
                          <a:ea typeface="Times New Roman"/>
                          <a:cs typeface="Times New Roman"/>
                        </a:rPr>
                        <a:t>1</a:t>
                      </a:r>
                      <a:r>
                        <a:rPr lang="ru-RU" sz="1400" spc="5">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3225" marR="388620" algn="ctr">
                        <a:spcBef>
                          <a:spcPts val="380"/>
                        </a:spcBef>
                        <a:spcAft>
                          <a:spcPts val="0"/>
                        </a:spcAft>
                      </a:pPr>
                      <a:r>
                        <a:rPr lang="ru-RU" sz="1400">
                          <a:effectLst/>
                          <a:latin typeface="Times New Roman"/>
                          <a:ea typeface="Times New Roman"/>
                          <a:cs typeface="Times New Roman"/>
                        </a:rPr>
                        <a:t>50</a:t>
                      </a:r>
                      <a:r>
                        <a:rPr lang="ru-RU" sz="1400" spc="10">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22580" algn="r">
                        <a:spcBef>
                          <a:spcPts val="380"/>
                        </a:spcBef>
                        <a:spcAft>
                          <a:spcPts val="0"/>
                        </a:spcAft>
                      </a:pPr>
                      <a:r>
                        <a:rPr lang="ru-RU" sz="1400">
                          <a:effectLst/>
                          <a:latin typeface="Times New Roman"/>
                          <a:ea typeface="Times New Roman"/>
                          <a:cs typeface="Times New Roman"/>
                        </a:rPr>
                        <a:t>1</a:t>
                      </a:r>
                      <a:r>
                        <a:rPr lang="ru-RU" sz="1400" spc="10">
                          <a:effectLst/>
                          <a:latin typeface="Times New Roman"/>
                          <a:ea typeface="Times New Roman"/>
                          <a:cs typeface="Times New Roman"/>
                        </a:rPr>
                        <a:t> </a:t>
                      </a:r>
                      <a:r>
                        <a:rPr lang="ru-RU" sz="1400">
                          <a:effectLst/>
                          <a:latin typeface="Times New Roman"/>
                          <a:ea typeface="Times New Roman"/>
                          <a:cs typeface="Times New Roman"/>
                        </a:rPr>
                        <a:t>500</a:t>
                      </a:r>
                      <a:r>
                        <a:rPr lang="ru-RU" sz="1400" spc="10">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8450" marR="282575" algn="ctr">
                        <a:spcBef>
                          <a:spcPts val="380"/>
                        </a:spcBef>
                        <a:spcAft>
                          <a:spcPts val="0"/>
                        </a:spcAft>
                      </a:pPr>
                      <a:r>
                        <a:rPr lang="ru-RU" sz="1400">
                          <a:effectLst/>
                          <a:latin typeface="Times New Roman"/>
                          <a:ea typeface="Times New Roman"/>
                          <a:cs typeface="Times New Roman"/>
                        </a:rPr>
                        <a:t>18</a:t>
                      </a:r>
                      <a:r>
                        <a:rPr lang="ru-RU" sz="1400" spc="10">
                          <a:effectLst/>
                          <a:latin typeface="Times New Roman"/>
                          <a:ea typeface="Times New Roman"/>
                          <a:cs typeface="Times New Roman"/>
                        </a:rPr>
                        <a:t> </a:t>
                      </a:r>
                      <a:r>
                        <a:rPr lang="ru-RU" sz="1400">
                          <a:effectLst/>
                          <a:latin typeface="Times New Roman"/>
                          <a:ea typeface="Times New Roman"/>
                          <a:cs typeface="Times New Roman"/>
                        </a:rPr>
                        <a:t>000</a:t>
                      </a:r>
                      <a:r>
                        <a:rPr lang="ru-RU" sz="1400" spc="10">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2350">
                <a:tc>
                  <a:txBody>
                    <a:bodyPr/>
                    <a:lstStyle/>
                    <a:p>
                      <a:pPr marL="12065" algn="ctr">
                        <a:spcBef>
                          <a:spcPts val="380"/>
                        </a:spcBef>
                        <a:spcAft>
                          <a:spcPts val="0"/>
                        </a:spcAft>
                      </a:pPr>
                      <a:r>
                        <a:rPr lang="ru-RU" sz="1400">
                          <a:effectLst/>
                          <a:latin typeface="Times New Roman"/>
                          <a:ea typeface="Times New Roman"/>
                          <a:cs typeface="Times New Roman"/>
                        </a:rPr>
                        <a:t>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955" algn="l">
                        <a:spcBef>
                          <a:spcPts val="380"/>
                        </a:spcBef>
                        <a:spcAft>
                          <a:spcPts val="0"/>
                        </a:spcAft>
                      </a:pPr>
                      <a:r>
                        <a:rPr lang="ru-RU" sz="1400">
                          <a:effectLst/>
                          <a:latin typeface="Times New Roman"/>
                          <a:ea typeface="Times New Roman"/>
                          <a:cs typeface="Times New Roman"/>
                        </a:rPr>
                        <a:t>Упаковка</a:t>
                      </a:r>
                      <a:r>
                        <a:rPr lang="ru-RU" sz="1400" spc="20">
                          <a:effectLst/>
                          <a:latin typeface="Times New Roman"/>
                          <a:ea typeface="Times New Roman"/>
                          <a:cs typeface="Times New Roman"/>
                        </a:rPr>
                        <a:t> </a:t>
                      </a:r>
                      <a:r>
                        <a:rPr lang="ru-RU" sz="1400">
                          <a:effectLst/>
                          <a:latin typeface="Times New Roman"/>
                          <a:ea typeface="Times New Roman"/>
                          <a:cs typeface="Times New Roman"/>
                        </a:rPr>
                        <a:t>1</a:t>
                      </a:r>
                      <a:r>
                        <a:rPr lang="ru-RU" sz="1400" spc="15">
                          <a:effectLst/>
                          <a:latin typeface="Times New Roman"/>
                          <a:ea typeface="Times New Roman"/>
                          <a:cs typeface="Times New Roman"/>
                        </a:rPr>
                        <a:t> </a:t>
                      </a:r>
                      <a:r>
                        <a:rPr lang="ru-RU" sz="1400">
                          <a:effectLst/>
                          <a:latin typeface="Times New Roman"/>
                          <a:ea typeface="Times New Roman"/>
                          <a:cs typeface="Times New Roman"/>
                        </a:rPr>
                        <a:t>л.</a:t>
                      </a:r>
                      <a:r>
                        <a:rPr lang="ru-RU" sz="1400" spc="15">
                          <a:effectLst/>
                          <a:latin typeface="Times New Roman"/>
                          <a:ea typeface="Times New Roman"/>
                          <a:cs typeface="Times New Roman"/>
                        </a:rPr>
                        <a:t> </a:t>
                      </a:r>
                      <a:r>
                        <a:rPr lang="ru-RU" sz="1400">
                          <a:effectLst/>
                          <a:latin typeface="Times New Roman"/>
                          <a:ea typeface="Times New Roman"/>
                          <a:cs typeface="Times New Roman"/>
                        </a:rPr>
                        <a:t>для</a:t>
                      </a:r>
                      <a:r>
                        <a:rPr lang="ru-RU" sz="1400" spc="15">
                          <a:effectLst/>
                          <a:latin typeface="Times New Roman"/>
                          <a:ea typeface="Times New Roman"/>
                          <a:cs typeface="Times New Roman"/>
                        </a:rPr>
                        <a:t> </a:t>
                      </a:r>
                      <a:r>
                        <a:rPr lang="ru-RU" sz="1400">
                          <a:effectLst/>
                          <a:latin typeface="Times New Roman"/>
                          <a:ea typeface="Times New Roman"/>
                          <a:cs typeface="Times New Roman"/>
                        </a:rPr>
                        <a:t>кефира</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 marR="5080" algn="ctr">
                        <a:spcBef>
                          <a:spcPts val="380"/>
                        </a:spcBef>
                        <a:spcAft>
                          <a:spcPts val="0"/>
                        </a:spcAft>
                      </a:pPr>
                      <a:r>
                        <a:rPr lang="ru-RU" sz="1400">
                          <a:effectLst/>
                          <a:latin typeface="Times New Roman"/>
                          <a:ea typeface="Times New Roman"/>
                          <a:cs typeface="Times New Roman"/>
                        </a:rPr>
                        <a:t>шт.</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1630" marR="328295" algn="ctr">
                        <a:spcBef>
                          <a:spcPts val="380"/>
                        </a:spcBef>
                        <a:spcAft>
                          <a:spcPts val="0"/>
                        </a:spcAft>
                      </a:pPr>
                      <a:r>
                        <a:rPr lang="ru-RU" sz="1400">
                          <a:effectLst/>
                          <a:latin typeface="Times New Roman"/>
                          <a:ea typeface="Times New Roman"/>
                          <a:cs typeface="Times New Roman"/>
                        </a:rPr>
                        <a:t>65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21310" marR="308610" algn="ctr">
                        <a:spcBef>
                          <a:spcPts val="380"/>
                        </a:spcBef>
                        <a:spcAft>
                          <a:spcPts val="0"/>
                        </a:spcAft>
                      </a:pPr>
                      <a:r>
                        <a:rPr lang="ru-RU" sz="1400">
                          <a:effectLst/>
                          <a:latin typeface="Times New Roman"/>
                          <a:ea typeface="Times New Roman"/>
                          <a:cs typeface="Times New Roman"/>
                        </a:rPr>
                        <a:t>300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3225" marR="388620" algn="ctr">
                        <a:spcBef>
                          <a:spcPts val="380"/>
                        </a:spcBef>
                        <a:spcAft>
                          <a:spcPts val="0"/>
                        </a:spcAft>
                      </a:pPr>
                      <a:r>
                        <a:rPr lang="ru-RU" sz="1400">
                          <a:effectLst/>
                          <a:latin typeface="Times New Roman"/>
                          <a:ea typeface="Times New Roman"/>
                          <a:cs typeface="Times New Roman"/>
                        </a:rPr>
                        <a:t>19</a:t>
                      </a:r>
                      <a:r>
                        <a:rPr lang="ru-RU" sz="1400" spc="10">
                          <a:effectLst/>
                          <a:latin typeface="Times New Roman"/>
                          <a:ea typeface="Times New Roman"/>
                          <a:cs typeface="Times New Roman"/>
                        </a:rPr>
                        <a:t> </a:t>
                      </a:r>
                      <a:r>
                        <a:rPr lang="ru-RU" sz="1400">
                          <a:effectLst/>
                          <a:latin typeface="Times New Roman"/>
                          <a:ea typeface="Times New Roman"/>
                          <a:cs typeface="Times New Roman"/>
                        </a:rPr>
                        <a:t>500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68300" algn="r">
                        <a:spcBef>
                          <a:spcPts val="380"/>
                        </a:spcBef>
                        <a:spcAft>
                          <a:spcPts val="0"/>
                        </a:spcAft>
                      </a:pPr>
                      <a:r>
                        <a:rPr lang="ru-RU" sz="1400">
                          <a:effectLst/>
                          <a:latin typeface="Times New Roman"/>
                          <a:ea typeface="Times New Roman"/>
                          <a:cs typeface="Times New Roman"/>
                        </a:rPr>
                        <a:t>585</a:t>
                      </a:r>
                      <a:r>
                        <a:rPr lang="ru-RU" sz="1400" spc="10">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8450" marR="282575" algn="ctr">
                        <a:spcBef>
                          <a:spcPts val="380"/>
                        </a:spcBef>
                        <a:spcAft>
                          <a:spcPts val="0"/>
                        </a:spcAft>
                      </a:pPr>
                      <a:r>
                        <a:rPr lang="ru-RU" sz="1400">
                          <a:effectLst/>
                          <a:latin typeface="Times New Roman"/>
                          <a:ea typeface="Times New Roman"/>
                          <a:cs typeface="Times New Roman"/>
                        </a:rPr>
                        <a:t>7</a:t>
                      </a:r>
                      <a:r>
                        <a:rPr lang="ru-RU" sz="1400" spc="10">
                          <a:effectLst/>
                          <a:latin typeface="Times New Roman"/>
                          <a:ea typeface="Times New Roman"/>
                          <a:cs typeface="Times New Roman"/>
                        </a:rPr>
                        <a:t> </a:t>
                      </a:r>
                      <a:r>
                        <a:rPr lang="ru-RU" sz="1400">
                          <a:effectLst/>
                          <a:latin typeface="Times New Roman"/>
                          <a:ea typeface="Times New Roman"/>
                          <a:cs typeface="Times New Roman"/>
                        </a:rPr>
                        <a:t>020</a:t>
                      </a:r>
                      <a:r>
                        <a:rPr lang="ru-RU" sz="1400" spc="10">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2067">
                <a:tc gridSpan="8">
                  <a:txBody>
                    <a:bodyPr/>
                    <a:lstStyle/>
                    <a:p>
                      <a:pPr algn="l">
                        <a:spcAft>
                          <a:spcPts val="0"/>
                        </a:spcAft>
                      </a:pPr>
                      <a:r>
                        <a:rPr lang="ru-RU" sz="14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41538">
                <a:tc gridSpan="4">
                  <a:txBody>
                    <a:bodyPr/>
                    <a:lstStyle/>
                    <a:p>
                      <a:pPr marL="1915795" marR="1905000" algn="ctr">
                        <a:spcBef>
                          <a:spcPts val="285"/>
                        </a:spcBef>
                        <a:spcAft>
                          <a:spcPts val="0"/>
                        </a:spcAft>
                      </a:pPr>
                      <a:r>
                        <a:rPr lang="ru-RU" sz="1400" b="1" dirty="0">
                          <a:effectLst/>
                          <a:latin typeface="Times New Roman"/>
                          <a:ea typeface="Times New Roman"/>
                          <a:cs typeface="Times New Roman"/>
                        </a:rPr>
                        <a:t>Итого</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321310" marR="308610" algn="ctr">
                        <a:spcBef>
                          <a:spcPts val="335"/>
                        </a:spcBef>
                        <a:spcAft>
                          <a:spcPts val="0"/>
                        </a:spcAft>
                      </a:pPr>
                      <a:r>
                        <a:rPr lang="ru-RU" sz="1400" b="1">
                          <a:effectLst/>
                          <a:latin typeface="Times New Roman"/>
                          <a:ea typeface="Times New Roman"/>
                          <a:cs typeface="Times New Roman"/>
                        </a:rPr>
                        <a:t>1</a:t>
                      </a:r>
                      <a:r>
                        <a:rPr lang="ru-RU" sz="1400" b="1" spc="5">
                          <a:effectLst/>
                          <a:latin typeface="Times New Roman"/>
                          <a:ea typeface="Times New Roman"/>
                          <a:cs typeface="Times New Roman"/>
                        </a:rPr>
                        <a:t> </a:t>
                      </a:r>
                      <a:r>
                        <a:rPr lang="ru-RU" sz="1400" b="1">
                          <a:effectLst/>
                          <a:latin typeface="Times New Roman"/>
                          <a:ea typeface="Times New Roman"/>
                          <a:cs typeface="Times New Roman"/>
                        </a:rPr>
                        <a:t>300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403225" marR="388620" algn="ctr">
                        <a:spcBef>
                          <a:spcPts val="335"/>
                        </a:spcBef>
                        <a:spcAft>
                          <a:spcPts val="0"/>
                        </a:spcAft>
                      </a:pPr>
                      <a:r>
                        <a:rPr lang="ru-RU" sz="1400" b="1">
                          <a:effectLst/>
                          <a:latin typeface="Times New Roman"/>
                          <a:ea typeface="Times New Roman"/>
                          <a:cs typeface="Times New Roman"/>
                        </a:rPr>
                        <a:t>69</a:t>
                      </a:r>
                      <a:r>
                        <a:rPr lang="ru-RU" sz="1400" b="1" spc="10">
                          <a:effectLst/>
                          <a:latin typeface="Times New Roman"/>
                          <a:ea typeface="Times New Roman"/>
                          <a:cs typeface="Times New Roman"/>
                        </a:rPr>
                        <a:t> </a:t>
                      </a:r>
                      <a:r>
                        <a:rPr lang="ru-RU" sz="1400" b="1">
                          <a:effectLst/>
                          <a:latin typeface="Times New Roman"/>
                          <a:ea typeface="Times New Roman"/>
                          <a:cs typeface="Times New Roman"/>
                        </a:rPr>
                        <a:t>500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R="322580" algn="r">
                        <a:spcBef>
                          <a:spcPts val="335"/>
                        </a:spcBef>
                        <a:spcAft>
                          <a:spcPts val="0"/>
                        </a:spcAft>
                      </a:pPr>
                      <a:r>
                        <a:rPr lang="ru-RU" sz="1400" b="1">
                          <a:effectLst/>
                          <a:latin typeface="Times New Roman"/>
                          <a:ea typeface="Times New Roman"/>
                          <a:cs typeface="Times New Roman"/>
                        </a:rPr>
                        <a:t>2</a:t>
                      </a:r>
                      <a:r>
                        <a:rPr lang="ru-RU" sz="1400" b="1" spc="10">
                          <a:effectLst/>
                          <a:latin typeface="Times New Roman"/>
                          <a:ea typeface="Times New Roman"/>
                          <a:cs typeface="Times New Roman"/>
                        </a:rPr>
                        <a:t> </a:t>
                      </a:r>
                      <a:r>
                        <a:rPr lang="ru-RU" sz="1400" b="1">
                          <a:effectLst/>
                          <a:latin typeface="Times New Roman"/>
                          <a:ea typeface="Times New Roman"/>
                          <a:cs typeface="Times New Roman"/>
                        </a:rPr>
                        <a:t>085</a:t>
                      </a:r>
                      <a:r>
                        <a:rPr lang="ru-RU" sz="1400" b="1" spc="10">
                          <a:effectLst/>
                          <a:latin typeface="Times New Roman"/>
                          <a:ea typeface="Times New Roman"/>
                          <a:cs typeface="Times New Roman"/>
                        </a:rPr>
                        <a:t> </a:t>
                      </a:r>
                      <a:r>
                        <a:rPr lang="ru-RU" sz="1400" b="1">
                          <a:effectLst/>
                          <a:latin typeface="Times New Roman"/>
                          <a:ea typeface="Times New Roman"/>
                          <a:cs typeface="Times New Roman"/>
                        </a:rPr>
                        <a:t>000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298450" marR="282575" algn="ctr">
                        <a:spcBef>
                          <a:spcPts val="335"/>
                        </a:spcBef>
                        <a:spcAft>
                          <a:spcPts val="0"/>
                        </a:spcAft>
                      </a:pPr>
                      <a:r>
                        <a:rPr lang="ru-RU" sz="1400" b="1" dirty="0">
                          <a:effectLst/>
                          <a:latin typeface="Times New Roman"/>
                          <a:ea typeface="Times New Roman"/>
                          <a:cs typeface="Times New Roman"/>
                        </a:rPr>
                        <a:t>25</a:t>
                      </a:r>
                      <a:r>
                        <a:rPr lang="ru-RU" sz="1400" b="1" spc="10" dirty="0">
                          <a:effectLst/>
                          <a:latin typeface="Times New Roman"/>
                          <a:ea typeface="Times New Roman"/>
                          <a:cs typeface="Times New Roman"/>
                        </a:rPr>
                        <a:t> </a:t>
                      </a:r>
                      <a:r>
                        <a:rPr lang="ru-RU" sz="1400" b="1" dirty="0">
                          <a:effectLst/>
                          <a:latin typeface="Times New Roman"/>
                          <a:ea typeface="Times New Roman"/>
                          <a:cs typeface="Times New Roman"/>
                        </a:rPr>
                        <a:t>020</a:t>
                      </a:r>
                      <a:r>
                        <a:rPr lang="ru-RU" sz="1400" b="1" spc="10" dirty="0">
                          <a:effectLst/>
                          <a:latin typeface="Times New Roman"/>
                          <a:ea typeface="Times New Roman"/>
                          <a:cs typeface="Times New Roman"/>
                        </a:rPr>
                        <a:t> </a:t>
                      </a:r>
                      <a:r>
                        <a:rPr lang="ru-RU" sz="1400" b="1" dirty="0">
                          <a:effectLst/>
                          <a:latin typeface="Times New Roman"/>
                          <a:ea typeface="Times New Roman"/>
                          <a:cs typeface="Times New Roman"/>
                        </a:rPr>
                        <a:t>000</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r>
            </a:tbl>
          </a:graphicData>
        </a:graphic>
      </p:graphicFrame>
    </p:spTree>
    <p:extLst>
      <p:ext uri="{BB962C8B-B14F-4D97-AF65-F5344CB8AC3E}">
        <p14:creationId xmlns:p14="http://schemas.microsoft.com/office/powerpoint/2010/main" val="2714872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2890809" y="40011"/>
            <a:ext cx="9301025" cy="535999"/>
          </a:xfrm>
          <a:custGeom>
            <a:avLst/>
            <a:gdLst/>
            <a:ahLst/>
            <a:cxnLst/>
            <a:rect l="l" t="t" r="r" b="b"/>
            <a:pathLst>
              <a:path w="7557083" h="535999" extrusionOk="0">
                <a:moveTo>
                  <a:pt x="209725" y="0"/>
                </a:moveTo>
                <a:lnTo>
                  <a:pt x="7557083" y="0"/>
                </a:lnTo>
                <a:lnTo>
                  <a:pt x="7557083" y="535999"/>
                </a:lnTo>
                <a:lnTo>
                  <a:pt x="0" y="535999"/>
                </a:lnTo>
                <a:lnTo>
                  <a:pt x="209725" y="0"/>
                </a:lnTo>
                <a:close/>
              </a:path>
            </a:pathLst>
          </a:custGeom>
          <a:solidFill>
            <a:srgbClr val="0963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pitchFamily="18" charset="0"/>
              <a:ea typeface="Calibri"/>
              <a:cs typeface="Times New Roman" pitchFamily="18" charset="0"/>
              <a:sym typeface="Calibri"/>
            </a:endParaRPr>
          </a:p>
        </p:txBody>
      </p:sp>
      <p:sp>
        <p:nvSpPr>
          <p:cNvPr id="100" name="Google Shape;100;p2"/>
          <p:cNvSpPr/>
          <p:nvPr/>
        </p:nvSpPr>
        <p:spPr>
          <a:xfrm>
            <a:off x="-974" y="914028"/>
            <a:ext cx="114297" cy="284424"/>
          </a:xfrm>
          <a:prstGeom prst="rect">
            <a:avLst/>
          </a:prstGeom>
          <a:solidFill>
            <a:srgbClr val="A8C013">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2"/>
          <p:cNvSpPr/>
          <p:nvPr/>
        </p:nvSpPr>
        <p:spPr>
          <a:xfrm>
            <a:off x="-3" y="551018"/>
            <a:ext cx="12192004" cy="45719"/>
          </a:xfrm>
          <a:prstGeom prst="rect">
            <a:avLst/>
          </a:prstGeom>
          <a:solidFill>
            <a:srgbClr val="0963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2"/>
          <p:cNvSpPr/>
          <p:nvPr/>
        </p:nvSpPr>
        <p:spPr>
          <a:xfrm>
            <a:off x="5419898" y="150279"/>
            <a:ext cx="5055151" cy="346239"/>
          </a:xfrm>
          <a:prstGeom prst="rect">
            <a:avLst/>
          </a:prstGeom>
          <a:noFill/>
          <a:ln>
            <a:noFill/>
          </a:ln>
        </p:spPr>
        <p:txBody>
          <a:bodyPr spcFirstLastPara="1" wrap="square" lIns="99050" tIns="49525" rIns="99050" bIns="49525" anchor="t" anchorCtr="0">
            <a:spAutoFit/>
          </a:bodyPr>
          <a:lstStyle/>
          <a:p>
            <a:r>
              <a:rPr lang="ru-RU" sz="1600" b="1" dirty="0">
                <a:solidFill>
                  <a:schemeClr val="bg1"/>
                </a:solidFill>
              </a:rPr>
              <a:t>Расчет фонда заработной платы и отчисления по нему</a:t>
            </a:r>
            <a:endParaRPr lang="ru-RU" sz="1600" dirty="0">
              <a:solidFill>
                <a:schemeClr val="bg1"/>
              </a:solidFill>
            </a:endParaRPr>
          </a:p>
        </p:txBody>
      </p:sp>
      <p:sp>
        <p:nvSpPr>
          <p:cNvPr id="105" name="Google Shape;105;p2"/>
          <p:cNvSpPr/>
          <p:nvPr/>
        </p:nvSpPr>
        <p:spPr>
          <a:xfrm>
            <a:off x="12078480" y="6576222"/>
            <a:ext cx="113354" cy="107948"/>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06" name="Google Shape;106;p2"/>
          <p:cNvCxnSpPr/>
          <p:nvPr/>
        </p:nvCxnSpPr>
        <p:spPr>
          <a:xfrm>
            <a:off x="628357" y="6592889"/>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7" name="Google Shape;107;p2"/>
          <p:cNvCxnSpPr/>
          <p:nvPr/>
        </p:nvCxnSpPr>
        <p:spPr>
          <a:xfrm>
            <a:off x="628357" y="6619083"/>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8" name="Google Shape;108;p2"/>
          <p:cNvCxnSpPr/>
          <p:nvPr/>
        </p:nvCxnSpPr>
        <p:spPr>
          <a:xfrm>
            <a:off x="628357" y="6645277"/>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9" name="Google Shape;109;p2"/>
          <p:cNvCxnSpPr/>
          <p:nvPr/>
        </p:nvCxnSpPr>
        <p:spPr>
          <a:xfrm>
            <a:off x="628357" y="6669088"/>
            <a:ext cx="11409486" cy="0"/>
          </a:xfrm>
          <a:prstGeom prst="straightConnector1">
            <a:avLst/>
          </a:prstGeom>
          <a:noFill/>
          <a:ln w="12700" cap="flat" cmpd="sng">
            <a:solidFill>
              <a:srgbClr val="A8C013"/>
            </a:solidFill>
            <a:prstDash val="solid"/>
            <a:miter lim="800000"/>
            <a:headEnd type="none" w="sm" len="sm"/>
            <a:tailEnd type="none" w="sm" len="sm"/>
          </a:ln>
        </p:spPr>
      </p:cxnSp>
      <p:sp>
        <p:nvSpPr>
          <p:cNvPr id="112" name="Google Shape;112;p2"/>
          <p:cNvSpPr/>
          <p:nvPr/>
        </p:nvSpPr>
        <p:spPr>
          <a:xfrm>
            <a:off x="12078480" y="5920743"/>
            <a:ext cx="113354" cy="413382"/>
          </a:xfrm>
          <a:prstGeom prst="rect">
            <a:avLst/>
          </a:prstGeom>
          <a:solidFill>
            <a:srgbClr val="A8C01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13" name="Google Shape;113;p2"/>
          <p:cNvCxnSpPr/>
          <p:nvPr/>
        </p:nvCxnSpPr>
        <p:spPr>
          <a:xfrm>
            <a:off x="597044" y="6432830"/>
            <a:ext cx="0" cy="423996"/>
          </a:xfrm>
          <a:prstGeom prst="straightConnector1">
            <a:avLst/>
          </a:prstGeom>
          <a:noFill/>
          <a:ln w="9525" cap="flat" cmpd="sng">
            <a:solidFill>
              <a:srgbClr val="FFC000"/>
            </a:solidFill>
            <a:prstDash val="solid"/>
            <a:miter lim="800000"/>
            <a:headEnd type="none" w="sm" len="sm"/>
            <a:tailEnd type="none" w="sm" len="sm"/>
          </a:ln>
        </p:spPr>
      </p:cxnSp>
      <p:pic>
        <p:nvPicPr>
          <p:cNvPr id="114" name="Google Shape;114;p2"/>
          <p:cNvPicPr preferRelativeResize="0"/>
          <p:nvPr/>
        </p:nvPicPr>
        <p:blipFill rotWithShape="1">
          <a:blip r:embed="rId3" cstate="print">
            <a:alphaModFix/>
          </a:blip>
          <a:srcRect/>
          <a:stretch/>
        </p:blipFill>
        <p:spPr>
          <a:xfrm>
            <a:off x="169408" y="95813"/>
            <a:ext cx="2590770" cy="424396"/>
          </a:xfrm>
          <a:prstGeom prst="rect">
            <a:avLst/>
          </a:prstGeom>
          <a:noFill/>
          <a:ln>
            <a:noFill/>
          </a:ln>
        </p:spPr>
      </p:pic>
      <p:graphicFrame>
        <p:nvGraphicFramePr>
          <p:cNvPr id="6" name="Таблица 5"/>
          <p:cNvGraphicFramePr>
            <a:graphicFrameLocks noGrp="1"/>
          </p:cNvGraphicFramePr>
          <p:nvPr>
            <p:extLst>
              <p:ext uri="{D42A27DB-BD31-4B8C-83A1-F6EECF244321}">
                <p14:modId xmlns:p14="http://schemas.microsoft.com/office/powerpoint/2010/main" val="3824962758"/>
              </p:ext>
            </p:extLst>
          </p:nvPr>
        </p:nvGraphicFramePr>
        <p:xfrm>
          <a:off x="597044" y="806640"/>
          <a:ext cx="11115588" cy="5520690"/>
        </p:xfrm>
        <a:graphic>
          <a:graphicData uri="http://schemas.openxmlformats.org/drawingml/2006/table">
            <a:tbl>
              <a:tblPr firstRow="1" firstCol="1" lastRow="1" lastCol="1" bandRow="1" bandCol="1"/>
              <a:tblGrid>
                <a:gridCol w="634675"/>
                <a:gridCol w="3400669"/>
                <a:gridCol w="911384"/>
                <a:gridCol w="1383546"/>
                <a:gridCol w="1723943"/>
                <a:gridCol w="1412096"/>
                <a:gridCol w="1649275"/>
              </a:tblGrid>
              <a:tr h="437888">
                <a:tc>
                  <a:txBody>
                    <a:bodyPr/>
                    <a:lstStyle/>
                    <a:p>
                      <a:pPr marL="89535" marR="69850" indent="28575" algn="l">
                        <a:lnSpc>
                          <a:spcPct val="111000"/>
                        </a:lnSpc>
                        <a:spcBef>
                          <a:spcPts val="785"/>
                        </a:spcBef>
                        <a:spcAft>
                          <a:spcPts val="0"/>
                        </a:spcAft>
                      </a:pPr>
                      <a:r>
                        <a:rPr lang="ru-RU" sz="1400" b="1">
                          <a:effectLst/>
                          <a:latin typeface="Times New Roman"/>
                          <a:ea typeface="Times New Roman"/>
                          <a:cs typeface="Times New Roman"/>
                        </a:rPr>
                        <a:t>№</a:t>
                      </a:r>
                      <a:r>
                        <a:rPr lang="ru-RU" sz="1400" b="1" spc="-235">
                          <a:effectLst/>
                          <a:latin typeface="Times New Roman"/>
                          <a:ea typeface="Times New Roman"/>
                          <a:cs typeface="Times New Roman"/>
                        </a:rPr>
                        <a:t> </a:t>
                      </a:r>
                      <a:r>
                        <a:rPr lang="ru-RU" sz="1400" b="1">
                          <a:effectLst/>
                          <a:latin typeface="Times New Roman"/>
                          <a:ea typeface="Times New Roman"/>
                          <a:cs typeface="Times New Roman"/>
                        </a:rPr>
                        <a:t>п/п</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40"/>
                        </a:spcBef>
                        <a:spcAft>
                          <a:spcPts val="0"/>
                        </a:spcAft>
                      </a:pPr>
                      <a:r>
                        <a:rPr lang="ru-RU" sz="1400" b="1">
                          <a:effectLst/>
                          <a:latin typeface="Times New Roman"/>
                          <a:ea typeface="Times New Roman"/>
                          <a:cs typeface="Times New Roman"/>
                        </a:rPr>
                        <a:t> </a:t>
                      </a:r>
                      <a:endParaRPr lang="ru-RU" sz="1400">
                        <a:effectLst/>
                        <a:latin typeface="Times New Roman"/>
                        <a:ea typeface="Times New Roman"/>
                        <a:cs typeface="Times New Roman"/>
                      </a:endParaRPr>
                    </a:p>
                    <a:p>
                      <a:pPr marL="228600" algn="l">
                        <a:spcAft>
                          <a:spcPts val="0"/>
                        </a:spcAft>
                      </a:pPr>
                      <a:r>
                        <a:rPr lang="ru-RU" sz="1400" b="1">
                          <a:effectLst/>
                          <a:latin typeface="Times New Roman"/>
                          <a:ea typeface="Times New Roman"/>
                          <a:cs typeface="Times New Roman"/>
                        </a:rPr>
                        <a:t>Наименование</a:t>
                      </a:r>
                      <a:r>
                        <a:rPr lang="ru-RU" sz="1400" b="1" spc="80">
                          <a:effectLst/>
                          <a:latin typeface="Times New Roman"/>
                          <a:ea typeface="Times New Roman"/>
                          <a:cs typeface="Times New Roman"/>
                        </a:rPr>
                        <a:t> </a:t>
                      </a:r>
                      <a:r>
                        <a:rPr lang="ru-RU" sz="1400" b="1">
                          <a:effectLst/>
                          <a:latin typeface="Times New Roman"/>
                          <a:ea typeface="Times New Roman"/>
                          <a:cs typeface="Times New Roman"/>
                        </a:rPr>
                        <a:t>персонала</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6050" marR="27305" indent="-73025" algn="l">
                        <a:lnSpc>
                          <a:spcPct val="111000"/>
                        </a:lnSpc>
                        <a:spcBef>
                          <a:spcPts val="785"/>
                        </a:spcBef>
                        <a:spcAft>
                          <a:spcPts val="0"/>
                        </a:spcAft>
                      </a:pPr>
                      <a:r>
                        <a:rPr lang="ru-RU" sz="1400" b="1">
                          <a:effectLst/>
                          <a:latin typeface="Times New Roman"/>
                          <a:ea typeface="Times New Roman"/>
                          <a:cs typeface="Times New Roman"/>
                        </a:rPr>
                        <a:t>Кол-во</a:t>
                      </a:r>
                      <a:r>
                        <a:rPr lang="ru-RU" sz="1400" b="1" spc="-235">
                          <a:effectLst/>
                          <a:latin typeface="Times New Roman"/>
                          <a:ea typeface="Times New Roman"/>
                          <a:cs typeface="Times New Roman"/>
                        </a:rPr>
                        <a:t> </a:t>
                      </a:r>
                      <a:r>
                        <a:rPr lang="ru-RU" sz="1400" b="1">
                          <a:effectLst/>
                          <a:latin typeface="Times New Roman"/>
                          <a:ea typeface="Times New Roman"/>
                          <a:cs typeface="Times New Roman"/>
                        </a:rPr>
                        <a:t>раб.</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indent="108585" algn="l">
                        <a:lnSpc>
                          <a:spcPct val="111000"/>
                        </a:lnSpc>
                        <a:spcBef>
                          <a:spcPts val="135"/>
                        </a:spcBef>
                        <a:spcAft>
                          <a:spcPts val="0"/>
                        </a:spcAft>
                      </a:pPr>
                      <a:r>
                        <a:rPr lang="ru-RU" sz="1400" b="1">
                          <a:effectLst/>
                          <a:latin typeface="Times New Roman"/>
                          <a:ea typeface="Times New Roman"/>
                          <a:cs typeface="Times New Roman"/>
                        </a:rPr>
                        <a:t>Размер</a:t>
                      </a:r>
                      <a:r>
                        <a:rPr lang="ru-RU" sz="1400" b="1" spc="5">
                          <a:effectLst/>
                          <a:latin typeface="Times New Roman"/>
                          <a:ea typeface="Times New Roman"/>
                          <a:cs typeface="Times New Roman"/>
                        </a:rPr>
                        <a:t> </a:t>
                      </a:r>
                      <a:r>
                        <a:rPr lang="ru-RU" sz="1400" b="1">
                          <a:effectLst/>
                          <a:latin typeface="Times New Roman"/>
                          <a:ea typeface="Times New Roman"/>
                          <a:cs typeface="Times New Roman"/>
                        </a:rPr>
                        <a:t>зарплаты,</a:t>
                      </a:r>
                      <a:endParaRPr lang="ru-RU" sz="1400">
                        <a:effectLst/>
                        <a:latin typeface="Times New Roman"/>
                        <a:ea typeface="Times New Roman"/>
                        <a:cs typeface="Times New Roman"/>
                      </a:endParaRPr>
                    </a:p>
                    <a:p>
                      <a:pPr marL="323215" algn="l">
                        <a:lnSpc>
                          <a:spcPts val="1140"/>
                        </a:lnSpc>
                        <a:spcAft>
                          <a:spcPts val="0"/>
                        </a:spcAft>
                      </a:pPr>
                      <a:r>
                        <a:rPr lang="ru-RU" sz="1400" b="1">
                          <a:effectLst/>
                          <a:latin typeface="Times New Roman"/>
                          <a:ea typeface="Times New Roman"/>
                          <a:cs typeface="Times New Roman"/>
                        </a:rPr>
                        <a:t>тг.</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3195" marR="144780" indent="-6350" algn="just">
                        <a:lnSpc>
                          <a:spcPts val="1250"/>
                        </a:lnSpc>
                        <a:spcBef>
                          <a:spcPts val="35"/>
                        </a:spcBef>
                        <a:spcAft>
                          <a:spcPts val="0"/>
                        </a:spcAft>
                      </a:pPr>
                      <a:r>
                        <a:rPr lang="ru-RU" sz="1400" b="1">
                          <a:effectLst/>
                          <a:latin typeface="Times New Roman"/>
                          <a:ea typeface="Times New Roman"/>
                          <a:cs typeface="Times New Roman"/>
                        </a:rPr>
                        <a:t>Итого фонд</a:t>
                      </a:r>
                      <a:r>
                        <a:rPr lang="ru-RU" sz="1400" b="1" spc="-235">
                          <a:effectLst/>
                          <a:latin typeface="Times New Roman"/>
                          <a:ea typeface="Times New Roman"/>
                          <a:cs typeface="Times New Roman"/>
                        </a:rPr>
                        <a:t> </a:t>
                      </a:r>
                      <a:r>
                        <a:rPr lang="ru-RU" sz="1400" b="1">
                          <a:effectLst/>
                          <a:latin typeface="Times New Roman"/>
                          <a:ea typeface="Times New Roman"/>
                          <a:cs typeface="Times New Roman"/>
                        </a:rPr>
                        <a:t>зарплаты в</a:t>
                      </a:r>
                      <a:r>
                        <a:rPr lang="ru-RU" sz="1400" b="1" spc="-235">
                          <a:effectLst/>
                          <a:latin typeface="Times New Roman"/>
                          <a:ea typeface="Times New Roman"/>
                          <a:cs typeface="Times New Roman"/>
                        </a:rPr>
                        <a:t> </a:t>
                      </a:r>
                      <a:r>
                        <a:rPr lang="ru-RU" sz="1400" b="1">
                          <a:effectLst/>
                          <a:latin typeface="Times New Roman"/>
                          <a:ea typeface="Times New Roman"/>
                          <a:cs typeface="Times New Roman"/>
                        </a:rPr>
                        <a:t>месяц,</a:t>
                      </a:r>
                      <a:r>
                        <a:rPr lang="ru-RU" sz="1400" b="1" spc="10">
                          <a:effectLst/>
                          <a:latin typeface="Times New Roman"/>
                          <a:ea typeface="Times New Roman"/>
                          <a:cs typeface="Times New Roman"/>
                        </a:rPr>
                        <a:t> </a:t>
                      </a:r>
                      <a:r>
                        <a:rPr lang="ru-RU" sz="1400" b="1">
                          <a:effectLst/>
                          <a:latin typeface="Times New Roman"/>
                          <a:ea typeface="Times New Roman"/>
                          <a:cs typeface="Times New Roman"/>
                        </a:rPr>
                        <a:t>тг.</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55245" algn="ctr">
                        <a:lnSpc>
                          <a:spcPts val="1250"/>
                        </a:lnSpc>
                        <a:spcBef>
                          <a:spcPts val="35"/>
                        </a:spcBef>
                        <a:spcAft>
                          <a:spcPts val="0"/>
                        </a:spcAft>
                      </a:pPr>
                      <a:r>
                        <a:rPr lang="ru-RU" sz="1400" b="1">
                          <a:effectLst/>
                          <a:latin typeface="Times New Roman"/>
                          <a:ea typeface="Times New Roman"/>
                          <a:cs typeface="Times New Roman"/>
                        </a:rPr>
                        <a:t>Кол-во</a:t>
                      </a:r>
                      <a:r>
                        <a:rPr lang="ru-RU" sz="1400" b="1" spc="30">
                          <a:effectLst/>
                          <a:latin typeface="Times New Roman"/>
                          <a:ea typeface="Times New Roman"/>
                          <a:cs typeface="Times New Roman"/>
                        </a:rPr>
                        <a:t> </a:t>
                      </a:r>
                      <a:r>
                        <a:rPr lang="ru-RU" sz="1400" b="1">
                          <a:effectLst/>
                          <a:latin typeface="Times New Roman"/>
                          <a:ea typeface="Times New Roman"/>
                          <a:cs typeface="Times New Roman"/>
                        </a:rPr>
                        <a:t>раб.</a:t>
                      </a:r>
                      <a:r>
                        <a:rPr lang="ru-RU" sz="1400" b="1" spc="-235">
                          <a:effectLst/>
                          <a:latin typeface="Times New Roman"/>
                          <a:ea typeface="Times New Roman"/>
                          <a:cs typeface="Times New Roman"/>
                        </a:rPr>
                        <a:t> </a:t>
                      </a:r>
                      <a:r>
                        <a:rPr lang="ru-RU" sz="1400" b="1">
                          <a:effectLst/>
                          <a:latin typeface="Times New Roman"/>
                          <a:ea typeface="Times New Roman"/>
                          <a:cs typeface="Times New Roman"/>
                        </a:rPr>
                        <a:t>месяцев</a:t>
                      </a:r>
                      <a:r>
                        <a:rPr lang="ru-RU" sz="1400" b="1" spc="15">
                          <a:effectLst/>
                          <a:latin typeface="Times New Roman"/>
                          <a:ea typeface="Times New Roman"/>
                          <a:cs typeface="Times New Roman"/>
                        </a:rPr>
                        <a:t> </a:t>
                      </a:r>
                      <a:r>
                        <a:rPr lang="ru-RU" sz="1400" b="1">
                          <a:effectLst/>
                          <a:latin typeface="Times New Roman"/>
                          <a:ea typeface="Times New Roman"/>
                          <a:cs typeface="Times New Roman"/>
                        </a:rPr>
                        <a:t>в</a:t>
                      </a:r>
                      <a:r>
                        <a:rPr lang="ru-RU" sz="1400" b="1" spc="5">
                          <a:effectLst/>
                          <a:latin typeface="Times New Roman"/>
                          <a:ea typeface="Times New Roman"/>
                          <a:cs typeface="Times New Roman"/>
                        </a:rPr>
                        <a:t> </a:t>
                      </a:r>
                      <a:r>
                        <a:rPr lang="ru-RU" sz="1400" b="1">
                          <a:effectLst/>
                          <a:latin typeface="Times New Roman"/>
                          <a:ea typeface="Times New Roman"/>
                          <a:cs typeface="Times New Roman"/>
                        </a:rPr>
                        <a:t>год</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6525" marR="122555" algn="ctr">
                        <a:lnSpc>
                          <a:spcPts val="1250"/>
                        </a:lnSpc>
                        <a:spcBef>
                          <a:spcPts val="35"/>
                        </a:spcBef>
                        <a:spcAft>
                          <a:spcPts val="0"/>
                        </a:spcAft>
                      </a:pPr>
                      <a:r>
                        <a:rPr lang="ru-RU" sz="1400" b="1">
                          <a:effectLst/>
                          <a:latin typeface="Times New Roman"/>
                          <a:ea typeface="Times New Roman"/>
                          <a:cs typeface="Times New Roman"/>
                        </a:rPr>
                        <a:t>Итого</a:t>
                      </a:r>
                      <a:r>
                        <a:rPr lang="ru-RU" sz="1400" b="1" spc="15">
                          <a:effectLst/>
                          <a:latin typeface="Times New Roman"/>
                          <a:ea typeface="Times New Roman"/>
                          <a:cs typeface="Times New Roman"/>
                        </a:rPr>
                        <a:t> </a:t>
                      </a:r>
                      <a:r>
                        <a:rPr lang="ru-RU" sz="1400" b="1">
                          <a:effectLst/>
                          <a:latin typeface="Times New Roman"/>
                          <a:ea typeface="Times New Roman"/>
                          <a:cs typeface="Times New Roman"/>
                        </a:rPr>
                        <a:t>фонд</a:t>
                      </a:r>
                      <a:r>
                        <a:rPr lang="ru-RU" sz="1400" b="1" spc="-235">
                          <a:effectLst/>
                          <a:latin typeface="Times New Roman"/>
                          <a:ea typeface="Times New Roman"/>
                          <a:cs typeface="Times New Roman"/>
                        </a:rPr>
                        <a:t> </a:t>
                      </a:r>
                      <a:r>
                        <a:rPr lang="ru-RU" sz="1400" b="1">
                          <a:effectLst/>
                          <a:latin typeface="Times New Roman"/>
                          <a:ea typeface="Times New Roman"/>
                          <a:cs typeface="Times New Roman"/>
                        </a:rPr>
                        <a:t>зарплаты</a:t>
                      </a:r>
                      <a:r>
                        <a:rPr lang="ru-RU" sz="1400" b="1" spc="60">
                          <a:effectLst/>
                          <a:latin typeface="Times New Roman"/>
                          <a:ea typeface="Times New Roman"/>
                          <a:cs typeface="Times New Roman"/>
                        </a:rPr>
                        <a:t> </a:t>
                      </a:r>
                      <a:r>
                        <a:rPr lang="ru-RU" sz="1400" b="1">
                          <a:effectLst/>
                          <a:latin typeface="Times New Roman"/>
                          <a:ea typeface="Times New Roman"/>
                          <a:cs typeface="Times New Roman"/>
                        </a:rPr>
                        <a:t>в</a:t>
                      </a:r>
                      <a:r>
                        <a:rPr lang="ru-RU" sz="1400" b="1" spc="-235">
                          <a:effectLst/>
                          <a:latin typeface="Times New Roman"/>
                          <a:ea typeface="Times New Roman"/>
                          <a:cs typeface="Times New Roman"/>
                        </a:rPr>
                        <a:t> </a:t>
                      </a:r>
                      <a:r>
                        <a:rPr lang="ru-RU" sz="1400" b="1">
                          <a:effectLst/>
                          <a:latin typeface="Times New Roman"/>
                          <a:ea typeface="Times New Roman"/>
                          <a:cs typeface="Times New Roman"/>
                        </a:rPr>
                        <a:t>год,</a:t>
                      </a:r>
                      <a:r>
                        <a:rPr lang="ru-RU" sz="1400" b="1" spc="5">
                          <a:effectLst/>
                          <a:latin typeface="Times New Roman"/>
                          <a:ea typeface="Times New Roman"/>
                          <a:cs typeface="Times New Roman"/>
                        </a:rPr>
                        <a:t> </a:t>
                      </a:r>
                      <a:r>
                        <a:rPr lang="ru-RU" sz="1400" b="1">
                          <a:effectLst/>
                          <a:latin typeface="Times New Roman"/>
                          <a:ea typeface="Times New Roman"/>
                          <a:cs typeface="Times New Roman"/>
                        </a:rPr>
                        <a:t>тг.</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690">
                <a:tc gridSpan="7">
                  <a:txBody>
                    <a:bodyPr/>
                    <a:lstStyle/>
                    <a:p>
                      <a:pPr marL="1818005" marR="1807210" algn="ctr">
                        <a:spcBef>
                          <a:spcPts val="135"/>
                        </a:spcBef>
                        <a:spcAft>
                          <a:spcPts val="0"/>
                        </a:spcAft>
                      </a:pPr>
                      <a:r>
                        <a:rPr lang="ru-RU" sz="1400" b="1">
                          <a:effectLst/>
                          <a:latin typeface="Times New Roman"/>
                          <a:ea typeface="Times New Roman"/>
                          <a:cs typeface="Times New Roman"/>
                        </a:rPr>
                        <a:t>Административно-управленческий</a:t>
                      </a:r>
                      <a:r>
                        <a:rPr lang="ru-RU" sz="1400" b="1" spc="145">
                          <a:effectLst/>
                          <a:latin typeface="Times New Roman"/>
                          <a:ea typeface="Times New Roman"/>
                          <a:cs typeface="Times New Roman"/>
                        </a:rPr>
                        <a:t> </a:t>
                      </a:r>
                      <a:r>
                        <a:rPr lang="ru-RU" sz="1400" b="1">
                          <a:effectLst/>
                          <a:latin typeface="Times New Roman"/>
                          <a:ea typeface="Times New Roman"/>
                          <a:cs typeface="Times New Roman"/>
                        </a:rPr>
                        <a:t>персонал</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71299">
                <a:tc>
                  <a:txBody>
                    <a:bodyPr/>
                    <a:lstStyle/>
                    <a:p>
                      <a:pPr marL="150495" algn="l">
                        <a:spcBef>
                          <a:spcPts val="195"/>
                        </a:spcBef>
                        <a:spcAft>
                          <a:spcPts val="0"/>
                        </a:spcAft>
                      </a:pPr>
                      <a:r>
                        <a:rPr lang="ru-RU" sz="1400">
                          <a:effectLst/>
                          <a:latin typeface="Times New Roman"/>
                          <a:ea typeface="Times New Roman"/>
                          <a:cs typeface="Times New Roman"/>
                        </a:rPr>
                        <a:t>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955" algn="l">
                        <a:spcBef>
                          <a:spcPts val="195"/>
                        </a:spcBef>
                        <a:spcAft>
                          <a:spcPts val="0"/>
                        </a:spcAft>
                      </a:pPr>
                      <a:r>
                        <a:rPr lang="ru-RU" sz="1400">
                          <a:effectLst/>
                          <a:latin typeface="Times New Roman"/>
                          <a:ea typeface="Times New Roman"/>
                          <a:cs typeface="Times New Roman"/>
                        </a:rPr>
                        <a:t>Директор</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890" algn="ctr">
                        <a:spcBef>
                          <a:spcPts val="195"/>
                        </a:spcBef>
                        <a:spcAft>
                          <a:spcPts val="0"/>
                        </a:spcAft>
                      </a:pPr>
                      <a:r>
                        <a:rPr lang="ru-RU" sz="1400" i="1">
                          <a:effectLst/>
                          <a:latin typeface="Times New Roman"/>
                          <a:ea typeface="Times New Roman"/>
                          <a:cs typeface="Times New Roman"/>
                        </a:rPr>
                        <a:t>1</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270" marR="116840" algn="ctr">
                        <a:spcBef>
                          <a:spcPts val="195"/>
                        </a:spcBef>
                        <a:spcAft>
                          <a:spcPts val="0"/>
                        </a:spcAft>
                      </a:pPr>
                      <a:r>
                        <a:rPr lang="ru-RU" sz="1400">
                          <a:effectLst/>
                          <a:latin typeface="Times New Roman"/>
                          <a:ea typeface="Times New Roman"/>
                          <a:cs typeface="Times New Roman"/>
                        </a:rPr>
                        <a:t>300</a:t>
                      </a:r>
                      <a:r>
                        <a:rPr lang="ru-RU" sz="1400" spc="40">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060" marR="215900" algn="ctr">
                        <a:spcBef>
                          <a:spcPts val="195"/>
                        </a:spcBef>
                        <a:spcAft>
                          <a:spcPts val="0"/>
                        </a:spcAft>
                      </a:pPr>
                      <a:r>
                        <a:rPr lang="ru-RU" sz="1400">
                          <a:effectLst/>
                          <a:latin typeface="Times New Roman"/>
                          <a:ea typeface="Times New Roman"/>
                          <a:cs typeface="Times New Roman"/>
                        </a:rPr>
                        <a:t>300</a:t>
                      </a:r>
                      <a:r>
                        <a:rPr lang="ru-RU" sz="1400" spc="40">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27660" algn="r">
                        <a:spcBef>
                          <a:spcPts val="195"/>
                        </a:spcBef>
                        <a:spcAft>
                          <a:spcPts val="0"/>
                        </a:spcAft>
                      </a:pPr>
                      <a:r>
                        <a:rPr lang="ru-RU" sz="1400">
                          <a:effectLst/>
                          <a:latin typeface="Times New Roman"/>
                          <a:ea typeface="Times New Roman"/>
                          <a:cs typeface="Times New Roman"/>
                        </a:rPr>
                        <a:t>12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4620" marR="122555" algn="ctr">
                        <a:spcBef>
                          <a:spcPts val="195"/>
                        </a:spcBef>
                        <a:spcAft>
                          <a:spcPts val="0"/>
                        </a:spcAft>
                      </a:pPr>
                      <a:r>
                        <a:rPr lang="ru-RU" sz="1400">
                          <a:effectLst/>
                          <a:latin typeface="Times New Roman"/>
                          <a:ea typeface="Times New Roman"/>
                          <a:cs typeface="Times New Roman"/>
                        </a:rPr>
                        <a:t>3</a:t>
                      </a:r>
                      <a:r>
                        <a:rPr lang="ru-RU" sz="1400" spc="30">
                          <a:effectLst/>
                          <a:latin typeface="Times New Roman"/>
                          <a:ea typeface="Times New Roman"/>
                          <a:cs typeface="Times New Roman"/>
                        </a:rPr>
                        <a:t> </a:t>
                      </a:r>
                      <a:r>
                        <a:rPr lang="ru-RU" sz="1400">
                          <a:effectLst/>
                          <a:latin typeface="Times New Roman"/>
                          <a:ea typeface="Times New Roman"/>
                          <a:cs typeface="Times New Roman"/>
                        </a:rPr>
                        <a:t>600</a:t>
                      </a:r>
                      <a:r>
                        <a:rPr lang="ru-RU" sz="1400" spc="35">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299">
                <a:tc>
                  <a:txBody>
                    <a:bodyPr/>
                    <a:lstStyle/>
                    <a:p>
                      <a:pPr marL="150495" algn="l">
                        <a:spcBef>
                          <a:spcPts val="195"/>
                        </a:spcBef>
                        <a:spcAft>
                          <a:spcPts val="0"/>
                        </a:spcAft>
                      </a:pPr>
                      <a:r>
                        <a:rPr lang="ru-RU" sz="1400">
                          <a:effectLst/>
                          <a:latin typeface="Times New Roman"/>
                          <a:ea typeface="Times New Roman"/>
                          <a:cs typeface="Times New Roman"/>
                        </a:rPr>
                        <a:t>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955" algn="l">
                        <a:spcBef>
                          <a:spcPts val="195"/>
                        </a:spcBef>
                        <a:spcAft>
                          <a:spcPts val="0"/>
                        </a:spcAft>
                      </a:pPr>
                      <a:r>
                        <a:rPr lang="ru-RU" sz="1400">
                          <a:effectLst/>
                          <a:latin typeface="Times New Roman"/>
                          <a:ea typeface="Times New Roman"/>
                          <a:cs typeface="Times New Roman"/>
                        </a:rPr>
                        <a:t>Главный</a:t>
                      </a:r>
                      <a:r>
                        <a:rPr lang="ru-RU" sz="1400" spc="30">
                          <a:effectLst/>
                          <a:latin typeface="Times New Roman"/>
                          <a:ea typeface="Times New Roman"/>
                          <a:cs typeface="Times New Roman"/>
                        </a:rPr>
                        <a:t> </a:t>
                      </a:r>
                      <a:r>
                        <a:rPr lang="ru-RU" sz="1400">
                          <a:effectLst/>
                          <a:latin typeface="Times New Roman"/>
                          <a:ea typeface="Times New Roman"/>
                          <a:cs typeface="Times New Roman"/>
                        </a:rPr>
                        <a:t>бухгалтер</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890" algn="ctr">
                        <a:spcBef>
                          <a:spcPts val="195"/>
                        </a:spcBef>
                        <a:spcAft>
                          <a:spcPts val="0"/>
                        </a:spcAft>
                      </a:pPr>
                      <a:r>
                        <a:rPr lang="ru-RU" sz="1400" i="1">
                          <a:effectLst/>
                          <a:latin typeface="Times New Roman"/>
                          <a:ea typeface="Times New Roman"/>
                          <a:cs typeface="Times New Roman"/>
                        </a:rPr>
                        <a:t>1</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270" marR="116840" algn="ctr">
                        <a:spcBef>
                          <a:spcPts val="195"/>
                        </a:spcBef>
                        <a:spcAft>
                          <a:spcPts val="0"/>
                        </a:spcAft>
                      </a:pPr>
                      <a:r>
                        <a:rPr lang="ru-RU" sz="1400">
                          <a:effectLst/>
                          <a:latin typeface="Times New Roman"/>
                          <a:ea typeface="Times New Roman"/>
                          <a:cs typeface="Times New Roman"/>
                        </a:rPr>
                        <a:t>150</a:t>
                      </a:r>
                      <a:r>
                        <a:rPr lang="ru-RU" sz="1400" spc="40">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060" marR="215900" algn="ctr">
                        <a:spcBef>
                          <a:spcPts val="195"/>
                        </a:spcBef>
                        <a:spcAft>
                          <a:spcPts val="0"/>
                        </a:spcAft>
                      </a:pPr>
                      <a:r>
                        <a:rPr lang="ru-RU" sz="1400">
                          <a:effectLst/>
                          <a:latin typeface="Times New Roman"/>
                          <a:ea typeface="Times New Roman"/>
                          <a:cs typeface="Times New Roman"/>
                        </a:rPr>
                        <a:t>150</a:t>
                      </a:r>
                      <a:r>
                        <a:rPr lang="ru-RU" sz="1400" spc="40">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27660" algn="r">
                        <a:spcBef>
                          <a:spcPts val="195"/>
                        </a:spcBef>
                        <a:spcAft>
                          <a:spcPts val="0"/>
                        </a:spcAft>
                      </a:pPr>
                      <a:r>
                        <a:rPr lang="ru-RU" sz="1400">
                          <a:effectLst/>
                          <a:latin typeface="Times New Roman"/>
                          <a:ea typeface="Times New Roman"/>
                          <a:cs typeface="Times New Roman"/>
                        </a:rPr>
                        <a:t>12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4620" marR="122555" algn="ctr">
                        <a:spcBef>
                          <a:spcPts val="195"/>
                        </a:spcBef>
                        <a:spcAft>
                          <a:spcPts val="0"/>
                        </a:spcAft>
                      </a:pPr>
                      <a:r>
                        <a:rPr lang="ru-RU" sz="1400">
                          <a:effectLst/>
                          <a:latin typeface="Times New Roman"/>
                          <a:ea typeface="Times New Roman"/>
                          <a:cs typeface="Times New Roman"/>
                        </a:rPr>
                        <a:t>1</a:t>
                      </a:r>
                      <a:r>
                        <a:rPr lang="ru-RU" sz="1400" spc="30">
                          <a:effectLst/>
                          <a:latin typeface="Times New Roman"/>
                          <a:ea typeface="Times New Roman"/>
                          <a:cs typeface="Times New Roman"/>
                        </a:rPr>
                        <a:t> </a:t>
                      </a:r>
                      <a:r>
                        <a:rPr lang="ru-RU" sz="1400">
                          <a:effectLst/>
                          <a:latin typeface="Times New Roman"/>
                          <a:ea typeface="Times New Roman"/>
                          <a:cs typeface="Times New Roman"/>
                        </a:rPr>
                        <a:t>800</a:t>
                      </a:r>
                      <a:r>
                        <a:rPr lang="ru-RU" sz="1400" spc="35">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299">
                <a:tc>
                  <a:txBody>
                    <a:bodyPr/>
                    <a:lstStyle/>
                    <a:p>
                      <a:pPr marL="150495" algn="l">
                        <a:spcBef>
                          <a:spcPts val="195"/>
                        </a:spcBef>
                        <a:spcAft>
                          <a:spcPts val="0"/>
                        </a:spcAft>
                      </a:pPr>
                      <a:r>
                        <a:rPr lang="ru-RU" sz="1400">
                          <a:effectLst/>
                          <a:latin typeface="Times New Roman"/>
                          <a:ea typeface="Times New Roman"/>
                          <a:cs typeface="Times New Roman"/>
                        </a:rPr>
                        <a:t>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955" algn="l">
                        <a:spcBef>
                          <a:spcPts val="195"/>
                        </a:spcBef>
                        <a:spcAft>
                          <a:spcPts val="0"/>
                        </a:spcAft>
                      </a:pPr>
                      <a:r>
                        <a:rPr lang="ru-RU" sz="1400">
                          <a:effectLst/>
                          <a:latin typeface="Times New Roman"/>
                          <a:ea typeface="Times New Roman"/>
                          <a:cs typeface="Times New Roman"/>
                        </a:rPr>
                        <a:t>Инженер-механик</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890" algn="ctr">
                        <a:spcBef>
                          <a:spcPts val="195"/>
                        </a:spcBef>
                        <a:spcAft>
                          <a:spcPts val="0"/>
                        </a:spcAft>
                      </a:pPr>
                      <a:r>
                        <a:rPr lang="ru-RU" sz="1400" i="1">
                          <a:effectLst/>
                          <a:latin typeface="Times New Roman"/>
                          <a:ea typeface="Times New Roman"/>
                          <a:cs typeface="Times New Roman"/>
                        </a:rPr>
                        <a:t>1</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270" marR="116840" algn="ctr">
                        <a:spcBef>
                          <a:spcPts val="195"/>
                        </a:spcBef>
                        <a:spcAft>
                          <a:spcPts val="0"/>
                        </a:spcAft>
                      </a:pPr>
                      <a:r>
                        <a:rPr lang="ru-RU" sz="1400">
                          <a:effectLst/>
                          <a:latin typeface="Times New Roman"/>
                          <a:ea typeface="Times New Roman"/>
                          <a:cs typeface="Times New Roman"/>
                        </a:rPr>
                        <a:t>150</a:t>
                      </a:r>
                      <a:r>
                        <a:rPr lang="ru-RU" sz="1400" spc="40">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060" marR="215900" algn="ctr">
                        <a:spcBef>
                          <a:spcPts val="195"/>
                        </a:spcBef>
                        <a:spcAft>
                          <a:spcPts val="0"/>
                        </a:spcAft>
                      </a:pPr>
                      <a:r>
                        <a:rPr lang="ru-RU" sz="1400">
                          <a:effectLst/>
                          <a:latin typeface="Times New Roman"/>
                          <a:ea typeface="Times New Roman"/>
                          <a:cs typeface="Times New Roman"/>
                        </a:rPr>
                        <a:t>150</a:t>
                      </a:r>
                      <a:r>
                        <a:rPr lang="ru-RU" sz="1400" spc="40">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27660" algn="r">
                        <a:spcBef>
                          <a:spcPts val="195"/>
                        </a:spcBef>
                        <a:spcAft>
                          <a:spcPts val="0"/>
                        </a:spcAft>
                      </a:pPr>
                      <a:r>
                        <a:rPr lang="ru-RU" sz="1400">
                          <a:effectLst/>
                          <a:latin typeface="Times New Roman"/>
                          <a:ea typeface="Times New Roman"/>
                          <a:cs typeface="Times New Roman"/>
                        </a:rPr>
                        <a:t>12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4620" marR="122555" algn="ctr">
                        <a:spcBef>
                          <a:spcPts val="195"/>
                        </a:spcBef>
                        <a:spcAft>
                          <a:spcPts val="0"/>
                        </a:spcAft>
                      </a:pPr>
                      <a:r>
                        <a:rPr lang="ru-RU" sz="1400">
                          <a:effectLst/>
                          <a:latin typeface="Times New Roman"/>
                          <a:ea typeface="Times New Roman"/>
                          <a:cs typeface="Times New Roman"/>
                        </a:rPr>
                        <a:t>1</a:t>
                      </a:r>
                      <a:r>
                        <a:rPr lang="ru-RU" sz="1400" spc="30">
                          <a:effectLst/>
                          <a:latin typeface="Times New Roman"/>
                          <a:ea typeface="Times New Roman"/>
                          <a:cs typeface="Times New Roman"/>
                        </a:rPr>
                        <a:t> </a:t>
                      </a:r>
                      <a:r>
                        <a:rPr lang="ru-RU" sz="1400">
                          <a:effectLst/>
                          <a:latin typeface="Times New Roman"/>
                          <a:ea typeface="Times New Roman"/>
                          <a:cs typeface="Times New Roman"/>
                        </a:rPr>
                        <a:t>800</a:t>
                      </a:r>
                      <a:r>
                        <a:rPr lang="ru-RU" sz="1400" spc="35">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299">
                <a:tc>
                  <a:txBody>
                    <a:bodyPr/>
                    <a:lstStyle/>
                    <a:p>
                      <a:pPr marL="150495" algn="l">
                        <a:spcBef>
                          <a:spcPts val="195"/>
                        </a:spcBef>
                        <a:spcAft>
                          <a:spcPts val="0"/>
                        </a:spcAft>
                      </a:pPr>
                      <a:r>
                        <a:rPr lang="ru-RU" sz="1400">
                          <a:effectLst/>
                          <a:latin typeface="Times New Roman"/>
                          <a:ea typeface="Times New Roman"/>
                          <a:cs typeface="Times New Roman"/>
                        </a:rPr>
                        <a:t>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955" algn="l">
                        <a:spcBef>
                          <a:spcPts val="195"/>
                        </a:spcBef>
                        <a:spcAft>
                          <a:spcPts val="0"/>
                        </a:spcAft>
                      </a:pPr>
                      <a:r>
                        <a:rPr lang="ru-RU" sz="1400">
                          <a:effectLst/>
                          <a:latin typeface="Times New Roman"/>
                          <a:ea typeface="Times New Roman"/>
                          <a:cs typeface="Times New Roman"/>
                        </a:rPr>
                        <a:t>Технолог</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890" algn="ctr">
                        <a:spcBef>
                          <a:spcPts val="195"/>
                        </a:spcBef>
                        <a:spcAft>
                          <a:spcPts val="0"/>
                        </a:spcAft>
                      </a:pPr>
                      <a:r>
                        <a:rPr lang="ru-RU" sz="1400" i="1">
                          <a:effectLst/>
                          <a:latin typeface="Times New Roman"/>
                          <a:ea typeface="Times New Roman"/>
                          <a:cs typeface="Times New Roman"/>
                        </a:rPr>
                        <a:t>1</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270" marR="116840" algn="ctr">
                        <a:spcBef>
                          <a:spcPts val="195"/>
                        </a:spcBef>
                        <a:spcAft>
                          <a:spcPts val="0"/>
                        </a:spcAft>
                      </a:pPr>
                      <a:r>
                        <a:rPr lang="ru-RU" sz="1400">
                          <a:effectLst/>
                          <a:latin typeface="Times New Roman"/>
                          <a:ea typeface="Times New Roman"/>
                          <a:cs typeface="Times New Roman"/>
                        </a:rPr>
                        <a:t>150</a:t>
                      </a:r>
                      <a:r>
                        <a:rPr lang="ru-RU" sz="1400" spc="40">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060" marR="215900" algn="ctr">
                        <a:spcBef>
                          <a:spcPts val="195"/>
                        </a:spcBef>
                        <a:spcAft>
                          <a:spcPts val="0"/>
                        </a:spcAft>
                      </a:pPr>
                      <a:r>
                        <a:rPr lang="ru-RU" sz="1400">
                          <a:effectLst/>
                          <a:latin typeface="Times New Roman"/>
                          <a:ea typeface="Times New Roman"/>
                          <a:cs typeface="Times New Roman"/>
                        </a:rPr>
                        <a:t>150</a:t>
                      </a:r>
                      <a:r>
                        <a:rPr lang="ru-RU" sz="1400" spc="40">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27660" algn="r">
                        <a:spcBef>
                          <a:spcPts val="195"/>
                        </a:spcBef>
                        <a:spcAft>
                          <a:spcPts val="0"/>
                        </a:spcAft>
                      </a:pPr>
                      <a:r>
                        <a:rPr lang="ru-RU" sz="1400">
                          <a:effectLst/>
                          <a:latin typeface="Times New Roman"/>
                          <a:ea typeface="Times New Roman"/>
                          <a:cs typeface="Times New Roman"/>
                        </a:rPr>
                        <a:t>12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4620" marR="122555" algn="ctr">
                        <a:spcBef>
                          <a:spcPts val="195"/>
                        </a:spcBef>
                        <a:spcAft>
                          <a:spcPts val="0"/>
                        </a:spcAft>
                      </a:pPr>
                      <a:r>
                        <a:rPr lang="ru-RU" sz="1400">
                          <a:effectLst/>
                          <a:latin typeface="Times New Roman"/>
                          <a:ea typeface="Times New Roman"/>
                          <a:cs typeface="Times New Roman"/>
                        </a:rPr>
                        <a:t>1</a:t>
                      </a:r>
                      <a:r>
                        <a:rPr lang="ru-RU" sz="1400" spc="30">
                          <a:effectLst/>
                          <a:latin typeface="Times New Roman"/>
                          <a:ea typeface="Times New Roman"/>
                          <a:cs typeface="Times New Roman"/>
                        </a:rPr>
                        <a:t> </a:t>
                      </a:r>
                      <a:r>
                        <a:rPr lang="ru-RU" sz="1400">
                          <a:effectLst/>
                          <a:latin typeface="Times New Roman"/>
                          <a:ea typeface="Times New Roman"/>
                          <a:cs typeface="Times New Roman"/>
                        </a:rPr>
                        <a:t>800</a:t>
                      </a:r>
                      <a:r>
                        <a:rPr lang="ru-RU" sz="1400" spc="35">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299">
                <a:tc>
                  <a:txBody>
                    <a:bodyPr/>
                    <a:lstStyle/>
                    <a:p>
                      <a:pPr marL="150495" algn="l">
                        <a:spcBef>
                          <a:spcPts val="195"/>
                        </a:spcBef>
                        <a:spcAft>
                          <a:spcPts val="0"/>
                        </a:spcAft>
                      </a:pPr>
                      <a:r>
                        <a:rPr lang="ru-RU" sz="1400">
                          <a:effectLst/>
                          <a:latin typeface="Times New Roman"/>
                          <a:ea typeface="Times New Roman"/>
                          <a:cs typeface="Times New Roman"/>
                        </a:rPr>
                        <a:t>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955" algn="l">
                        <a:spcBef>
                          <a:spcPts val="195"/>
                        </a:spcBef>
                        <a:spcAft>
                          <a:spcPts val="0"/>
                        </a:spcAft>
                      </a:pPr>
                      <a:r>
                        <a:rPr lang="ru-RU" sz="1400">
                          <a:effectLst/>
                          <a:latin typeface="Times New Roman"/>
                          <a:ea typeface="Times New Roman"/>
                          <a:cs typeface="Times New Roman"/>
                        </a:rPr>
                        <a:t>Заведующий</a:t>
                      </a:r>
                      <a:r>
                        <a:rPr lang="ru-RU" sz="1400" spc="45">
                          <a:effectLst/>
                          <a:latin typeface="Times New Roman"/>
                          <a:ea typeface="Times New Roman"/>
                          <a:cs typeface="Times New Roman"/>
                        </a:rPr>
                        <a:t> </a:t>
                      </a:r>
                      <a:r>
                        <a:rPr lang="ru-RU" sz="1400">
                          <a:effectLst/>
                          <a:latin typeface="Times New Roman"/>
                          <a:ea typeface="Times New Roman"/>
                          <a:cs typeface="Times New Roman"/>
                        </a:rPr>
                        <a:t>складом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890" algn="ctr">
                        <a:spcBef>
                          <a:spcPts val="195"/>
                        </a:spcBef>
                        <a:spcAft>
                          <a:spcPts val="0"/>
                        </a:spcAft>
                      </a:pPr>
                      <a:r>
                        <a:rPr lang="ru-RU" sz="1400" i="1">
                          <a:effectLst/>
                          <a:latin typeface="Times New Roman"/>
                          <a:ea typeface="Times New Roman"/>
                          <a:cs typeface="Times New Roman"/>
                        </a:rPr>
                        <a:t>1</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270" marR="116840" algn="ctr">
                        <a:spcBef>
                          <a:spcPts val="195"/>
                        </a:spcBef>
                        <a:spcAft>
                          <a:spcPts val="0"/>
                        </a:spcAft>
                      </a:pPr>
                      <a:r>
                        <a:rPr lang="ru-RU" sz="1400">
                          <a:effectLst/>
                          <a:latin typeface="Times New Roman"/>
                          <a:ea typeface="Times New Roman"/>
                          <a:cs typeface="Times New Roman"/>
                        </a:rPr>
                        <a:t>150</a:t>
                      </a:r>
                      <a:r>
                        <a:rPr lang="ru-RU" sz="1400" spc="40">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060" marR="215900" algn="ctr">
                        <a:spcBef>
                          <a:spcPts val="195"/>
                        </a:spcBef>
                        <a:spcAft>
                          <a:spcPts val="0"/>
                        </a:spcAft>
                      </a:pPr>
                      <a:r>
                        <a:rPr lang="ru-RU" sz="1400">
                          <a:effectLst/>
                          <a:latin typeface="Times New Roman"/>
                          <a:ea typeface="Times New Roman"/>
                          <a:cs typeface="Times New Roman"/>
                        </a:rPr>
                        <a:t>150</a:t>
                      </a:r>
                      <a:r>
                        <a:rPr lang="ru-RU" sz="1400" spc="40">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27660" algn="r">
                        <a:spcBef>
                          <a:spcPts val="195"/>
                        </a:spcBef>
                        <a:spcAft>
                          <a:spcPts val="0"/>
                        </a:spcAft>
                      </a:pPr>
                      <a:r>
                        <a:rPr lang="ru-RU" sz="1400">
                          <a:effectLst/>
                          <a:latin typeface="Times New Roman"/>
                          <a:ea typeface="Times New Roman"/>
                          <a:cs typeface="Times New Roman"/>
                        </a:rPr>
                        <a:t>12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4620" marR="122555" algn="ctr">
                        <a:spcBef>
                          <a:spcPts val="195"/>
                        </a:spcBef>
                        <a:spcAft>
                          <a:spcPts val="0"/>
                        </a:spcAft>
                      </a:pPr>
                      <a:r>
                        <a:rPr lang="ru-RU" sz="1400">
                          <a:effectLst/>
                          <a:latin typeface="Times New Roman"/>
                          <a:ea typeface="Times New Roman"/>
                          <a:cs typeface="Times New Roman"/>
                        </a:rPr>
                        <a:t>1</a:t>
                      </a:r>
                      <a:r>
                        <a:rPr lang="ru-RU" sz="1400" spc="30">
                          <a:effectLst/>
                          <a:latin typeface="Times New Roman"/>
                          <a:ea typeface="Times New Roman"/>
                          <a:cs typeface="Times New Roman"/>
                        </a:rPr>
                        <a:t> </a:t>
                      </a:r>
                      <a:r>
                        <a:rPr lang="ru-RU" sz="1400">
                          <a:effectLst/>
                          <a:latin typeface="Times New Roman"/>
                          <a:ea typeface="Times New Roman"/>
                          <a:cs typeface="Times New Roman"/>
                        </a:rPr>
                        <a:t>800</a:t>
                      </a:r>
                      <a:r>
                        <a:rPr lang="ru-RU" sz="1400" spc="35">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299">
                <a:tc>
                  <a:txBody>
                    <a:bodyPr/>
                    <a:lstStyle/>
                    <a:p>
                      <a:pPr marL="150495" algn="l">
                        <a:spcBef>
                          <a:spcPts val="195"/>
                        </a:spcBef>
                        <a:spcAft>
                          <a:spcPts val="0"/>
                        </a:spcAft>
                      </a:pPr>
                      <a:r>
                        <a:rPr lang="ru-RU" sz="1400">
                          <a:effectLst/>
                          <a:latin typeface="Times New Roman"/>
                          <a:ea typeface="Times New Roman"/>
                          <a:cs typeface="Times New Roman"/>
                        </a:rPr>
                        <a:t>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955" algn="l">
                        <a:spcBef>
                          <a:spcPts val="195"/>
                        </a:spcBef>
                        <a:spcAft>
                          <a:spcPts val="0"/>
                        </a:spcAft>
                      </a:pPr>
                      <a:r>
                        <a:rPr lang="ru-RU" sz="1400">
                          <a:effectLst/>
                          <a:latin typeface="Times New Roman"/>
                          <a:ea typeface="Times New Roman"/>
                          <a:cs typeface="Times New Roman"/>
                        </a:rPr>
                        <a:t>Мастер</a:t>
                      </a:r>
                      <a:r>
                        <a:rPr lang="ru-RU" sz="1400" spc="55">
                          <a:effectLst/>
                          <a:latin typeface="Times New Roman"/>
                          <a:ea typeface="Times New Roman"/>
                          <a:cs typeface="Times New Roman"/>
                        </a:rPr>
                        <a:t> </a:t>
                      </a:r>
                      <a:r>
                        <a:rPr lang="ru-RU" sz="1400">
                          <a:effectLst/>
                          <a:latin typeface="Times New Roman"/>
                          <a:ea typeface="Times New Roman"/>
                          <a:cs typeface="Times New Roman"/>
                        </a:rPr>
                        <a:t>молочного</a:t>
                      </a:r>
                      <a:r>
                        <a:rPr lang="ru-RU" sz="1400" spc="60">
                          <a:effectLst/>
                          <a:latin typeface="Times New Roman"/>
                          <a:ea typeface="Times New Roman"/>
                          <a:cs typeface="Times New Roman"/>
                        </a:rPr>
                        <a:t> </a:t>
                      </a:r>
                      <a:r>
                        <a:rPr lang="ru-RU" sz="1400">
                          <a:effectLst/>
                          <a:latin typeface="Times New Roman"/>
                          <a:ea typeface="Times New Roman"/>
                          <a:cs typeface="Times New Roman"/>
                        </a:rPr>
                        <a:t>цеха</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890" algn="ctr">
                        <a:spcBef>
                          <a:spcPts val="195"/>
                        </a:spcBef>
                        <a:spcAft>
                          <a:spcPts val="0"/>
                        </a:spcAft>
                      </a:pPr>
                      <a:r>
                        <a:rPr lang="ru-RU" sz="1400" i="1">
                          <a:effectLst/>
                          <a:latin typeface="Times New Roman"/>
                          <a:ea typeface="Times New Roman"/>
                          <a:cs typeface="Times New Roman"/>
                        </a:rPr>
                        <a:t>1</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270" marR="116840" algn="ctr">
                        <a:spcBef>
                          <a:spcPts val="195"/>
                        </a:spcBef>
                        <a:spcAft>
                          <a:spcPts val="0"/>
                        </a:spcAft>
                      </a:pPr>
                      <a:r>
                        <a:rPr lang="ru-RU" sz="1400">
                          <a:effectLst/>
                          <a:latin typeface="Times New Roman"/>
                          <a:ea typeface="Times New Roman"/>
                          <a:cs typeface="Times New Roman"/>
                        </a:rPr>
                        <a:t>150</a:t>
                      </a:r>
                      <a:r>
                        <a:rPr lang="ru-RU" sz="1400" spc="40">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060" marR="215900" algn="ctr">
                        <a:spcBef>
                          <a:spcPts val="195"/>
                        </a:spcBef>
                        <a:spcAft>
                          <a:spcPts val="0"/>
                        </a:spcAft>
                      </a:pPr>
                      <a:r>
                        <a:rPr lang="ru-RU" sz="1400">
                          <a:effectLst/>
                          <a:latin typeface="Times New Roman"/>
                          <a:ea typeface="Times New Roman"/>
                          <a:cs typeface="Times New Roman"/>
                        </a:rPr>
                        <a:t>150</a:t>
                      </a:r>
                      <a:r>
                        <a:rPr lang="ru-RU" sz="1400" spc="40">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27660" algn="r">
                        <a:spcBef>
                          <a:spcPts val="195"/>
                        </a:spcBef>
                        <a:spcAft>
                          <a:spcPts val="0"/>
                        </a:spcAft>
                      </a:pPr>
                      <a:r>
                        <a:rPr lang="ru-RU" sz="1400">
                          <a:effectLst/>
                          <a:latin typeface="Times New Roman"/>
                          <a:ea typeface="Times New Roman"/>
                          <a:cs typeface="Times New Roman"/>
                        </a:rPr>
                        <a:t>12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4620" marR="122555" algn="ctr">
                        <a:spcBef>
                          <a:spcPts val="195"/>
                        </a:spcBef>
                        <a:spcAft>
                          <a:spcPts val="0"/>
                        </a:spcAft>
                      </a:pPr>
                      <a:r>
                        <a:rPr lang="ru-RU" sz="1400">
                          <a:effectLst/>
                          <a:latin typeface="Times New Roman"/>
                          <a:ea typeface="Times New Roman"/>
                          <a:cs typeface="Times New Roman"/>
                        </a:rPr>
                        <a:t>1</a:t>
                      </a:r>
                      <a:r>
                        <a:rPr lang="ru-RU" sz="1400" spc="30">
                          <a:effectLst/>
                          <a:latin typeface="Times New Roman"/>
                          <a:ea typeface="Times New Roman"/>
                          <a:cs typeface="Times New Roman"/>
                        </a:rPr>
                        <a:t> </a:t>
                      </a:r>
                      <a:r>
                        <a:rPr lang="ru-RU" sz="1400">
                          <a:effectLst/>
                          <a:latin typeface="Times New Roman"/>
                          <a:ea typeface="Times New Roman"/>
                          <a:cs typeface="Times New Roman"/>
                        </a:rPr>
                        <a:t>800</a:t>
                      </a:r>
                      <a:r>
                        <a:rPr lang="ru-RU" sz="1400" spc="35">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299">
                <a:tc gridSpan="2">
                  <a:txBody>
                    <a:bodyPr/>
                    <a:lstStyle/>
                    <a:p>
                      <a:pPr marL="741680" algn="l">
                        <a:spcBef>
                          <a:spcPts val="160"/>
                        </a:spcBef>
                        <a:spcAft>
                          <a:spcPts val="0"/>
                        </a:spcAft>
                      </a:pPr>
                      <a:r>
                        <a:rPr lang="ru-RU" sz="1400" b="1">
                          <a:effectLst/>
                          <a:latin typeface="Times New Roman"/>
                          <a:ea typeface="Times New Roman"/>
                          <a:cs typeface="Times New Roman"/>
                        </a:rPr>
                        <a:t>Итого</a:t>
                      </a:r>
                      <a:r>
                        <a:rPr lang="ru-RU" sz="1400" b="1" spc="40">
                          <a:effectLst/>
                          <a:latin typeface="Times New Roman"/>
                          <a:ea typeface="Times New Roman"/>
                          <a:cs typeface="Times New Roman"/>
                        </a:rPr>
                        <a:t> </a:t>
                      </a:r>
                      <a:r>
                        <a:rPr lang="ru-RU" sz="1400" b="1">
                          <a:effectLst/>
                          <a:latin typeface="Times New Roman"/>
                          <a:ea typeface="Times New Roman"/>
                          <a:cs typeface="Times New Roman"/>
                        </a:rPr>
                        <a:t>по</a:t>
                      </a:r>
                      <a:r>
                        <a:rPr lang="ru-RU" sz="1400" b="1" spc="35">
                          <a:effectLst/>
                          <a:latin typeface="Times New Roman"/>
                          <a:ea typeface="Times New Roman"/>
                          <a:cs typeface="Times New Roman"/>
                        </a:rPr>
                        <a:t> </a:t>
                      </a:r>
                      <a:r>
                        <a:rPr lang="ru-RU" sz="1400" b="1">
                          <a:effectLst/>
                          <a:latin typeface="Times New Roman"/>
                          <a:ea typeface="Times New Roman"/>
                          <a:cs typeface="Times New Roman"/>
                        </a:rPr>
                        <a:t>АУП</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hMerge="1">
                  <a:txBody>
                    <a:bodyPr/>
                    <a:lstStyle/>
                    <a:p>
                      <a:endParaRPr lang="ru-RU"/>
                    </a:p>
                  </a:txBody>
                  <a:tcPr/>
                </a:tc>
                <a:tc>
                  <a:txBody>
                    <a:bodyPr/>
                    <a:lstStyle/>
                    <a:p>
                      <a:pPr marR="8890" algn="ctr">
                        <a:spcBef>
                          <a:spcPts val="195"/>
                        </a:spcBef>
                        <a:spcAft>
                          <a:spcPts val="0"/>
                        </a:spcAft>
                      </a:pPr>
                      <a:r>
                        <a:rPr lang="ru-RU" sz="1400" b="1" i="1">
                          <a:effectLst/>
                          <a:latin typeface="Times New Roman"/>
                          <a:ea typeface="Times New Roman"/>
                          <a:cs typeface="Times New Roman"/>
                        </a:rPr>
                        <a:t>6</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28270" marR="116840" algn="ctr">
                        <a:spcBef>
                          <a:spcPts val="210"/>
                        </a:spcBef>
                        <a:spcAft>
                          <a:spcPts val="0"/>
                        </a:spcAft>
                      </a:pPr>
                      <a:r>
                        <a:rPr lang="ru-RU" sz="1400" b="1">
                          <a:effectLst/>
                          <a:latin typeface="Times New Roman"/>
                          <a:ea typeface="Times New Roman"/>
                          <a:cs typeface="Times New Roman"/>
                        </a:rPr>
                        <a:t>1</a:t>
                      </a:r>
                      <a:r>
                        <a:rPr lang="ru-RU" sz="1400" b="1" spc="30">
                          <a:effectLst/>
                          <a:latin typeface="Times New Roman"/>
                          <a:ea typeface="Times New Roman"/>
                          <a:cs typeface="Times New Roman"/>
                        </a:rPr>
                        <a:t> </a:t>
                      </a:r>
                      <a:r>
                        <a:rPr lang="ru-RU" sz="1400" b="1">
                          <a:effectLst/>
                          <a:latin typeface="Times New Roman"/>
                          <a:ea typeface="Times New Roman"/>
                          <a:cs typeface="Times New Roman"/>
                        </a:rPr>
                        <a:t>050</a:t>
                      </a:r>
                      <a:r>
                        <a:rPr lang="ru-RU" sz="1400" b="1" spc="35">
                          <a:effectLst/>
                          <a:latin typeface="Times New Roman"/>
                          <a:ea typeface="Times New Roman"/>
                          <a:cs typeface="Times New Roman"/>
                        </a:rPr>
                        <a:t> </a:t>
                      </a:r>
                      <a:r>
                        <a:rPr lang="ru-RU" sz="1400" b="1">
                          <a:effectLst/>
                          <a:latin typeface="Times New Roman"/>
                          <a:ea typeface="Times New Roman"/>
                          <a:cs typeface="Times New Roman"/>
                        </a:rPr>
                        <a:t>000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226060" marR="215900" algn="ctr">
                        <a:spcBef>
                          <a:spcPts val="210"/>
                        </a:spcBef>
                        <a:spcAft>
                          <a:spcPts val="0"/>
                        </a:spcAft>
                      </a:pPr>
                      <a:r>
                        <a:rPr lang="ru-RU" sz="1400" b="1">
                          <a:effectLst/>
                          <a:latin typeface="Times New Roman"/>
                          <a:ea typeface="Times New Roman"/>
                          <a:cs typeface="Times New Roman"/>
                        </a:rPr>
                        <a:t>1</a:t>
                      </a:r>
                      <a:r>
                        <a:rPr lang="ru-RU" sz="1400" b="1" spc="30">
                          <a:effectLst/>
                          <a:latin typeface="Times New Roman"/>
                          <a:ea typeface="Times New Roman"/>
                          <a:cs typeface="Times New Roman"/>
                        </a:rPr>
                        <a:t> </a:t>
                      </a:r>
                      <a:r>
                        <a:rPr lang="ru-RU" sz="1400" b="1">
                          <a:effectLst/>
                          <a:latin typeface="Times New Roman"/>
                          <a:ea typeface="Times New Roman"/>
                          <a:cs typeface="Times New Roman"/>
                        </a:rPr>
                        <a:t>050</a:t>
                      </a:r>
                      <a:r>
                        <a:rPr lang="ru-RU" sz="1400" b="1" spc="35">
                          <a:effectLst/>
                          <a:latin typeface="Times New Roman"/>
                          <a:ea typeface="Times New Roman"/>
                          <a:cs typeface="Times New Roman"/>
                        </a:rPr>
                        <a:t> </a:t>
                      </a:r>
                      <a:r>
                        <a:rPr lang="ru-RU" sz="1400" b="1">
                          <a:effectLst/>
                          <a:latin typeface="Times New Roman"/>
                          <a:ea typeface="Times New Roman"/>
                          <a:cs typeface="Times New Roman"/>
                        </a:rPr>
                        <a:t>000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R="371475" algn="r">
                        <a:spcBef>
                          <a:spcPts val="210"/>
                        </a:spcBef>
                        <a:spcAft>
                          <a:spcPts val="0"/>
                        </a:spcAft>
                      </a:pPr>
                      <a:r>
                        <a:rPr lang="ru-RU" sz="1400" b="1">
                          <a:effectLst/>
                          <a:latin typeface="Times New Roman"/>
                          <a:ea typeface="Times New Roman"/>
                          <a:cs typeface="Times New Roman"/>
                        </a:rPr>
                        <a:t>-</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35890" marR="122555" algn="ctr">
                        <a:spcBef>
                          <a:spcPts val="210"/>
                        </a:spcBef>
                        <a:spcAft>
                          <a:spcPts val="0"/>
                        </a:spcAft>
                      </a:pPr>
                      <a:r>
                        <a:rPr lang="ru-RU" sz="1400" b="1">
                          <a:effectLst/>
                          <a:latin typeface="Times New Roman"/>
                          <a:ea typeface="Times New Roman"/>
                          <a:cs typeface="Times New Roman"/>
                        </a:rPr>
                        <a:t>12</a:t>
                      </a:r>
                      <a:r>
                        <a:rPr lang="ru-RU" sz="1400" b="1" spc="35">
                          <a:effectLst/>
                          <a:latin typeface="Times New Roman"/>
                          <a:ea typeface="Times New Roman"/>
                          <a:cs typeface="Times New Roman"/>
                        </a:rPr>
                        <a:t> </a:t>
                      </a:r>
                      <a:r>
                        <a:rPr lang="ru-RU" sz="1400" b="1">
                          <a:effectLst/>
                          <a:latin typeface="Times New Roman"/>
                          <a:ea typeface="Times New Roman"/>
                          <a:cs typeface="Times New Roman"/>
                        </a:rPr>
                        <a:t>600</a:t>
                      </a:r>
                      <a:r>
                        <a:rPr lang="ru-RU" sz="1400" b="1" spc="40">
                          <a:effectLst/>
                          <a:latin typeface="Times New Roman"/>
                          <a:ea typeface="Times New Roman"/>
                          <a:cs typeface="Times New Roman"/>
                        </a:rPr>
                        <a:t> </a:t>
                      </a:r>
                      <a:r>
                        <a:rPr lang="ru-RU" sz="1400" b="1">
                          <a:effectLst/>
                          <a:latin typeface="Times New Roman"/>
                          <a:ea typeface="Times New Roman"/>
                          <a:cs typeface="Times New Roman"/>
                        </a:rPr>
                        <a:t>000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r>
              <a:tr h="164690">
                <a:tc gridSpan="7">
                  <a:txBody>
                    <a:bodyPr/>
                    <a:lstStyle/>
                    <a:p>
                      <a:pPr marL="1818005" marR="1806575" algn="ctr">
                        <a:spcBef>
                          <a:spcPts val="135"/>
                        </a:spcBef>
                        <a:spcAft>
                          <a:spcPts val="0"/>
                        </a:spcAft>
                      </a:pPr>
                      <a:r>
                        <a:rPr lang="ru-RU" sz="1400" b="1">
                          <a:effectLst/>
                          <a:latin typeface="Times New Roman"/>
                          <a:ea typeface="Times New Roman"/>
                          <a:cs typeface="Times New Roman"/>
                        </a:rPr>
                        <a:t>Производственный</a:t>
                      </a:r>
                      <a:r>
                        <a:rPr lang="ru-RU" sz="1400" b="1" spc="90">
                          <a:effectLst/>
                          <a:latin typeface="Times New Roman"/>
                          <a:ea typeface="Times New Roman"/>
                          <a:cs typeface="Times New Roman"/>
                        </a:rPr>
                        <a:t> </a:t>
                      </a:r>
                      <a:r>
                        <a:rPr lang="ru-RU" sz="1400" b="1">
                          <a:effectLst/>
                          <a:latin typeface="Times New Roman"/>
                          <a:ea typeface="Times New Roman"/>
                          <a:cs typeface="Times New Roman"/>
                        </a:rPr>
                        <a:t>персонал</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71299">
                <a:tc>
                  <a:txBody>
                    <a:bodyPr/>
                    <a:lstStyle/>
                    <a:p>
                      <a:pPr marL="150495" algn="l">
                        <a:spcBef>
                          <a:spcPts val="195"/>
                        </a:spcBef>
                        <a:spcAft>
                          <a:spcPts val="0"/>
                        </a:spcAft>
                      </a:pPr>
                      <a:r>
                        <a:rPr lang="ru-RU" sz="1400">
                          <a:effectLst/>
                          <a:latin typeface="Times New Roman"/>
                          <a:ea typeface="Times New Roman"/>
                          <a:cs typeface="Times New Roman"/>
                        </a:rPr>
                        <a:t>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955" algn="l">
                        <a:spcBef>
                          <a:spcPts val="195"/>
                        </a:spcBef>
                        <a:spcAft>
                          <a:spcPts val="0"/>
                        </a:spcAft>
                      </a:pPr>
                      <a:r>
                        <a:rPr lang="ru-RU" sz="1400">
                          <a:effectLst/>
                          <a:latin typeface="Times New Roman"/>
                          <a:ea typeface="Times New Roman"/>
                          <a:cs typeface="Times New Roman"/>
                        </a:rPr>
                        <a:t>Оператор</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890" algn="ctr">
                        <a:spcBef>
                          <a:spcPts val="195"/>
                        </a:spcBef>
                        <a:spcAft>
                          <a:spcPts val="0"/>
                        </a:spcAft>
                      </a:pPr>
                      <a:r>
                        <a:rPr lang="ru-RU" sz="1400" i="1">
                          <a:effectLst/>
                          <a:latin typeface="Times New Roman"/>
                          <a:ea typeface="Times New Roman"/>
                          <a:cs typeface="Times New Roman"/>
                        </a:rPr>
                        <a:t>1</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270" marR="116840" algn="ctr">
                        <a:spcBef>
                          <a:spcPts val="195"/>
                        </a:spcBef>
                        <a:spcAft>
                          <a:spcPts val="0"/>
                        </a:spcAft>
                      </a:pPr>
                      <a:r>
                        <a:rPr lang="ru-RU" sz="1400">
                          <a:effectLst/>
                          <a:latin typeface="Times New Roman"/>
                          <a:ea typeface="Times New Roman"/>
                          <a:cs typeface="Times New Roman"/>
                        </a:rPr>
                        <a:t>150</a:t>
                      </a:r>
                      <a:r>
                        <a:rPr lang="ru-RU" sz="1400" spc="40">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060" marR="215900" algn="ctr">
                        <a:spcBef>
                          <a:spcPts val="195"/>
                        </a:spcBef>
                        <a:spcAft>
                          <a:spcPts val="0"/>
                        </a:spcAft>
                      </a:pPr>
                      <a:r>
                        <a:rPr lang="ru-RU" sz="1400">
                          <a:effectLst/>
                          <a:latin typeface="Times New Roman"/>
                          <a:ea typeface="Times New Roman"/>
                          <a:cs typeface="Times New Roman"/>
                        </a:rPr>
                        <a:t>150</a:t>
                      </a:r>
                      <a:r>
                        <a:rPr lang="ru-RU" sz="1400" spc="40">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27660" algn="r">
                        <a:spcBef>
                          <a:spcPts val="195"/>
                        </a:spcBef>
                        <a:spcAft>
                          <a:spcPts val="0"/>
                        </a:spcAft>
                      </a:pPr>
                      <a:r>
                        <a:rPr lang="ru-RU" sz="1400">
                          <a:effectLst/>
                          <a:latin typeface="Times New Roman"/>
                          <a:ea typeface="Times New Roman"/>
                          <a:cs typeface="Times New Roman"/>
                        </a:rPr>
                        <a:t>12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4620" marR="122555" algn="ctr">
                        <a:spcBef>
                          <a:spcPts val="195"/>
                        </a:spcBef>
                        <a:spcAft>
                          <a:spcPts val="0"/>
                        </a:spcAft>
                      </a:pPr>
                      <a:r>
                        <a:rPr lang="ru-RU" sz="1400">
                          <a:effectLst/>
                          <a:latin typeface="Times New Roman"/>
                          <a:ea typeface="Times New Roman"/>
                          <a:cs typeface="Times New Roman"/>
                        </a:rPr>
                        <a:t>1</a:t>
                      </a:r>
                      <a:r>
                        <a:rPr lang="ru-RU" sz="1400" spc="30">
                          <a:effectLst/>
                          <a:latin typeface="Times New Roman"/>
                          <a:ea typeface="Times New Roman"/>
                          <a:cs typeface="Times New Roman"/>
                        </a:rPr>
                        <a:t> </a:t>
                      </a:r>
                      <a:r>
                        <a:rPr lang="ru-RU" sz="1400">
                          <a:effectLst/>
                          <a:latin typeface="Times New Roman"/>
                          <a:ea typeface="Times New Roman"/>
                          <a:cs typeface="Times New Roman"/>
                        </a:rPr>
                        <a:t>800</a:t>
                      </a:r>
                      <a:r>
                        <a:rPr lang="ru-RU" sz="1400" spc="35">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299">
                <a:tc>
                  <a:txBody>
                    <a:bodyPr/>
                    <a:lstStyle/>
                    <a:p>
                      <a:pPr marL="150495" algn="l">
                        <a:spcBef>
                          <a:spcPts val="195"/>
                        </a:spcBef>
                        <a:spcAft>
                          <a:spcPts val="0"/>
                        </a:spcAft>
                      </a:pPr>
                      <a:r>
                        <a:rPr lang="ru-RU" sz="1400">
                          <a:effectLst/>
                          <a:latin typeface="Times New Roman"/>
                          <a:ea typeface="Times New Roman"/>
                          <a:cs typeface="Times New Roman"/>
                        </a:rPr>
                        <a:t>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955" algn="l">
                        <a:spcBef>
                          <a:spcPts val="195"/>
                        </a:spcBef>
                        <a:spcAft>
                          <a:spcPts val="0"/>
                        </a:spcAft>
                      </a:pPr>
                      <a:r>
                        <a:rPr lang="ru-RU" sz="1400">
                          <a:effectLst/>
                          <a:latin typeface="Times New Roman"/>
                          <a:ea typeface="Times New Roman"/>
                          <a:cs typeface="Times New Roman"/>
                        </a:rPr>
                        <a:t>Ветеринар</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890" algn="ctr">
                        <a:spcBef>
                          <a:spcPts val="195"/>
                        </a:spcBef>
                        <a:spcAft>
                          <a:spcPts val="0"/>
                        </a:spcAft>
                      </a:pPr>
                      <a:r>
                        <a:rPr lang="ru-RU" sz="1400" i="1">
                          <a:effectLst/>
                          <a:latin typeface="Times New Roman"/>
                          <a:ea typeface="Times New Roman"/>
                          <a:cs typeface="Times New Roman"/>
                        </a:rPr>
                        <a:t>1</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270" marR="116840" algn="ctr">
                        <a:spcBef>
                          <a:spcPts val="195"/>
                        </a:spcBef>
                        <a:spcAft>
                          <a:spcPts val="0"/>
                        </a:spcAft>
                      </a:pPr>
                      <a:r>
                        <a:rPr lang="ru-RU" sz="1400">
                          <a:effectLst/>
                          <a:latin typeface="Times New Roman"/>
                          <a:ea typeface="Times New Roman"/>
                          <a:cs typeface="Times New Roman"/>
                        </a:rPr>
                        <a:t>150</a:t>
                      </a:r>
                      <a:r>
                        <a:rPr lang="ru-RU" sz="1400" spc="40">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060" marR="215900" algn="ctr">
                        <a:spcBef>
                          <a:spcPts val="195"/>
                        </a:spcBef>
                        <a:spcAft>
                          <a:spcPts val="0"/>
                        </a:spcAft>
                      </a:pPr>
                      <a:r>
                        <a:rPr lang="ru-RU" sz="1400">
                          <a:effectLst/>
                          <a:latin typeface="Times New Roman"/>
                          <a:ea typeface="Times New Roman"/>
                          <a:cs typeface="Times New Roman"/>
                        </a:rPr>
                        <a:t>150</a:t>
                      </a:r>
                      <a:r>
                        <a:rPr lang="ru-RU" sz="1400" spc="40">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27660" algn="r">
                        <a:spcBef>
                          <a:spcPts val="195"/>
                        </a:spcBef>
                        <a:spcAft>
                          <a:spcPts val="0"/>
                        </a:spcAft>
                      </a:pPr>
                      <a:r>
                        <a:rPr lang="ru-RU" sz="1400">
                          <a:effectLst/>
                          <a:latin typeface="Times New Roman"/>
                          <a:ea typeface="Times New Roman"/>
                          <a:cs typeface="Times New Roman"/>
                        </a:rPr>
                        <a:t>12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4620" marR="122555" algn="ctr">
                        <a:spcBef>
                          <a:spcPts val="195"/>
                        </a:spcBef>
                        <a:spcAft>
                          <a:spcPts val="0"/>
                        </a:spcAft>
                      </a:pPr>
                      <a:r>
                        <a:rPr lang="ru-RU" sz="1400">
                          <a:effectLst/>
                          <a:latin typeface="Times New Roman"/>
                          <a:ea typeface="Times New Roman"/>
                          <a:cs typeface="Times New Roman"/>
                        </a:rPr>
                        <a:t>1</a:t>
                      </a:r>
                      <a:r>
                        <a:rPr lang="ru-RU" sz="1400" spc="30">
                          <a:effectLst/>
                          <a:latin typeface="Times New Roman"/>
                          <a:ea typeface="Times New Roman"/>
                          <a:cs typeface="Times New Roman"/>
                        </a:rPr>
                        <a:t> </a:t>
                      </a:r>
                      <a:r>
                        <a:rPr lang="ru-RU" sz="1400">
                          <a:effectLst/>
                          <a:latin typeface="Times New Roman"/>
                          <a:ea typeface="Times New Roman"/>
                          <a:cs typeface="Times New Roman"/>
                        </a:rPr>
                        <a:t>800</a:t>
                      </a:r>
                      <a:r>
                        <a:rPr lang="ru-RU" sz="1400" spc="35">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299">
                <a:tc>
                  <a:txBody>
                    <a:bodyPr/>
                    <a:lstStyle/>
                    <a:p>
                      <a:pPr marL="150495" algn="l">
                        <a:spcBef>
                          <a:spcPts val="195"/>
                        </a:spcBef>
                        <a:spcAft>
                          <a:spcPts val="0"/>
                        </a:spcAft>
                      </a:pPr>
                      <a:r>
                        <a:rPr lang="ru-RU" sz="1400">
                          <a:effectLst/>
                          <a:latin typeface="Times New Roman"/>
                          <a:ea typeface="Times New Roman"/>
                          <a:cs typeface="Times New Roman"/>
                        </a:rPr>
                        <a:t>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955" algn="l">
                        <a:spcBef>
                          <a:spcPts val="195"/>
                        </a:spcBef>
                        <a:spcAft>
                          <a:spcPts val="0"/>
                        </a:spcAft>
                      </a:pPr>
                      <a:r>
                        <a:rPr lang="ru-RU" sz="1400">
                          <a:effectLst/>
                          <a:latin typeface="Times New Roman"/>
                          <a:ea typeface="Times New Roman"/>
                          <a:cs typeface="Times New Roman"/>
                        </a:rPr>
                        <a:t>Рабочий</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890" algn="ctr">
                        <a:spcBef>
                          <a:spcPts val="195"/>
                        </a:spcBef>
                        <a:spcAft>
                          <a:spcPts val="0"/>
                        </a:spcAft>
                      </a:pPr>
                      <a:r>
                        <a:rPr lang="ru-RU" sz="1400" i="1">
                          <a:effectLst/>
                          <a:latin typeface="Times New Roman"/>
                          <a:ea typeface="Times New Roman"/>
                          <a:cs typeface="Times New Roman"/>
                        </a:rPr>
                        <a:t>2</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270" marR="116840" algn="ctr">
                        <a:spcBef>
                          <a:spcPts val="195"/>
                        </a:spcBef>
                        <a:spcAft>
                          <a:spcPts val="0"/>
                        </a:spcAft>
                      </a:pPr>
                      <a:r>
                        <a:rPr lang="ru-RU" sz="1400">
                          <a:effectLst/>
                          <a:latin typeface="Times New Roman"/>
                          <a:ea typeface="Times New Roman"/>
                          <a:cs typeface="Times New Roman"/>
                        </a:rPr>
                        <a:t>100</a:t>
                      </a:r>
                      <a:r>
                        <a:rPr lang="ru-RU" sz="1400" spc="40">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060" marR="215900" algn="ctr">
                        <a:spcBef>
                          <a:spcPts val="195"/>
                        </a:spcBef>
                        <a:spcAft>
                          <a:spcPts val="0"/>
                        </a:spcAft>
                      </a:pPr>
                      <a:r>
                        <a:rPr lang="ru-RU" sz="1400">
                          <a:effectLst/>
                          <a:latin typeface="Times New Roman"/>
                          <a:ea typeface="Times New Roman"/>
                          <a:cs typeface="Times New Roman"/>
                        </a:rPr>
                        <a:t>200</a:t>
                      </a:r>
                      <a:r>
                        <a:rPr lang="ru-RU" sz="1400" spc="40">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27660" algn="r">
                        <a:spcBef>
                          <a:spcPts val="195"/>
                        </a:spcBef>
                        <a:spcAft>
                          <a:spcPts val="0"/>
                        </a:spcAft>
                      </a:pPr>
                      <a:r>
                        <a:rPr lang="ru-RU" sz="1400">
                          <a:effectLst/>
                          <a:latin typeface="Times New Roman"/>
                          <a:ea typeface="Times New Roman"/>
                          <a:cs typeface="Times New Roman"/>
                        </a:rPr>
                        <a:t>12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4620" marR="122555" algn="ctr">
                        <a:spcBef>
                          <a:spcPts val="195"/>
                        </a:spcBef>
                        <a:spcAft>
                          <a:spcPts val="0"/>
                        </a:spcAft>
                      </a:pPr>
                      <a:r>
                        <a:rPr lang="ru-RU" sz="1400">
                          <a:effectLst/>
                          <a:latin typeface="Times New Roman"/>
                          <a:ea typeface="Times New Roman"/>
                          <a:cs typeface="Times New Roman"/>
                        </a:rPr>
                        <a:t>2</a:t>
                      </a:r>
                      <a:r>
                        <a:rPr lang="ru-RU" sz="1400" spc="30">
                          <a:effectLst/>
                          <a:latin typeface="Times New Roman"/>
                          <a:ea typeface="Times New Roman"/>
                          <a:cs typeface="Times New Roman"/>
                        </a:rPr>
                        <a:t> </a:t>
                      </a:r>
                      <a:r>
                        <a:rPr lang="ru-RU" sz="1400">
                          <a:effectLst/>
                          <a:latin typeface="Times New Roman"/>
                          <a:ea typeface="Times New Roman"/>
                          <a:cs typeface="Times New Roman"/>
                        </a:rPr>
                        <a:t>400</a:t>
                      </a:r>
                      <a:r>
                        <a:rPr lang="ru-RU" sz="1400" spc="35">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299">
                <a:tc>
                  <a:txBody>
                    <a:bodyPr/>
                    <a:lstStyle/>
                    <a:p>
                      <a:pPr marL="150495" algn="l">
                        <a:spcBef>
                          <a:spcPts val="195"/>
                        </a:spcBef>
                        <a:spcAft>
                          <a:spcPts val="0"/>
                        </a:spcAft>
                      </a:pPr>
                      <a:r>
                        <a:rPr lang="ru-RU" sz="1400">
                          <a:effectLst/>
                          <a:latin typeface="Times New Roman"/>
                          <a:ea typeface="Times New Roman"/>
                          <a:cs typeface="Times New Roman"/>
                        </a:rPr>
                        <a:t>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955" algn="l">
                        <a:spcBef>
                          <a:spcPts val="195"/>
                        </a:spcBef>
                        <a:spcAft>
                          <a:spcPts val="0"/>
                        </a:spcAft>
                      </a:pPr>
                      <a:r>
                        <a:rPr lang="ru-RU" sz="1400">
                          <a:effectLst/>
                          <a:latin typeface="Times New Roman"/>
                          <a:ea typeface="Times New Roman"/>
                          <a:cs typeface="Times New Roman"/>
                        </a:rPr>
                        <a:t>Грузчик</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890" algn="ctr">
                        <a:spcBef>
                          <a:spcPts val="195"/>
                        </a:spcBef>
                        <a:spcAft>
                          <a:spcPts val="0"/>
                        </a:spcAft>
                      </a:pPr>
                      <a:r>
                        <a:rPr lang="ru-RU" sz="1400" i="1">
                          <a:effectLst/>
                          <a:latin typeface="Times New Roman"/>
                          <a:ea typeface="Times New Roman"/>
                          <a:cs typeface="Times New Roman"/>
                        </a:rPr>
                        <a:t>1</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635" marR="116840" algn="ctr">
                        <a:spcBef>
                          <a:spcPts val="195"/>
                        </a:spcBef>
                        <a:spcAft>
                          <a:spcPts val="0"/>
                        </a:spcAft>
                      </a:pPr>
                      <a:r>
                        <a:rPr lang="ru-RU" sz="1400">
                          <a:effectLst/>
                          <a:latin typeface="Times New Roman"/>
                          <a:ea typeface="Times New Roman"/>
                          <a:cs typeface="Times New Roman"/>
                        </a:rPr>
                        <a:t>80</a:t>
                      </a:r>
                      <a:r>
                        <a:rPr lang="ru-RU" sz="1400" spc="35">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060" marR="213995" algn="ctr">
                        <a:spcBef>
                          <a:spcPts val="195"/>
                        </a:spcBef>
                        <a:spcAft>
                          <a:spcPts val="0"/>
                        </a:spcAft>
                      </a:pPr>
                      <a:r>
                        <a:rPr lang="ru-RU" sz="1400">
                          <a:effectLst/>
                          <a:latin typeface="Times New Roman"/>
                          <a:ea typeface="Times New Roman"/>
                          <a:cs typeface="Times New Roman"/>
                        </a:rPr>
                        <a:t>80</a:t>
                      </a:r>
                      <a:r>
                        <a:rPr lang="ru-RU" sz="1400" spc="35">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27660" algn="r">
                        <a:spcBef>
                          <a:spcPts val="195"/>
                        </a:spcBef>
                        <a:spcAft>
                          <a:spcPts val="0"/>
                        </a:spcAft>
                      </a:pPr>
                      <a:r>
                        <a:rPr lang="ru-RU" sz="1400">
                          <a:effectLst/>
                          <a:latin typeface="Times New Roman"/>
                          <a:ea typeface="Times New Roman"/>
                          <a:cs typeface="Times New Roman"/>
                        </a:rPr>
                        <a:t>12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4620" marR="122555" algn="ctr">
                        <a:spcBef>
                          <a:spcPts val="195"/>
                        </a:spcBef>
                        <a:spcAft>
                          <a:spcPts val="0"/>
                        </a:spcAft>
                      </a:pPr>
                      <a:r>
                        <a:rPr lang="ru-RU" sz="1400">
                          <a:effectLst/>
                          <a:latin typeface="Times New Roman"/>
                          <a:ea typeface="Times New Roman"/>
                          <a:cs typeface="Times New Roman"/>
                        </a:rPr>
                        <a:t>960</a:t>
                      </a:r>
                      <a:r>
                        <a:rPr lang="ru-RU" sz="1400" spc="40">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299">
                <a:tc>
                  <a:txBody>
                    <a:bodyPr/>
                    <a:lstStyle/>
                    <a:p>
                      <a:pPr marL="150495" algn="l">
                        <a:spcBef>
                          <a:spcPts val="200"/>
                        </a:spcBef>
                        <a:spcAft>
                          <a:spcPts val="0"/>
                        </a:spcAft>
                      </a:pPr>
                      <a:r>
                        <a:rPr lang="ru-RU" sz="1400">
                          <a:effectLst/>
                          <a:latin typeface="Times New Roman"/>
                          <a:ea typeface="Times New Roman"/>
                          <a:cs typeface="Times New Roman"/>
                        </a:rPr>
                        <a:t>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955" algn="l">
                        <a:spcBef>
                          <a:spcPts val="200"/>
                        </a:spcBef>
                        <a:spcAft>
                          <a:spcPts val="0"/>
                        </a:spcAft>
                      </a:pPr>
                      <a:r>
                        <a:rPr lang="ru-RU" sz="1400">
                          <a:effectLst/>
                          <a:latin typeface="Times New Roman"/>
                          <a:ea typeface="Times New Roman"/>
                          <a:cs typeface="Times New Roman"/>
                        </a:rPr>
                        <a:t>Лаборант</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890" algn="ctr">
                        <a:spcBef>
                          <a:spcPts val="200"/>
                        </a:spcBef>
                        <a:spcAft>
                          <a:spcPts val="0"/>
                        </a:spcAft>
                      </a:pPr>
                      <a:r>
                        <a:rPr lang="ru-RU" sz="1400" i="1">
                          <a:effectLst/>
                          <a:latin typeface="Times New Roman"/>
                          <a:ea typeface="Times New Roman"/>
                          <a:cs typeface="Times New Roman"/>
                        </a:rPr>
                        <a:t>1</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635" marR="116840" algn="ctr">
                        <a:spcBef>
                          <a:spcPts val="200"/>
                        </a:spcBef>
                        <a:spcAft>
                          <a:spcPts val="0"/>
                        </a:spcAft>
                      </a:pPr>
                      <a:r>
                        <a:rPr lang="ru-RU" sz="1400">
                          <a:effectLst/>
                          <a:latin typeface="Times New Roman"/>
                          <a:ea typeface="Times New Roman"/>
                          <a:cs typeface="Times New Roman"/>
                        </a:rPr>
                        <a:t>80</a:t>
                      </a:r>
                      <a:r>
                        <a:rPr lang="ru-RU" sz="1400" spc="35">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060" marR="213995" algn="ctr">
                        <a:spcBef>
                          <a:spcPts val="200"/>
                        </a:spcBef>
                        <a:spcAft>
                          <a:spcPts val="0"/>
                        </a:spcAft>
                      </a:pPr>
                      <a:r>
                        <a:rPr lang="ru-RU" sz="1400">
                          <a:effectLst/>
                          <a:latin typeface="Times New Roman"/>
                          <a:ea typeface="Times New Roman"/>
                          <a:cs typeface="Times New Roman"/>
                        </a:rPr>
                        <a:t>80</a:t>
                      </a:r>
                      <a:r>
                        <a:rPr lang="ru-RU" sz="1400" spc="35">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27660" algn="r">
                        <a:spcBef>
                          <a:spcPts val="200"/>
                        </a:spcBef>
                        <a:spcAft>
                          <a:spcPts val="0"/>
                        </a:spcAft>
                      </a:pPr>
                      <a:r>
                        <a:rPr lang="ru-RU" sz="1400">
                          <a:effectLst/>
                          <a:latin typeface="Times New Roman"/>
                          <a:ea typeface="Times New Roman"/>
                          <a:cs typeface="Times New Roman"/>
                        </a:rPr>
                        <a:t>12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4620" marR="122555" algn="ctr">
                        <a:spcBef>
                          <a:spcPts val="200"/>
                        </a:spcBef>
                        <a:spcAft>
                          <a:spcPts val="0"/>
                        </a:spcAft>
                      </a:pPr>
                      <a:r>
                        <a:rPr lang="ru-RU" sz="1400">
                          <a:effectLst/>
                          <a:latin typeface="Times New Roman"/>
                          <a:ea typeface="Times New Roman"/>
                          <a:cs typeface="Times New Roman"/>
                        </a:rPr>
                        <a:t>960</a:t>
                      </a:r>
                      <a:r>
                        <a:rPr lang="ru-RU" sz="1400" spc="40">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299">
                <a:tc>
                  <a:txBody>
                    <a:bodyPr/>
                    <a:lstStyle/>
                    <a:p>
                      <a:pPr marL="150495" algn="l">
                        <a:spcBef>
                          <a:spcPts val="195"/>
                        </a:spcBef>
                        <a:spcAft>
                          <a:spcPts val="0"/>
                        </a:spcAft>
                      </a:pPr>
                      <a:r>
                        <a:rPr lang="ru-RU" sz="1400">
                          <a:effectLst/>
                          <a:latin typeface="Times New Roman"/>
                          <a:ea typeface="Times New Roman"/>
                          <a:cs typeface="Times New Roman"/>
                        </a:rPr>
                        <a:t>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955" algn="l">
                        <a:spcBef>
                          <a:spcPts val="195"/>
                        </a:spcBef>
                        <a:spcAft>
                          <a:spcPts val="0"/>
                        </a:spcAft>
                      </a:pPr>
                      <a:r>
                        <a:rPr lang="ru-RU" sz="1400">
                          <a:effectLst/>
                          <a:latin typeface="Times New Roman"/>
                          <a:ea typeface="Times New Roman"/>
                          <a:cs typeface="Times New Roman"/>
                        </a:rPr>
                        <a:t>Техничка</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890" algn="ctr">
                        <a:spcBef>
                          <a:spcPts val="195"/>
                        </a:spcBef>
                        <a:spcAft>
                          <a:spcPts val="0"/>
                        </a:spcAft>
                      </a:pPr>
                      <a:r>
                        <a:rPr lang="ru-RU" sz="1400" i="1">
                          <a:effectLst/>
                          <a:latin typeface="Times New Roman"/>
                          <a:ea typeface="Times New Roman"/>
                          <a:cs typeface="Times New Roman"/>
                        </a:rPr>
                        <a:t>1</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635" marR="116840" algn="ctr">
                        <a:spcBef>
                          <a:spcPts val="195"/>
                        </a:spcBef>
                        <a:spcAft>
                          <a:spcPts val="0"/>
                        </a:spcAft>
                      </a:pPr>
                      <a:r>
                        <a:rPr lang="ru-RU" sz="1400">
                          <a:effectLst/>
                          <a:latin typeface="Times New Roman"/>
                          <a:ea typeface="Times New Roman"/>
                          <a:cs typeface="Times New Roman"/>
                        </a:rPr>
                        <a:t>80</a:t>
                      </a:r>
                      <a:r>
                        <a:rPr lang="ru-RU" sz="1400" spc="35">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060" marR="213995" algn="ctr">
                        <a:spcBef>
                          <a:spcPts val="195"/>
                        </a:spcBef>
                        <a:spcAft>
                          <a:spcPts val="0"/>
                        </a:spcAft>
                      </a:pPr>
                      <a:r>
                        <a:rPr lang="ru-RU" sz="1400">
                          <a:effectLst/>
                          <a:latin typeface="Times New Roman"/>
                          <a:ea typeface="Times New Roman"/>
                          <a:cs typeface="Times New Roman"/>
                        </a:rPr>
                        <a:t>80</a:t>
                      </a:r>
                      <a:r>
                        <a:rPr lang="ru-RU" sz="1400" spc="35">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27660" algn="r">
                        <a:spcBef>
                          <a:spcPts val="195"/>
                        </a:spcBef>
                        <a:spcAft>
                          <a:spcPts val="0"/>
                        </a:spcAft>
                      </a:pPr>
                      <a:r>
                        <a:rPr lang="ru-RU" sz="1400">
                          <a:effectLst/>
                          <a:latin typeface="Times New Roman"/>
                          <a:ea typeface="Times New Roman"/>
                          <a:cs typeface="Times New Roman"/>
                        </a:rPr>
                        <a:t>12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4620" marR="122555" algn="ctr">
                        <a:spcBef>
                          <a:spcPts val="195"/>
                        </a:spcBef>
                        <a:spcAft>
                          <a:spcPts val="0"/>
                        </a:spcAft>
                      </a:pPr>
                      <a:r>
                        <a:rPr lang="ru-RU" sz="1400">
                          <a:effectLst/>
                          <a:latin typeface="Times New Roman"/>
                          <a:ea typeface="Times New Roman"/>
                          <a:cs typeface="Times New Roman"/>
                        </a:rPr>
                        <a:t>960</a:t>
                      </a:r>
                      <a:r>
                        <a:rPr lang="ru-RU" sz="1400" spc="40">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299">
                <a:tc>
                  <a:txBody>
                    <a:bodyPr/>
                    <a:lstStyle/>
                    <a:p>
                      <a:pPr marL="150495" algn="l">
                        <a:spcBef>
                          <a:spcPts val="195"/>
                        </a:spcBef>
                        <a:spcAft>
                          <a:spcPts val="0"/>
                        </a:spcAft>
                      </a:pPr>
                      <a:r>
                        <a:rPr lang="ru-RU" sz="1400">
                          <a:effectLst/>
                          <a:latin typeface="Times New Roman"/>
                          <a:ea typeface="Times New Roman"/>
                          <a:cs typeface="Times New Roman"/>
                        </a:rPr>
                        <a:t>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955" algn="l">
                        <a:spcBef>
                          <a:spcPts val="195"/>
                        </a:spcBef>
                        <a:spcAft>
                          <a:spcPts val="0"/>
                        </a:spcAft>
                      </a:pPr>
                      <a:r>
                        <a:rPr lang="ru-RU" sz="1400">
                          <a:effectLst/>
                          <a:latin typeface="Times New Roman"/>
                          <a:ea typeface="Times New Roman"/>
                          <a:cs typeface="Times New Roman"/>
                        </a:rPr>
                        <a:t>Фасовщик</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890" algn="ctr">
                        <a:spcBef>
                          <a:spcPts val="195"/>
                        </a:spcBef>
                        <a:spcAft>
                          <a:spcPts val="0"/>
                        </a:spcAft>
                      </a:pPr>
                      <a:r>
                        <a:rPr lang="ru-RU" sz="1400" i="1">
                          <a:effectLst/>
                          <a:latin typeface="Times New Roman"/>
                          <a:ea typeface="Times New Roman"/>
                          <a:cs typeface="Times New Roman"/>
                        </a:rPr>
                        <a:t>1</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635" marR="116840" algn="ctr">
                        <a:spcBef>
                          <a:spcPts val="195"/>
                        </a:spcBef>
                        <a:spcAft>
                          <a:spcPts val="0"/>
                        </a:spcAft>
                      </a:pPr>
                      <a:r>
                        <a:rPr lang="ru-RU" sz="1400">
                          <a:effectLst/>
                          <a:latin typeface="Times New Roman"/>
                          <a:ea typeface="Times New Roman"/>
                          <a:cs typeface="Times New Roman"/>
                        </a:rPr>
                        <a:t>80</a:t>
                      </a:r>
                      <a:r>
                        <a:rPr lang="ru-RU" sz="1400" spc="35">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060" marR="213995" algn="ctr">
                        <a:spcBef>
                          <a:spcPts val="195"/>
                        </a:spcBef>
                        <a:spcAft>
                          <a:spcPts val="0"/>
                        </a:spcAft>
                      </a:pPr>
                      <a:r>
                        <a:rPr lang="ru-RU" sz="1400">
                          <a:effectLst/>
                          <a:latin typeface="Times New Roman"/>
                          <a:ea typeface="Times New Roman"/>
                          <a:cs typeface="Times New Roman"/>
                        </a:rPr>
                        <a:t>80</a:t>
                      </a:r>
                      <a:r>
                        <a:rPr lang="ru-RU" sz="1400" spc="35">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27660" algn="r">
                        <a:spcBef>
                          <a:spcPts val="195"/>
                        </a:spcBef>
                        <a:spcAft>
                          <a:spcPts val="0"/>
                        </a:spcAft>
                      </a:pPr>
                      <a:r>
                        <a:rPr lang="ru-RU" sz="1400">
                          <a:effectLst/>
                          <a:latin typeface="Times New Roman"/>
                          <a:ea typeface="Times New Roman"/>
                          <a:cs typeface="Times New Roman"/>
                        </a:rPr>
                        <a:t>12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4620" marR="122555" algn="ctr">
                        <a:spcBef>
                          <a:spcPts val="195"/>
                        </a:spcBef>
                        <a:spcAft>
                          <a:spcPts val="0"/>
                        </a:spcAft>
                      </a:pPr>
                      <a:r>
                        <a:rPr lang="ru-RU" sz="1400">
                          <a:effectLst/>
                          <a:latin typeface="Times New Roman"/>
                          <a:ea typeface="Times New Roman"/>
                          <a:cs typeface="Times New Roman"/>
                        </a:rPr>
                        <a:t>960</a:t>
                      </a:r>
                      <a:r>
                        <a:rPr lang="ru-RU" sz="1400" spc="40">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299">
                <a:tc>
                  <a:txBody>
                    <a:bodyPr/>
                    <a:lstStyle/>
                    <a:p>
                      <a:pPr marL="150495" algn="l">
                        <a:spcBef>
                          <a:spcPts val="195"/>
                        </a:spcBef>
                        <a:spcAft>
                          <a:spcPts val="0"/>
                        </a:spcAft>
                      </a:pPr>
                      <a:r>
                        <a:rPr lang="ru-RU" sz="1400">
                          <a:effectLst/>
                          <a:latin typeface="Times New Roman"/>
                          <a:ea typeface="Times New Roman"/>
                          <a:cs typeface="Times New Roman"/>
                        </a:rPr>
                        <a:t>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955" algn="l">
                        <a:spcBef>
                          <a:spcPts val="195"/>
                        </a:spcBef>
                        <a:spcAft>
                          <a:spcPts val="0"/>
                        </a:spcAft>
                      </a:pPr>
                      <a:r>
                        <a:rPr lang="ru-RU" sz="1400">
                          <a:effectLst/>
                          <a:latin typeface="Times New Roman"/>
                          <a:ea typeface="Times New Roman"/>
                          <a:cs typeface="Times New Roman"/>
                        </a:rPr>
                        <a:t>Менеджер</a:t>
                      </a:r>
                      <a:r>
                        <a:rPr lang="ru-RU" sz="1400" spc="60">
                          <a:effectLst/>
                          <a:latin typeface="Times New Roman"/>
                          <a:ea typeface="Times New Roman"/>
                          <a:cs typeface="Times New Roman"/>
                        </a:rPr>
                        <a:t> </a:t>
                      </a:r>
                      <a:r>
                        <a:rPr lang="ru-RU" sz="1400">
                          <a:effectLst/>
                          <a:latin typeface="Times New Roman"/>
                          <a:ea typeface="Times New Roman"/>
                          <a:cs typeface="Times New Roman"/>
                        </a:rPr>
                        <a:t>по</a:t>
                      </a:r>
                      <a:r>
                        <a:rPr lang="ru-RU" sz="1400" spc="60">
                          <a:effectLst/>
                          <a:latin typeface="Times New Roman"/>
                          <a:ea typeface="Times New Roman"/>
                          <a:cs typeface="Times New Roman"/>
                        </a:rPr>
                        <a:t> </a:t>
                      </a:r>
                      <a:r>
                        <a:rPr lang="ru-RU" sz="1400">
                          <a:effectLst/>
                          <a:latin typeface="Times New Roman"/>
                          <a:ea typeface="Times New Roman"/>
                          <a:cs typeface="Times New Roman"/>
                        </a:rPr>
                        <a:t>продажам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890" algn="ctr">
                        <a:spcBef>
                          <a:spcPts val="195"/>
                        </a:spcBef>
                        <a:spcAft>
                          <a:spcPts val="0"/>
                        </a:spcAft>
                      </a:pPr>
                      <a:r>
                        <a:rPr lang="ru-RU" sz="1400" i="1">
                          <a:effectLst/>
                          <a:latin typeface="Times New Roman"/>
                          <a:ea typeface="Times New Roman"/>
                          <a:cs typeface="Times New Roman"/>
                        </a:rPr>
                        <a:t>1</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270" marR="116840" algn="ctr">
                        <a:spcBef>
                          <a:spcPts val="195"/>
                        </a:spcBef>
                        <a:spcAft>
                          <a:spcPts val="0"/>
                        </a:spcAft>
                      </a:pPr>
                      <a:r>
                        <a:rPr lang="ru-RU" sz="1400">
                          <a:effectLst/>
                          <a:latin typeface="Times New Roman"/>
                          <a:ea typeface="Times New Roman"/>
                          <a:cs typeface="Times New Roman"/>
                        </a:rPr>
                        <a:t>120</a:t>
                      </a:r>
                      <a:r>
                        <a:rPr lang="ru-RU" sz="1400" spc="40">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060" marR="215900" algn="ctr">
                        <a:spcBef>
                          <a:spcPts val="195"/>
                        </a:spcBef>
                        <a:spcAft>
                          <a:spcPts val="0"/>
                        </a:spcAft>
                      </a:pPr>
                      <a:r>
                        <a:rPr lang="ru-RU" sz="1400">
                          <a:effectLst/>
                          <a:latin typeface="Times New Roman"/>
                          <a:ea typeface="Times New Roman"/>
                          <a:cs typeface="Times New Roman"/>
                        </a:rPr>
                        <a:t>120</a:t>
                      </a:r>
                      <a:r>
                        <a:rPr lang="ru-RU" sz="1400" spc="40">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27660" algn="r">
                        <a:spcBef>
                          <a:spcPts val="195"/>
                        </a:spcBef>
                        <a:spcAft>
                          <a:spcPts val="0"/>
                        </a:spcAft>
                      </a:pPr>
                      <a:r>
                        <a:rPr lang="ru-RU" sz="1400">
                          <a:effectLst/>
                          <a:latin typeface="Times New Roman"/>
                          <a:ea typeface="Times New Roman"/>
                          <a:cs typeface="Times New Roman"/>
                        </a:rPr>
                        <a:t>12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4620" marR="122555" algn="ctr">
                        <a:spcBef>
                          <a:spcPts val="195"/>
                        </a:spcBef>
                        <a:spcAft>
                          <a:spcPts val="0"/>
                        </a:spcAft>
                      </a:pPr>
                      <a:r>
                        <a:rPr lang="ru-RU" sz="1400">
                          <a:effectLst/>
                          <a:latin typeface="Times New Roman"/>
                          <a:ea typeface="Times New Roman"/>
                          <a:cs typeface="Times New Roman"/>
                        </a:rPr>
                        <a:t>1</a:t>
                      </a:r>
                      <a:r>
                        <a:rPr lang="ru-RU" sz="1400" spc="30">
                          <a:effectLst/>
                          <a:latin typeface="Times New Roman"/>
                          <a:ea typeface="Times New Roman"/>
                          <a:cs typeface="Times New Roman"/>
                        </a:rPr>
                        <a:t> </a:t>
                      </a:r>
                      <a:r>
                        <a:rPr lang="ru-RU" sz="1400">
                          <a:effectLst/>
                          <a:latin typeface="Times New Roman"/>
                          <a:ea typeface="Times New Roman"/>
                          <a:cs typeface="Times New Roman"/>
                        </a:rPr>
                        <a:t>440</a:t>
                      </a:r>
                      <a:r>
                        <a:rPr lang="ru-RU" sz="1400" spc="35">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299">
                <a:tc>
                  <a:txBody>
                    <a:bodyPr/>
                    <a:lstStyle/>
                    <a:p>
                      <a:pPr marL="150495" algn="l">
                        <a:spcBef>
                          <a:spcPts val="195"/>
                        </a:spcBef>
                        <a:spcAft>
                          <a:spcPts val="0"/>
                        </a:spcAft>
                      </a:pPr>
                      <a:r>
                        <a:rPr lang="ru-RU" sz="1400">
                          <a:effectLst/>
                          <a:latin typeface="Times New Roman"/>
                          <a:ea typeface="Times New Roman"/>
                          <a:cs typeface="Times New Roman"/>
                        </a:rPr>
                        <a:t>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955" algn="l">
                        <a:spcBef>
                          <a:spcPts val="195"/>
                        </a:spcBef>
                        <a:spcAft>
                          <a:spcPts val="0"/>
                        </a:spcAft>
                      </a:pPr>
                      <a:r>
                        <a:rPr lang="ru-RU" sz="1400">
                          <a:effectLst/>
                          <a:latin typeface="Times New Roman"/>
                          <a:ea typeface="Times New Roman"/>
                          <a:cs typeface="Times New Roman"/>
                        </a:rPr>
                        <a:t>Водитель</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890" algn="ctr">
                        <a:spcBef>
                          <a:spcPts val="195"/>
                        </a:spcBef>
                        <a:spcAft>
                          <a:spcPts val="0"/>
                        </a:spcAft>
                      </a:pPr>
                      <a:r>
                        <a:rPr lang="ru-RU" sz="1400" i="1">
                          <a:effectLst/>
                          <a:latin typeface="Times New Roman"/>
                          <a:ea typeface="Times New Roman"/>
                          <a:cs typeface="Times New Roman"/>
                        </a:rPr>
                        <a:t>1</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270" marR="116840" algn="ctr">
                        <a:spcBef>
                          <a:spcPts val="195"/>
                        </a:spcBef>
                        <a:spcAft>
                          <a:spcPts val="0"/>
                        </a:spcAft>
                      </a:pPr>
                      <a:r>
                        <a:rPr lang="ru-RU" sz="1400">
                          <a:effectLst/>
                          <a:latin typeface="Times New Roman"/>
                          <a:ea typeface="Times New Roman"/>
                          <a:cs typeface="Times New Roman"/>
                        </a:rPr>
                        <a:t>120</a:t>
                      </a:r>
                      <a:r>
                        <a:rPr lang="ru-RU" sz="1400" spc="40">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060" marR="215900" algn="ctr">
                        <a:spcBef>
                          <a:spcPts val="195"/>
                        </a:spcBef>
                        <a:spcAft>
                          <a:spcPts val="0"/>
                        </a:spcAft>
                      </a:pPr>
                      <a:r>
                        <a:rPr lang="ru-RU" sz="1400">
                          <a:effectLst/>
                          <a:latin typeface="Times New Roman"/>
                          <a:ea typeface="Times New Roman"/>
                          <a:cs typeface="Times New Roman"/>
                        </a:rPr>
                        <a:t>120</a:t>
                      </a:r>
                      <a:r>
                        <a:rPr lang="ru-RU" sz="1400" spc="40">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27660" algn="r">
                        <a:spcBef>
                          <a:spcPts val="195"/>
                        </a:spcBef>
                        <a:spcAft>
                          <a:spcPts val="0"/>
                        </a:spcAft>
                      </a:pPr>
                      <a:r>
                        <a:rPr lang="ru-RU" sz="1400">
                          <a:effectLst/>
                          <a:latin typeface="Times New Roman"/>
                          <a:ea typeface="Times New Roman"/>
                          <a:cs typeface="Times New Roman"/>
                        </a:rPr>
                        <a:t>12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4620" marR="122555" algn="ctr">
                        <a:spcBef>
                          <a:spcPts val="195"/>
                        </a:spcBef>
                        <a:spcAft>
                          <a:spcPts val="0"/>
                        </a:spcAft>
                      </a:pPr>
                      <a:r>
                        <a:rPr lang="ru-RU" sz="1400">
                          <a:effectLst/>
                          <a:latin typeface="Times New Roman"/>
                          <a:ea typeface="Times New Roman"/>
                          <a:cs typeface="Times New Roman"/>
                        </a:rPr>
                        <a:t>1</a:t>
                      </a:r>
                      <a:r>
                        <a:rPr lang="ru-RU" sz="1400" spc="30">
                          <a:effectLst/>
                          <a:latin typeface="Times New Roman"/>
                          <a:ea typeface="Times New Roman"/>
                          <a:cs typeface="Times New Roman"/>
                        </a:rPr>
                        <a:t> </a:t>
                      </a:r>
                      <a:r>
                        <a:rPr lang="ru-RU" sz="1400">
                          <a:effectLst/>
                          <a:latin typeface="Times New Roman"/>
                          <a:ea typeface="Times New Roman"/>
                          <a:cs typeface="Times New Roman"/>
                        </a:rPr>
                        <a:t>440</a:t>
                      </a:r>
                      <a:r>
                        <a:rPr lang="ru-RU" sz="1400" spc="35">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299">
                <a:tc>
                  <a:txBody>
                    <a:bodyPr/>
                    <a:lstStyle/>
                    <a:p>
                      <a:pPr marL="116840" algn="l">
                        <a:spcBef>
                          <a:spcPts val="195"/>
                        </a:spcBef>
                        <a:spcAft>
                          <a:spcPts val="0"/>
                        </a:spcAft>
                      </a:pPr>
                      <a:r>
                        <a:rPr lang="ru-RU" sz="1400">
                          <a:effectLst/>
                          <a:latin typeface="Times New Roman"/>
                          <a:ea typeface="Times New Roman"/>
                          <a:cs typeface="Times New Roman"/>
                        </a:rPr>
                        <a:t>10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955" algn="l">
                        <a:spcBef>
                          <a:spcPts val="195"/>
                        </a:spcBef>
                        <a:spcAft>
                          <a:spcPts val="0"/>
                        </a:spcAft>
                      </a:pPr>
                      <a:r>
                        <a:rPr lang="ru-RU" sz="1400">
                          <a:effectLst/>
                          <a:latin typeface="Times New Roman"/>
                          <a:ea typeface="Times New Roman"/>
                          <a:cs typeface="Times New Roman"/>
                        </a:rPr>
                        <a:t>Электрик</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890" algn="ctr">
                        <a:spcBef>
                          <a:spcPts val="195"/>
                        </a:spcBef>
                        <a:spcAft>
                          <a:spcPts val="0"/>
                        </a:spcAft>
                      </a:pPr>
                      <a:r>
                        <a:rPr lang="ru-RU" sz="1400" i="1">
                          <a:effectLst/>
                          <a:latin typeface="Times New Roman"/>
                          <a:ea typeface="Times New Roman"/>
                          <a:cs typeface="Times New Roman"/>
                        </a:rPr>
                        <a:t>1</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270" marR="116840" algn="ctr">
                        <a:spcBef>
                          <a:spcPts val="195"/>
                        </a:spcBef>
                        <a:spcAft>
                          <a:spcPts val="0"/>
                        </a:spcAft>
                      </a:pPr>
                      <a:r>
                        <a:rPr lang="ru-RU" sz="1400">
                          <a:effectLst/>
                          <a:latin typeface="Times New Roman"/>
                          <a:ea typeface="Times New Roman"/>
                          <a:cs typeface="Times New Roman"/>
                        </a:rPr>
                        <a:t>120</a:t>
                      </a:r>
                      <a:r>
                        <a:rPr lang="ru-RU" sz="1400" spc="40">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060" marR="215900" algn="ctr">
                        <a:spcBef>
                          <a:spcPts val="195"/>
                        </a:spcBef>
                        <a:spcAft>
                          <a:spcPts val="0"/>
                        </a:spcAft>
                      </a:pPr>
                      <a:r>
                        <a:rPr lang="ru-RU" sz="1400">
                          <a:effectLst/>
                          <a:latin typeface="Times New Roman"/>
                          <a:ea typeface="Times New Roman"/>
                          <a:cs typeface="Times New Roman"/>
                        </a:rPr>
                        <a:t>120</a:t>
                      </a:r>
                      <a:r>
                        <a:rPr lang="ru-RU" sz="1400" spc="40">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27660" algn="r">
                        <a:spcBef>
                          <a:spcPts val="195"/>
                        </a:spcBef>
                        <a:spcAft>
                          <a:spcPts val="0"/>
                        </a:spcAft>
                      </a:pPr>
                      <a:r>
                        <a:rPr lang="ru-RU" sz="1400">
                          <a:effectLst/>
                          <a:latin typeface="Times New Roman"/>
                          <a:ea typeface="Times New Roman"/>
                          <a:cs typeface="Times New Roman"/>
                        </a:rPr>
                        <a:t>12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4620" marR="122555" algn="ctr">
                        <a:spcBef>
                          <a:spcPts val="195"/>
                        </a:spcBef>
                        <a:spcAft>
                          <a:spcPts val="0"/>
                        </a:spcAft>
                      </a:pPr>
                      <a:r>
                        <a:rPr lang="ru-RU" sz="1400">
                          <a:effectLst/>
                          <a:latin typeface="Times New Roman"/>
                          <a:ea typeface="Times New Roman"/>
                          <a:cs typeface="Times New Roman"/>
                        </a:rPr>
                        <a:t>1</a:t>
                      </a:r>
                      <a:r>
                        <a:rPr lang="ru-RU" sz="1400" spc="30">
                          <a:effectLst/>
                          <a:latin typeface="Times New Roman"/>
                          <a:ea typeface="Times New Roman"/>
                          <a:cs typeface="Times New Roman"/>
                        </a:rPr>
                        <a:t> </a:t>
                      </a:r>
                      <a:r>
                        <a:rPr lang="ru-RU" sz="1400">
                          <a:effectLst/>
                          <a:latin typeface="Times New Roman"/>
                          <a:ea typeface="Times New Roman"/>
                          <a:cs typeface="Times New Roman"/>
                        </a:rPr>
                        <a:t>440</a:t>
                      </a:r>
                      <a:r>
                        <a:rPr lang="ru-RU" sz="1400" spc="35">
                          <a:effectLst/>
                          <a:latin typeface="Times New Roman"/>
                          <a:ea typeface="Times New Roman"/>
                          <a:cs typeface="Times New Roman"/>
                        </a:rPr>
                        <a:t> </a:t>
                      </a:r>
                      <a:r>
                        <a:rPr lang="ru-RU" sz="14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299">
                <a:tc gridSpan="2">
                  <a:txBody>
                    <a:bodyPr/>
                    <a:lstStyle/>
                    <a:p>
                      <a:pPr marL="281305" algn="l">
                        <a:spcBef>
                          <a:spcPts val="160"/>
                        </a:spcBef>
                        <a:spcAft>
                          <a:spcPts val="0"/>
                        </a:spcAft>
                      </a:pPr>
                      <a:r>
                        <a:rPr lang="ru-RU" sz="1400" b="1">
                          <a:effectLst/>
                          <a:latin typeface="Times New Roman"/>
                          <a:ea typeface="Times New Roman"/>
                          <a:cs typeface="Times New Roman"/>
                        </a:rPr>
                        <a:t>Итого</a:t>
                      </a:r>
                      <a:r>
                        <a:rPr lang="ru-RU" sz="1400" b="1" spc="55">
                          <a:effectLst/>
                          <a:latin typeface="Times New Roman"/>
                          <a:ea typeface="Times New Roman"/>
                          <a:cs typeface="Times New Roman"/>
                        </a:rPr>
                        <a:t> </a:t>
                      </a:r>
                      <a:r>
                        <a:rPr lang="ru-RU" sz="1400" b="1">
                          <a:effectLst/>
                          <a:latin typeface="Times New Roman"/>
                          <a:ea typeface="Times New Roman"/>
                          <a:cs typeface="Times New Roman"/>
                        </a:rPr>
                        <a:t>по</a:t>
                      </a:r>
                      <a:r>
                        <a:rPr lang="ru-RU" sz="1400" b="1" spc="55">
                          <a:effectLst/>
                          <a:latin typeface="Times New Roman"/>
                          <a:ea typeface="Times New Roman"/>
                          <a:cs typeface="Times New Roman"/>
                        </a:rPr>
                        <a:t> </a:t>
                      </a:r>
                      <a:r>
                        <a:rPr lang="ru-RU" sz="1400" b="1">
                          <a:effectLst/>
                          <a:latin typeface="Times New Roman"/>
                          <a:ea typeface="Times New Roman"/>
                          <a:cs typeface="Times New Roman"/>
                        </a:rPr>
                        <a:t>производ.</a:t>
                      </a:r>
                      <a:r>
                        <a:rPr lang="ru-RU" sz="1400" b="1" spc="45">
                          <a:effectLst/>
                          <a:latin typeface="Times New Roman"/>
                          <a:ea typeface="Times New Roman"/>
                          <a:cs typeface="Times New Roman"/>
                        </a:rPr>
                        <a:t> </a:t>
                      </a:r>
                      <a:r>
                        <a:rPr lang="ru-RU" sz="1400" b="1">
                          <a:effectLst/>
                          <a:latin typeface="Times New Roman"/>
                          <a:ea typeface="Times New Roman"/>
                          <a:cs typeface="Times New Roman"/>
                        </a:rPr>
                        <a:t>персоналу</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hMerge="1">
                  <a:txBody>
                    <a:bodyPr/>
                    <a:lstStyle/>
                    <a:p>
                      <a:endParaRPr lang="ru-RU"/>
                    </a:p>
                  </a:txBody>
                  <a:tcPr/>
                </a:tc>
                <a:tc>
                  <a:txBody>
                    <a:bodyPr/>
                    <a:lstStyle/>
                    <a:p>
                      <a:pPr marL="21590" marR="32385" algn="ctr">
                        <a:spcBef>
                          <a:spcPts val="195"/>
                        </a:spcBef>
                        <a:spcAft>
                          <a:spcPts val="0"/>
                        </a:spcAft>
                      </a:pPr>
                      <a:r>
                        <a:rPr lang="ru-RU" sz="1400" b="1" i="1">
                          <a:effectLst/>
                          <a:latin typeface="Times New Roman"/>
                          <a:ea typeface="Times New Roman"/>
                          <a:cs typeface="Times New Roman"/>
                        </a:rPr>
                        <a:t>11</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28270" marR="116840" algn="ctr">
                        <a:spcBef>
                          <a:spcPts val="210"/>
                        </a:spcBef>
                        <a:spcAft>
                          <a:spcPts val="0"/>
                        </a:spcAft>
                      </a:pPr>
                      <a:r>
                        <a:rPr lang="ru-RU" sz="1400" b="1">
                          <a:effectLst/>
                          <a:latin typeface="Times New Roman"/>
                          <a:ea typeface="Times New Roman"/>
                          <a:cs typeface="Times New Roman"/>
                        </a:rPr>
                        <a:t>1</a:t>
                      </a:r>
                      <a:r>
                        <a:rPr lang="ru-RU" sz="1400" b="1" spc="30">
                          <a:effectLst/>
                          <a:latin typeface="Times New Roman"/>
                          <a:ea typeface="Times New Roman"/>
                          <a:cs typeface="Times New Roman"/>
                        </a:rPr>
                        <a:t> </a:t>
                      </a:r>
                      <a:r>
                        <a:rPr lang="ru-RU" sz="1400" b="1">
                          <a:effectLst/>
                          <a:latin typeface="Times New Roman"/>
                          <a:ea typeface="Times New Roman"/>
                          <a:cs typeface="Times New Roman"/>
                        </a:rPr>
                        <a:t>080</a:t>
                      </a:r>
                      <a:r>
                        <a:rPr lang="ru-RU" sz="1400" b="1" spc="35">
                          <a:effectLst/>
                          <a:latin typeface="Times New Roman"/>
                          <a:ea typeface="Times New Roman"/>
                          <a:cs typeface="Times New Roman"/>
                        </a:rPr>
                        <a:t> </a:t>
                      </a:r>
                      <a:r>
                        <a:rPr lang="ru-RU" sz="1400" b="1">
                          <a:effectLst/>
                          <a:latin typeface="Times New Roman"/>
                          <a:ea typeface="Times New Roman"/>
                          <a:cs typeface="Times New Roman"/>
                        </a:rPr>
                        <a:t>000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226060" marR="215900" algn="ctr">
                        <a:spcBef>
                          <a:spcPts val="210"/>
                        </a:spcBef>
                        <a:spcAft>
                          <a:spcPts val="0"/>
                        </a:spcAft>
                      </a:pPr>
                      <a:r>
                        <a:rPr lang="ru-RU" sz="1400" b="1">
                          <a:effectLst/>
                          <a:latin typeface="Times New Roman"/>
                          <a:ea typeface="Times New Roman"/>
                          <a:cs typeface="Times New Roman"/>
                        </a:rPr>
                        <a:t>1</a:t>
                      </a:r>
                      <a:r>
                        <a:rPr lang="ru-RU" sz="1400" b="1" spc="30">
                          <a:effectLst/>
                          <a:latin typeface="Times New Roman"/>
                          <a:ea typeface="Times New Roman"/>
                          <a:cs typeface="Times New Roman"/>
                        </a:rPr>
                        <a:t> </a:t>
                      </a:r>
                      <a:r>
                        <a:rPr lang="ru-RU" sz="1400" b="1">
                          <a:effectLst/>
                          <a:latin typeface="Times New Roman"/>
                          <a:ea typeface="Times New Roman"/>
                          <a:cs typeface="Times New Roman"/>
                        </a:rPr>
                        <a:t>180</a:t>
                      </a:r>
                      <a:r>
                        <a:rPr lang="ru-RU" sz="1400" b="1" spc="35">
                          <a:effectLst/>
                          <a:latin typeface="Times New Roman"/>
                          <a:ea typeface="Times New Roman"/>
                          <a:cs typeface="Times New Roman"/>
                        </a:rPr>
                        <a:t> </a:t>
                      </a:r>
                      <a:r>
                        <a:rPr lang="ru-RU" sz="1400" b="1">
                          <a:effectLst/>
                          <a:latin typeface="Times New Roman"/>
                          <a:ea typeface="Times New Roman"/>
                          <a:cs typeface="Times New Roman"/>
                        </a:rPr>
                        <a:t>000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R="371475" algn="r">
                        <a:spcBef>
                          <a:spcPts val="210"/>
                        </a:spcBef>
                        <a:spcAft>
                          <a:spcPts val="0"/>
                        </a:spcAft>
                      </a:pPr>
                      <a:r>
                        <a:rPr lang="ru-RU" sz="1400" b="1">
                          <a:effectLst/>
                          <a:latin typeface="Times New Roman"/>
                          <a:ea typeface="Times New Roman"/>
                          <a:cs typeface="Times New Roman"/>
                        </a:rPr>
                        <a:t>-</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35890" marR="122555" algn="ctr">
                        <a:spcBef>
                          <a:spcPts val="210"/>
                        </a:spcBef>
                        <a:spcAft>
                          <a:spcPts val="0"/>
                        </a:spcAft>
                      </a:pPr>
                      <a:r>
                        <a:rPr lang="ru-RU" sz="1400" b="1">
                          <a:effectLst/>
                          <a:latin typeface="Times New Roman"/>
                          <a:ea typeface="Times New Roman"/>
                          <a:cs typeface="Times New Roman"/>
                        </a:rPr>
                        <a:t>14</a:t>
                      </a:r>
                      <a:r>
                        <a:rPr lang="ru-RU" sz="1400" b="1" spc="35">
                          <a:effectLst/>
                          <a:latin typeface="Times New Roman"/>
                          <a:ea typeface="Times New Roman"/>
                          <a:cs typeface="Times New Roman"/>
                        </a:rPr>
                        <a:t> </a:t>
                      </a:r>
                      <a:r>
                        <a:rPr lang="ru-RU" sz="1400" b="1">
                          <a:effectLst/>
                          <a:latin typeface="Times New Roman"/>
                          <a:ea typeface="Times New Roman"/>
                          <a:cs typeface="Times New Roman"/>
                        </a:rPr>
                        <a:t>160</a:t>
                      </a:r>
                      <a:r>
                        <a:rPr lang="ru-RU" sz="1400" b="1" spc="40">
                          <a:effectLst/>
                          <a:latin typeface="Times New Roman"/>
                          <a:ea typeface="Times New Roman"/>
                          <a:cs typeface="Times New Roman"/>
                        </a:rPr>
                        <a:t> </a:t>
                      </a:r>
                      <a:r>
                        <a:rPr lang="ru-RU" sz="1400" b="1">
                          <a:effectLst/>
                          <a:latin typeface="Times New Roman"/>
                          <a:ea typeface="Times New Roman"/>
                          <a:cs typeface="Times New Roman"/>
                        </a:rPr>
                        <a:t>000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r>
              <a:tr h="171299">
                <a:tc gridSpan="2">
                  <a:txBody>
                    <a:bodyPr/>
                    <a:lstStyle/>
                    <a:p>
                      <a:pPr marL="972820" marR="960755" algn="ctr">
                        <a:spcBef>
                          <a:spcPts val="160"/>
                        </a:spcBef>
                        <a:spcAft>
                          <a:spcPts val="0"/>
                        </a:spcAft>
                      </a:pPr>
                      <a:r>
                        <a:rPr lang="ru-RU" sz="1400" b="1">
                          <a:effectLst/>
                          <a:latin typeface="Times New Roman"/>
                          <a:ea typeface="Times New Roman"/>
                          <a:cs typeface="Times New Roman"/>
                        </a:rPr>
                        <a:t>Всего:</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hMerge="1">
                  <a:txBody>
                    <a:bodyPr/>
                    <a:lstStyle/>
                    <a:p>
                      <a:endParaRPr lang="ru-RU"/>
                    </a:p>
                  </a:txBody>
                  <a:tcPr/>
                </a:tc>
                <a:tc>
                  <a:txBody>
                    <a:bodyPr/>
                    <a:lstStyle/>
                    <a:p>
                      <a:pPr marL="21590" marR="32385" algn="ctr">
                        <a:spcBef>
                          <a:spcPts val="195"/>
                        </a:spcBef>
                        <a:spcAft>
                          <a:spcPts val="0"/>
                        </a:spcAft>
                      </a:pPr>
                      <a:r>
                        <a:rPr lang="ru-RU" sz="1400" b="1" i="1">
                          <a:effectLst/>
                          <a:latin typeface="Times New Roman"/>
                          <a:ea typeface="Times New Roman"/>
                          <a:cs typeface="Times New Roman"/>
                        </a:rPr>
                        <a:t>17</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28270" marR="116840" algn="ctr">
                        <a:spcBef>
                          <a:spcPts val="210"/>
                        </a:spcBef>
                        <a:spcAft>
                          <a:spcPts val="0"/>
                        </a:spcAft>
                      </a:pPr>
                      <a:r>
                        <a:rPr lang="ru-RU" sz="1400" b="1">
                          <a:effectLst/>
                          <a:latin typeface="Times New Roman"/>
                          <a:ea typeface="Times New Roman"/>
                          <a:cs typeface="Times New Roman"/>
                        </a:rPr>
                        <a:t>2</a:t>
                      </a:r>
                      <a:r>
                        <a:rPr lang="ru-RU" sz="1400" b="1" spc="30">
                          <a:effectLst/>
                          <a:latin typeface="Times New Roman"/>
                          <a:ea typeface="Times New Roman"/>
                          <a:cs typeface="Times New Roman"/>
                        </a:rPr>
                        <a:t> </a:t>
                      </a:r>
                      <a:r>
                        <a:rPr lang="ru-RU" sz="1400" b="1">
                          <a:effectLst/>
                          <a:latin typeface="Times New Roman"/>
                          <a:ea typeface="Times New Roman"/>
                          <a:cs typeface="Times New Roman"/>
                        </a:rPr>
                        <a:t>130</a:t>
                      </a:r>
                      <a:r>
                        <a:rPr lang="ru-RU" sz="1400" b="1" spc="35">
                          <a:effectLst/>
                          <a:latin typeface="Times New Roman"/>
                          <a:ea typeface="Times New Roman"/>
                          <a:cs typeface="Times New Roman"/>
                        </a:rPr>
                        <a:t> </a:t>
                      </a:r>
                      <a:r>
                        <a:rPr lang="ru-RU" sz="1400" b="1">
                          <a:effectLst/>
                          <a:latin typeface="Times New Roman"/>
                          <a:ea typeface="Times New Roman"/>
                          <a:cs typeface="Times New Roman"/>
                        </a:rPr>
                        <a:t>000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226060" marR="215900" algn="ctr">
                        <a:spcBef>
                          <a:spcPts val="210"/>
                        </a:spcBef>
                        <a:spcAft>
                          <a:spcPts val="0"/>
                        </a:spcAft>
                      </a:pPr>
                      <a:r>
                        <a:rPr lang="ru-RU" sz="1400" b="1">
                          <a:effectLst/>
                          <a:latin typeface="Times New Roman"/>
                          <a:ea typeface="Times New Roman"/>
                          <a:cs typeface="Times New Roman"/>
                        </a:rPr>
                        <a:t>2</a:t>
                      </a:r>
                      <a:r>
                        <a:rPr lang="ru-RU" sz="1400" b="1" spc="30">
                          <a:effectLst/>
                          <a:latin typeface="Times New Roman"/>
                          <a:ea typeface="Times New Roman"/>
                          <a:cs typeface="Times New Roman"/>
                        </a:rPr>
                        <a:t> </a:t>
                      </a:r>
                      <a:r>
                        <a:rPr lang="ru-RU" sz="1400" b="1">
                          <a:effectLst/>
                          <a:latin typeface="Times New Roman"/>
                          <a:ea typeface="Times New Roman"/>
                          <a:cs typeface="Times New Roman"/>
                        </a:rPr>
                        <a:t>230</a:t>
                      </a:r>
                      <a:r>
                        <a:rPr lang="ru-RU" sz="1400" b="1" spc="35">
                          <a:effectLst/>
                          <a:latin typeface="Times New Roman"/>
                          <a:ea typeface="Times New Roman"/>
                          <a:cs typeface="Times New Roman"/>
                        </a:rPr>
                        <a:t> </a:t>
                      </a:r>
                      <a:r>
                        <a:rPr lang="ru-RU" sz="1400" b="1">
                          <a:effectLst/>
                          <a:latin typeface="Times New Roman"/>
                          <a:ea typeface="Times New Roman"/>
                          <a:cs typeface="Times New Roman"/>
                        </a:rPr>
                        <a:t>000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R="371475" algn="r">
                        <a:spcBef>
                          <a:spcPts val="210"/>
                        </a:spcBef>
                        <a:spcAft>
                          <a:spcPts val="0"/>
                        </a:spcAft>
                      </a:pPr>
                      <a:r>
                        <a:rPr lang="ru-RU" sz="1400" b="1">
                          <a:effectLst/>
                          <a:latin typeface="Times New Roman"/>
                          <a:ea typeface="Times New Roman"/>
                          <a:cs typeface="Times New Roman"/>
                        </a:rPr>
                        <a:t>-</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35890" marR="122555" algn="ctr">
                        <a:spcBef>
                          <a:spcPts val="210"/>
                        </a:spcBef>
                        <a:spcAft>
                          <a:spcPts val="0"/>
                        </a:spcAft>
                      </a:pPr>
                      <a:r>
                        <a:rPr lang="ru-RU" sz="1400" b="1">
                          <a:effectLst/>
                          <a:latin typeface="Times New Roman"/>
                          <a:ea typeface="Times New Roman"/>
                          <a:cs typeface="Times New Roman"/>
                        </a:rPr>
                        <a:t>26</a:t>
                      </a:r>
                      <a:r>
                        <a:rPr lang="ru-RU" sz="1400" b="1" spc="35">
                          <a:effectLst/>
                          <a:latin typeface="Times New Roman"/>
                          <a:ea typeface="Times New Roman"/>
                          <a:cs typeface="Times New Roman"/>
                        </a:rPr>
                        <a:t> </a:t>
                      </a:r>
                      <a:r>
                        <a:rPr lang="ru-RU" sz="1400" b="1">
                          <a:effectLst/>
                          <a:latin typeface="Times New Roman"/>
                          <a:ea typeface="Times New Roman"/>
                          <a:cs typeface="Times New Roman"/>
                        </a:rPr>
                        <a:t>760</a:t>
                      </a:r>
                      <a:r>
                        <a:rPr lang="ru-RU" sz="1400" b="1" spc="40">
                          <a:effectLst/>
                          <a:latin typeface="Times New Roman"/>
                          <a:ea typeface="Times New Roman"/>
                          <a:cs typeface="Times New Roman"/>
                        </a:rPr>
                        <a:t> </a:t>
                      </a:r>
                      <a:r>
                        <a:rPr lang="ru-RU" sz="1400" b="1">
                          <a:effectLst/>
                          <a:latin typeface="Times New Roman"/>
                          <a:ea typeface="Times New Roman"/>
                          <a:cs typeface="Times New Roman"/>
                        </a:rPr>
                        <a:t>000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r>
              <a:tr h="164690">
                <a:tc gridSpan="6">
                  <a:txBody>
                    <a:bodyPr/>
                    <a:lstStyle/>
                    <a:p>
                      <a:pPr marL="1910715" marR="1868170" algn="ctr">
                        <a:spcBef>
                          <a:spcPts val="135"/>
                        </a:spcBef>
                        <a:spcAft>
                          <a:spcPts val="0"/>
                        </a:spcAft>
                      </a:pPr>
                      <a:r>
                        <a:rPr lang="ru-RU" sz="1400" b="1">
                          <a:effectLst/>
                          <a:latin typeface="Times New Roman"/>
                          <a:ea typeface="Times New Roman"/>
                          <a:cs typeface="Times New Roman"/>
                        </a:rPr>
                        <a:t>Налоги</a:t>
                      </a:r>
                      <a:r>
                        <a:rPr lang="ru-RU" sz="1400" b="1" spc="40">
                          <a:effectLst/>
                          <a:latin typeface="Times New Roman"/>
                          <a:ea typeface="Times New Roman"/>
                          <a:cs typeface="Times New Roman"/>
                        </a:rPr>
                        <a:t> </a:t>
                      </a:r>
                      <a:r>
                        <a:rPr lang="ru-RU" sz="1400" b="1">
                          <a:effectLst/>
                          <a:latin typeface="Times New Roman"/>
                          <a:ea typeface="Times New Roman"/>
                          <a:cs typeface="Times New Roman"/>
                        </a:rPr>
                        <a:t>и</a:t>
                      </a:r>
                      <a:r>
                        <a:rPr lang="ru-RU" sz="1400" b="1" spc="35">
                          <a:effectLst/>
                          <a:latin typeface="Times New Roman"/>
                          <a:ea typeface="Times New Roman"/>
                          <a:cs typeface="Times New Roman"/>
                        </a:rPr>
                        <a:t> </a:t>
                      </a:r>
                      <a:r>
                        <a:rPr lang="ru-RU" sz="1400" b="1">
                          <a:effectLst/>
                          <a:latin typeface="Times New Roman"/>
                          <a:ea typeface="Times New Roman"/>
                          <a:cs typeface="Times New Roman"/>
                        </a:rPr>
                        <a:t>отчисления</a:t>
                      </a:r>
                      <a:r>
                        <a:rPr lang="ru-RU" sz="1400" b="1" spc="40">
                          <a:effectLst/>
                          <a:latin typeface="Times New Roman"/>
                          <a:ea typeface="Times New Roman"/>
                          <a:cs typeface="Times New Roman"/>
                        </a:rPr>
                        <a:t> </a:t>
                      </a:r>
                      <a:r>
                        <a:rPr lang="ru-RU" sz="1400" b="1">
                          <a:effectLst/>
                          <a:latin typeface="Times New Roman"/>
                          <a:ea typeface="Times New Roman"/>
                          <a:cs typeface="Times New Roman"/>
                        </a:rPr>
                        <a:t>по</a:t>
                      </a:r>
                      <a:r>
                        <a:rPr lang="ru-RU" sz="1400" b="1" spc="45">
                          <a:effectLst/>
                          <a:latin typeface="Times New Roman"/>
                          <a:ea typeface="Times New Roman"/>
                          <a:cs typeface="Times New Roman"/>
                        </a:rPr>
                        <a:t> </a:t>
                      </a:r>
                      <a:r>
                        <a:rPr lang="ru-RU" sz="1400" b="1">
                          <a:effectLst/>
                          <a:latin typeface="Times New Roman"/>
                          <a:ea typeface="Times New Roman"/>
                          <a:cs typeface="Times New Roman"/>
                        </a:rPr>
                        <a:t>з/п:</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134620" marR="122555" algn="ctr">
                        <a:spcBef>
                          <a:spcPts val="185"/>
                        </a:spcBef>
                        <a:spcAft>
                          <a:spcPts val="0"/>
                        </a:spcAft>
                      </a:pPr>
                      <a:r>
                        <a:rPr lang="ru-RU" sz="1400" b="1">
                          <a:effectLst/>
                          <a:latin typeface="Times New Roman"/>
                          <a:ea typeface="Times New Roman"/>
                          <a:cs typeface="Times New Roman"/>
                        </a:rPr>
                        <a:t>1</a:t>
                      </a:r>
                      <a:r>
                        <a:rPr lang="ru-RU" sz="1400" b="1" spc="30">
                          <a:effectLst/>
                          <a:latin typeface="Times New Roman"/>
                          <a:ea typeface="Times New Roman"/>
                          <a:cs typeface="Times New Roman"/>
                        </a:rPr>
                        <a:t> </a:t>
                      </a:r>
                      <a:r>
                        <a:rPr lang="ru-RU" sz="1400" b="1">
                          <a:effectLst/>
                          <a:latin typeface="Times New Roman"/>
                          <a:ea typeface="Times New Roman"/>
                          <a:cs typeface="Times New Roman"/>
                        </a:rPr>
                        <a:t>204</a:t>
                      </a:r>
                      <a:r>
                        <a:rPr lang="ru-RU" sz="1400" b="1" spc="35">
                          <a:effectLst/>
                          <a:latin typeface="Times New Roman"/>
                          <a:ea typeface="Times New Roman"/>
                          <a:cs typeface="Times New Roman"/>
                        </a:rPr>
                        <a:t> </a:t>
                      </a:r>
                      <a:r>
                        <a:rPr lang="ru-RU" sz="1400" b="1">
                          <a:effectLst/>
                          <a:latin typeface="Times New Roman"/>
                          <a:ea typeface="Times New Roman"/>
                          <a:cs typeface="Times New Roman"/>
                        </a:rPr>
                        <a:t>200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690">
                <a:tc gridSpan="6">
                  <a:txBody>
                    <a:bodyPr/>
                    <a:lstStyle/>
                    <a:p>
                      <a:pPr marL="1878330" marR="1868170" algn="ctr">
                        <a:spcBef>
                          <a:spcPts val="125"/>
                        </a:spcBef>
                        <a:spcAft>
                          <a:spcPts val="0"/>
                        </a:spcAft>
                      </a:pPr>
                      <a:r>
                        <a:rPr lang="ru-RU" sz="1400">
                          <a:effectLst/>
                          <a:latin typeface="Times New Roman"/>
                          <a:ea typeface="Times New Roman"/>
                          <a:cs typeface="Times New Roman"/>
                        </a:rPr>
                        <a:t>5%</a:t>
                      </a:r>
                      <a:r>
                        <a:rPr lang="ru-RU" sz="1400" spc="50">
                          <a:effectLst/>
                          <a:latin typeface="Times New Roman"/>
                          <a:ea typeface="Times New Roman"/>
                          <a:cs typeface="Times New Roman"/>
                        </a:rPr>
                        <a:t> </a:t>
                      </a:r>
                      <a:r>
                        <a:rPr lang="ru-RU" sz="1400">
                          <a:effectLst/>
                          <a:latin typeface="Times New Roman"/>
                          <a:ea typeface="Times New Roman"/>
                          <a:cs typeface="Times New Roman"/>
                        </a:rPr>
                        <a:t>социальные</a:t>
                      </a:r>
                      <a:r>
                        <a:rPr lang="ru-RU" sz="1400" spc="50">
                          <a:effectLst/>
                          <a:latin typeface="Times New Roman"/>
                          <a:ea typeface="Times New Roman"/>
                          <a:cs typeface="Times New Roman"/>
                        </a:rPr>
                        <a:t> </a:t>
                      </a:r>
                      <a:r>
                        <a:rPr lang="ru-RU" sz="1400">
                          <a:effectLst/>
                          <a:latin typeface="Times New Roman"/>
                          <a:ea typeface="Times New Roman"/>
                          <a:cs typeface="Times New Roman"/>
                        </a:rPr>
                        <a:t>отчисления</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134620" marR="122555" algn="ctr">
                        <a:spcBef>
                          <a:spcPts val="175"/>
                        </a:spcBef>
                        <a:spcAft>
                          <a:spcPts val="0"/>
                        </a:spcAft>
                      </a:pPr>
                      <a:r>
                        <a:rPr lang="ru-RU" sz="1400" dirty="0">
                          <a:effectLst/>
                          <a:latin typeface="Times New Roman"/>
                          <a:ea typeface="Times New Roman"/>
                          <a:cs typeface="Times New Roman"/>
                        </a:rPr>
                        <a:t>1</a:t>
                      </a:r>
                      <a:r>
                        <a:rPr lang="ru-RU" sz="1400" spc="30" dirty="0">
                          <a:effectLst/>
                          <a:latin typeface="Times New Roman"/>
                          <a:ea typeface="Times New Roman"/>
                          <a:cs typeface="Times New Roman"/>
                        </a:rPr>
                        <a:t> </a:t>
                      </a:r>
                      <a:r>
                        <a:rPr lang="ru-RU" sz="1400" dirty="0">
                          <a:effectLst/>
                          <a:latin typeface="Times New Roman"/>
                          <a:ea typeface="Times New Roman"/>
                          <a:cs typeface="Times New Roman"/>
                        </a:rPr>
                        <a:t>204</a:t>
                      </a:r>
                      <a:r>
                        <a:rPr lang="ru-RU" sz="1400" spc="35" dirty="0">
                          <a:effectLst/>
                          <a:latin typeface="Times New Roman"/>
                          <a:ea typeface="Times New Roman"/>
                          <a:cs typeface="Times New Roman"/>
                        </a:rPr>
                        <a:t> </a:t>
                      </a:r>
                      <a:r>
                        <a:rPr lang="ru-RU" sz="1400" dirty="0">
                          <a:effectLst/>
                          <a:latin typeface="Times New Roman"/>
                          <a:ea typeface="Times New Roman"/>
                          <a:cs typeface="Times New Roman"/>
                        </a:rPr>
                        <a:t>200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78877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2890809" y="40011"/>
            <a:ext cx="9301025" cy="535999"/>
          </a:xfrm>
          <a:custGeom>
            <a:avLst/>
            <a:gdLst/>
            <a:ahLst/>
            <a:cxnLst/>
            <a:rect l="l" t="t" r="r" b="b"/>
            <a:pathLst>
              <a:path w="7557083" h="535999" extrusionOk="0">
                <a:moveTo>
                  <a:pt x="209725" y="0"/>
                </a:moveTo>
                <a:lnTo>
                  <a:pt x="7557083" y="0"/>
                </a:lnTo>
                <a:lnTo>
                  <a:pt x="7557083" y="535999"/>
                </a:lnTo>
                <a:lnTo>
                  <a:pt x="0" y="535999"/>
                </a:lnTo>
                <a:lnTo>
                  <a:pt x="209725" y="0"/>
                </a:lnTo>
                <a:close/>
              </a:path>
            </a:pathLst>
          </a:custGeom>
          <a:solidFill>
            <a:srgbClr val="0963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pitchFamily="18" charset="0"/>
              <a:ea typeface="Calibri"/>
              <a:cs typeface="Times New Roman" pitchFamily="18" charset="0"/>
              <a:sym typeface="Calibri"/>
            </a:endParaRPr>
          </a:p>
        </p:txBody>
      </p:sp>
      <p:sp>
        <p:nvSpPr>
          <p:cNvPr id="100" name="Google Shape;100;p2"/>
          <p:cNvSpPr/>
          <p:nvPr/>
        </p:nvSpPr>
        <p:spPr>
          <a:xfrm>
            <a:off x="-974" y="914028"/>
            <a:ext cx="114297" cy="284424"/>
          </a:xfrm>
          <a:prstGeom prst="rect">
            <a:avLst/>
          </a:prstGeom>
          <a:solidFill>
            <a:srgbClr val="A8C013">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2"/>
          <p:cNvSpPr/>
          <p:nvPr/>
        </p:nvSpPr>
        <p:spPr>
          <a:xfrm>
            <a:off x="-3" y="551018"/>
            <a:ext cx="12192004" cy="45719"/>
          </a:xfrm>
          <a:prstGeom prst="rect">
            <a:avLst/>
          </a:prstGeom>
          <a:solidFill>
            <a:srgbClr val="0963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2"/>
          <p:cNvSpPr/>
          <p:nvPr/>
        </p:nvSpPr>
        <p:spPr>
          <a:xfrm>
            <a:off x="5419898" y="150279"/>
            <a:ext cx="5055151" cy="346239"/>
          </a:xfrm>
          <a:prstGeom prst="rect">
            <a:avLst/>
          </a:prstGeom>
          <a:noFill/>
          <a:ln>
            <a:noFill/>
          </a:ln>
        </p:spPr>
        <p:txBody>
          <a:bodyPr spcFirstLastPara="1" wrap="square" lIns="99050" tIns="49525" rIns="99050" bIns="49525" anchor="t" anchorCtr="0">
            <a:spAutoFit/>
          </a:bodyPr>
          <a:lstStyle/>
          <a:p>
            <a:r>
              <a:rPr lang="ru-RU" sz="1600" b="1" dirty="0">
                <a:solidFill>
                  <a:schemeClr val="bg1"/>
                </a:solidFill>
              </a:rPr>
              <a:t>Расчет затрат по коммунальным услугам</a:t>
            </a:r>
            <a:endParaRPr lang="ru-RU" sz="1600" dirty="0">
              <a:solidFill>
                <a:schemeClr val="bg1"/>
              </a:solidFill>
            </a:endParaRPr>
          </a:p>
        </p:txBody>
      </p:sp>
      <p:sp>
        <p:nvSpPr>
          <p:cNvPr id="105" name="Google Shape;105;p2"/>
          <p:cNvSpPr/>
          <p:nvPr/>
        </p:nvSpPr>
        <p:spPr>
          <a:xfrm>
            <a:off x="12078480" y="6576222"/>
            <a:ext cx="113354" cy="107948"/>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06" name="Google Shape;106;p2"/>
          <p:cNvCxnSpPr/>
          <p:nvPr/>
        </p:nvCxnSpPr>
        <p:spPr>
          <a:xfrm>
            <a:off x="628357" y="6592889"/>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7" name="Google Shape;107;p2"/>
          <p:cNvCxnSpPr/>
          <p:nvPr/>
        </p:nvCxnSpPr>
        <p:spPr>
          <a:xfrm>
            <a:off x="628357" y="6619083"/>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8" name="Google Shape;108;p2"/>
          <p:cNvCxnSpPr/>
          <p:nvPr/>
        </p:nvCxnSpPr>
        <p:spPr>
          <a:xfrm>
            <a:off x="628357" y="6645277"/>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9" name="Google Shape;109;p2"/>
          <p:cNvCxnSpPr/>
          <p:nvPr/>
        </p:nvCxnSpPr>
        <p:spPr>
          <a:xfrm>
            <a:off x="628357" y="6669088"/>
            <a:ext cx="11409486" cy="0"/>
          </a:xfrm>
          <a:prstGeom prst="straightConnector1">
            <a:avLst/>
          </a:prstGeom>
          <a:noFill/>
          <a:ln w="12700" cap="flat" cmpd="sng">
            <a:solidFill>
              <a:srgbClr val="A8C013"/>
            </a:solidFill>
            <a:prstDash val="solid"/>
            <a:miter lim="800000"/>
            <a:headEnd type="none" w="sm" len="sm"/>
            <a:tailEnd type="none" w="sm" len="sm"/>
          </a:ln>
        </p:spPr>
      </p:cxnSp>
      <p:sp>
        <p:nvSpPr>
          <p:cNvPr id="112" name="Google Shape;112;p2"/>
          <p:cNvSpPr/>
          <p:nvPr/>
        </p:nvSpPr>
        <p:spPr>
          <a:xfrm>
            <a:off x="12078480" y="5920743"/>
            <a:ext cx="113354" cy="413382"/>
          </a:xfrm>
          <a:prstGeom prst="rect">
            <a:avLst/>
          </a:prstGeom>
          <a:solidFill>
            <a:srgbClr val="A8C01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13" name="Google Shape;113;p2"/>
          <p:cNvCxnSpPr/>
          <p:nvPr/>
        </p:nvCxnSpPr>
        <p:spPr>
          <a:xfrm>
            <a:off x="597044" y="6432830"/>
            <a:ext cx="0" cy="423996"/>
          </a:xfrm>
          <a:prstGeom prst="straightConnector1">
            <a:avLst/>
          </a:prstGeom>
          <a:noFill/>
          <a:ln w="9525" cap="flat" cmpd="sng">
            <a:solidFill>
              <a:srgbClr val="FFC000"/>
            </a:solidFill>
            <a:prstDash val="solid"/>
            <a:miter lim="800000"/>
            <a:headEnd type="none" w="sm" len="sm"/>
            <a:tailEnd type="none" w="sm" len="sm"/>
          </a:ln>
        </p:spPr>
      </p:cxnSp>
      <p:pic>
        <p:nvPicPr>
          <p:cNvPr id="114" name="Google Shape;114;p2"/>
          <p:cNvPicPr preferRelativeResize="0"/>
          <p:nvPr/>
        </p:nvPicPr>
        <p:blipFill rotWithShape="1">
          <a:blip r:embed="rId3" cstate="print">
            <a:alphaModFix/>
          </a:blip>
          <a:srcRect/>
          <a:stretch/>
        </p:blipFill>
        <p:spPr>
          <a:xfrm>
            <a:off x="169408" y="95813"/>
            <a:ext cx="2590770" cy="424396"/>
          </a:xfrm>
          <a:prstGeom prst="rect">
            <a:avLst/>
          </a:prstGeom>
          <a:noFill/>
          <a:ln>
            <a:noFill/>
          </a:ln>
        </p:spPr>
      </p:pic>
      <p:graphicFrame>
        <p:nvGraphicFramePr>
          <p:cNvPr id="4" name="Таблица 3"/>
          <p:cNvGraphicFramePr>
            <a:graphicFrameLocks noGrp="1"/>
          </p:cNvGraphicFramePr>
          <p:nvPr>
            <p:extLst>
              <p:ext uri="{D42A27DB-BD31-4B8C-83A1-F6EECF244321}">
                <p14:modId xmlns:p14="http://schemas.microsoft.com/office/powerpoint/2010/main" val="117136271"/>
              </p:ext>
            </p:extLst>
          </p:nvPr>
        </p:nvGraphicFramePr>
        <p:xfrm>
          <a:off x="662345" y="771685"/>
          <a:ext cx="11091850" cy="3042520"/>
        </p:xfrm>
        <a:graphic>
          <a:graphicData uri="http://schemas.openxmlformats.org/drawingml/2006/table">
            <a:tbl>
              <a:tblPr firstRow="1" firstCol="1" lastRow="1" lastCol="1" bandRow="1" bandCol="1"/>
              <a:tblGrid>
                <a:gridCol w="633319"/>
                <a:gridCol w="3393407"/>
                <a:gridCol w="909438"/>
                <a:gridCol w="1380592"/>
                <a:gridCol w="1720261"/>
                <a:gridCol w="1409080"/>
                <a:gridCol w="1645753"/>
              </a:tblGrid>
              <a:tr h="316180">
                <a:tc>
                  <a:txBody>
                    <a:bodyPr/>
                    <a:lstStyle/>
                    <a:p>
                      <a:pPr marL="89535" marR="69850" indent="28575" algn="l">
                        <a:lnSpc>
                          <a:spcPts val="1250"/>
                        </a:lnSpc>
                        <a:spcBef>
                          <a:spcPts val="85"/>
                        </a:spcBef>
                        <a:spcAft>
                          <a:spcPts val="0"/>
                        </a:spcAft>
                      </a:pPr>
                      <a:r>
                        <a:rPr lang="ru-RU" sz="1200" b="1" dirty="0">
                          <a:effectLst/>
                          <a:latin typeface="Times New Roman"/>
                          <a:ea typeface="Times New Roman"/>
                          <a:cs typeface="Times New Roman"/>
                        </a:rPr>
                        <a:t>№</a:t>
                      </a:r>
                      <a:r>
                        <a:rPr lang="ru-RU" sz="1200" b="1" spc="-235" dirty="0">
                          <a:effectLst/>
                          <a:latin typeface="Times New Roman"/>
                          <a:ea typeface="Times New Roman"/>
                          <a:cs typeface="Times New Roman"/>
                        </a:rPr>
                        <a:t> </a:t>
                      </a:r>
                      <a:r>
                        <a:rPr lang="ru-RU" sz="1200" b="1" dirty="0">
                          <a:effectLst/>
                          <a:latin typeface="Times New Roman"/>
                          <a:ea typeface="Times New Roman"/>
                          <a:cs typeface="Times New Roman"/>
                        </a:rPr>
                        <a:t>п/п</a:t>
                      </a:r>
                      <a:endParaRPr lang="ru-RU" sz="12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4010" algn="l">
                        <a:spcBef>
                          <a:spcPts val="835"/>
                        </a:spcBef>
                        <a:spcAft>
                          <a:spcPts val="0"/>
                        </a:spcAft>
                      </a:pPr>
                      <a:r>
                        <a:rPr lang="ru-RU" sz="1200" b="1">
                          <a:effectLst/>
                          <a:latin typeface="Times New Roman"/>
                          <a:ea typeface="Times New Roman"/>
                          <a:cs typeface="Times New Roman"/>
                        </a:rPr>
                        <a:t>Наименование</a:t>
                      </a:r>
                      <a:r>
                        <a:rPr lang="ru-RU" sz="1200" b="1" spc="80">
                          <a:effectLst/>
                          <a:latin typeface="Times New Roman"/>
                          <a:ea typeface="Times New Roman"/>
                          <a:cs typeface="Times New Roman"/>
                        </a:rPr>
                        <a:t> </a:t>
                      </a:r>
                      <a:r>
                        <a:rPr lang="ru-RU" sz="1200" b="1">
                          <a:effectLst/>
                          <a:latin typeface="Times New Roman"/>
                          <a:ea typeface="Times New Roman"/>
                          <a:cs typeface="Times New Roman"/>
                        </a:rPr>
                        <a:t>статьи</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8890" algn="ctr">
                        <a:spcBef>
                          <a:spcPts val="835"/>
                        </a:spcBef>
                        <a:spcAft>
                          <a:spcPts val="0"/>
                        </a:spcAft>
                      </a:pPr>
                      <a:r>
                        <a:rPr lang="ru-RU" sz="1200" b="1">
                          <a:effectLst/>
                          <a:latin typeface="Times New Roman"/>
                          <a:ea typeface="Times New Roman"/>
                          <a:cs typeface="Times New Roman"/>
                        </a:rPr>
                        <a:t>Ед.</a:t>
                      </a:r>
                      <a:r>
                        <a:rPr lang="ru-RU" sz="1200" b="1" spc="20">
                          <a:effectLst/>
                          <a:latin typeface="Times New Roman"/>
                          <a:ea typeface="Times New Roman"/>
                          <a:cs typeface="Times New Roman"/>
                        </a:rPr>
                        <a:t> </a:t>
                      </a:r>
                      <a:r>
                        <a:rPr lang="ru-RU" sz="1200" b="1">
                          <a:effectLst/>
                          <a:latin typeface="Times New Roman"/>
                          <a:ea typeface="Times New Roman"/>
                          <a:cs typeface="Times New Roman"/>
                        </a:rPr>
                        <a:t>изм.</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23215" indent="-274955" algn="l">
                        <a:lnSpc>
                          <a:spcPts val="1250"/>
                        </a:lnSpc>
                        <a:spcBef>
                          <a:spcPts val="85"/>
                        </a:spcBef>
                        <a:spcAft>
                          <a:spcPts val="0"/>
                        </a:spcAft>
                      </a:pPr>
                      <a:r>
                        <a:rPr lang="ru-RU" sz="1200" b="1">
                          <a:effectLst/>
                          <a:latin typeface="Times New Roman"/>
                          <a:ea typeface="Times New Roman"/>
                          <a:cs typeface="Times New Roman"/>
                        </a:rPr>
                        <a:t>Стоим.</a:t>
                      </a:r>
                      <a:r>
                        <a:rPr lang="ru-RU" sz="1200" b="1" spc="5">
                          <a:effectLst/>
                          <a:latin typeface="Times New Roman"/>
                          <a:ea typeface="Times New Roman"/>
                          <a:cs typeface="Times New Roman"/>
                        </a:rPr>
                        <a:t> </a:t>
                      </a:r>
                      <a:r>
                        <a:rPr lang="ru-RU" sz="1200" b="1">
                          <a:effectLst/>
                          <a:latin typeface="Times New Roman"/>
                          <a:ea typeface="Times New Roman"/>
                          <a:cs typeface="Times New Roman"/>
                        </a:rPr>
                        <a:t>1</a:t>
                      </a:r>
                      <a:r>
                        <a:rPr lang="ru-RU" sz="1200" b="1" spc="20">
                          <a:effectLst/>
                          <a:latin typeface="Times New Roman"/>
                          <a:ea typeface="Times New Roman"/>
                          <a:cs typeface="Times New Roman"/>
                        </a:rPr>
                        <a:t> </a:t>
                      </a:r>
                      <a:r>
                        <a:rPr lang="ru-RU" sz="1200" b="1">
                          <a:effectLst/>
                          <a:latin typeface="Times New Roman"/>
                          <a:ea typeface="Times New Roman"/>
                          <a:cs typeface="Times New Roman"/>
                        </a:rPr>
                        <a:t>ед,</a:t>
                      </a:r>
                      <a:r>
                        <a:rPr lang="ru-RU" sz="1200" b="1" spc="-235">
                          <a:effectLst/>
                          <a:latin typeface="Times New Roman"/>
                          <a:ea typeface="Times New Roman"/>
                          <a:cs typeface="Times New Roman"/>
                        </a:rPr>
                        <a:t> </a:t>
                      </a:r>
                      <a:r>
                        <a:rPr lang="ru-RU" sz="1200" b="1">
                          <a:effectLst/>
                          <a:latin typeface="Times New Roman"/>
                          <a:ea typeface="Times New Roman"/>
                          <a:cs typeface="Times New Roman"/>
                        </a:rPr>
                        <a:t>тг.</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265" indent="-149860" algn="l">
                        <a:lnSpc>
                          <a:spcPts val="1250"/>
                        </a:lnSpc>
                        <a:spcBef>
                          <a:spcPts val="85"/>
                        </a:spcBef>
                        <a:spcAft>
                          <a:spcPts val="0"/>
                        </a:spcAft>
                      </a:pPr>
                      <a:r>
                        <a:rPr lang="ru-RU" sz="1200" b="1">
                          <a:effectLst/>
                          <a:latin typeface="Times New Roman"/>
                          <a:ea typeface="Times New Roman"/>
                          <a:cs typeface="Times New Roman"/>
                        </a:rPr>
                        <a:t>Потребление</a:t>
                      </a:r>
                      <a:r>
                        <a:rPr lang="ru-RU" sz="1200" b="1" spc="50">
                          <a:effectLst/>
                          <a:latin typeface="Times New Roman"/>
                          <a:ea typeface="Times New Roman"/>
                          <a:cs typeface="Times New Roman"/>
                        </a:rPr>
                        <a:t> </a:t>
                      </a:r>
                      <a:r>
                        <a:rPr lang="ru-RU" sz="1200" b="1">
                          <a:effectLst/>
                          <a:latin typeface="Times New Roman"/>
                          <a:ea typeface="Times New Roman"/>
                          <a:cs typeface="Times New Roman"/>
                        </a:rPr>
                        <a:t>в</a:t>
                      </a:r>
                      <a:r>
                        <a:rPr lang="ru-RU" sz="1200" b="1" spc="-235">
                          <a:effectLst/>
                          <a:latin typeface="Times New Roman"/>
                          <a:ea typeface="Times New Roman"/>
                          <a:cs typeface="Times New Roman"/>
                        </a:rPr>
                        <a:t> </a:t>
                      </a:r>
                      <a:r>
                        <a:rPr lang="ru-RU" sz="1200" b="1">
                          <a:effectLst/>
                          <a:latin typeface="Times New Roman"/>
                          <a:ea typeface="Times New Roman"/>
                          <a:cs typeface="Times New Roman"/>
                        </a:rPr>
                        <a:t>месяц,</a:t>
                      </a:r>
                      <a:r>
                        <a:rPr lang="ru-RU" sz="1200" b="1" spc="5">
                          <a:effectLst/>
                          <a:latin typeface="Times New Roman"/>
                          <a:ea typeface="Times New Roman"/>
                          <a:cs typeface="Times New Roman"/>
                        </a:rPr>
                        <a:t> </a:t>
                      </a:r>
                      <a:r>
                        <a:rPr lang="ru-RU" sz="1200" b="1">
                          <a:effectLst/>
                          <a:latin typeface="Times New Roman"/>
                          <a:ea typeface="Times New Roman"/>
                          <a:cs typeface="Times New Roman"/>
                        </a:rPr>
                        <a:t>ед.</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3825" indent="33020" algn="l">
                        <a:lnSpc>
                          <a:spcPts val="1250"/>
                        </a:lnSpc>
                        <a:spcBef>
                          <a:spcPts val="85"/>
                        </a:spcBef>
                        <a:spcAft>
                          <a:spcPts val="0"/>
                        </a:spcAft>
                      </a:pPr>
                      <a:r>
                        <a:rPr lang="ru-RU" sz="1200" b="1">
                          <a:effectLst/>
                          <a:latin typeface="Times New Roman"/>
                          <a:ea typeface="Times New Roman"/>
                          <a:cs typeface="Times New Roman"/>
                        </a:rPr>
                        <a:t>Сумма</a:t>
                      </a:r>
                      <a:r>
                        <a:rPr lang="ru-RU" sz="1200" b="1" spc="35">
                          <a:effectLst/>
                          <a:latin typeface="Times New Roman"/>
                          <a:ea typeface="Times New Roman"/>
                          <a:cs typeface="Times New Roman"/>
                        </a:rPr>
                        <a:t> </a:t>
                      </a:r>
                      <a:r>
                        <a:rPr lang="ru-RU" sz="1200" b="1">
                          <a:effectLst/>
                          <a:latin typeface="Times New Roman"/>
                          <a:ea typeface="Times New Roman"/>
                          <a:cs typeface="Times New Roman"/>
                        </a:rPr>
                        <a:t>в</a:t>
                      </a:r>
                      <a:r>
                        <a:rPr lang="ru-RU" sz="1200" b="1" spc="5">
                          <a:effectLst/>
                          <a:latin typeface="Times New Roman"/>
                          <a:ea typeface="Times New Roman"/>
                          <a:cs typeface="Times New Roman"/>
                        </a:rPr>
                        <a:t> </a:t>
                      </a:r>
                      <a:r>
                        <a:rPr lang="ru-RU" sz="1200" b="1">
                          <a:effectLst/>
                          <a:latin typeface="Times New Roman"/>
                          <a:ea typeface="Times New Roman"/>
                          <a:cs typeface="Times New Roman"/>
                        </a:rPr>
                        <a:t>месяц, тг.</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20675" indent="-222885" algn="l">
                        <a:lnSpc>
                          <a:spcPts val="1250"/>
                        </a:lnSpc>
                        <a:spcBef>
                          <a:spcPts val="85"/>
                        </a:spcBef>
                        <a:spcAft>
                          <a:spcPts val="0"/>
                        </a:spcAft>
                      </a:pPr>
                      <a:r>
                        <a:rPr lang="ru-RU" sz="1200" b="1">
                          <a:effectLst/>
                          <a:latin typeface="Times New Roman"/>
                          <a:ea typeface="Times New Roman"/>
                          <a:cs typeface="Times New Roman"/>
                        </a:rPr>
                        <a:t>Сумма</a:t>
                      </a:r>
                      <a:r>
                        <a:rPr lang="ru-RU" sz="1200" b="1" spc="25">
                          <a:effectLst/>
                          <a:latin typeface="Times New Roman"/>
                          <a:ea typeface="Times New Roman"/>
                          <a:cs typeface="Times New Roman"/>
                        </a:rPr>
                        <a:t> </a:t>
                      </a:r>
                      <a:r>
                        <a:rPr lang="ru-RU" sz="1200" b="1">
                          <a:effectLst/>
                          <a:latin typeface="Times New Roman"/>
                          <a:ea typeface="Times New Roman"/>
                          <a:cs typeface="Times New Roman"/>
                        </a:rPr>
                        <a:t>в</a:t>
                      </a:r>
                      <a:r>
                        <a:rPr lang="ru-RU" sz="1200" b="1" spc="10">
                          <a:effectLst/>
                          <a:latin typeface="Times New Roman"/>
                          <a:ea typeface="Times New Roman"/>
                          <a:cs typeface="Times New Roman"/>
                        </a:rPr>
                        <a:t> </a:t>
                      </a:r>
                      <a:r>
                        <a:rPr lang="ru-RU" sz="1200" b="1">
                          <a:effectLst/>
                          <a:latin typeface="Times New Roman"/>
                          <a:ea typeface="Times New Roman"/>
                          <a:cs typeface="Times New Roman"/>
                        </a:rPr>
                        <a:t>год,</a:t>
                      </a:r>
                      <a:r>
                        <a:rPr lang="ru-RU" sz="1200" b="1" spc="-235">
                          <a:effectLst/>
                          <a:latin typeface="Times New Roman"/>
                          <a:ea typeface="Times New Roman"/>
                          <a:cs typeface="Times New Roman"/>
                        </a:rPr>
                        <a:t> </a:t>
                      </a:r>
                      <a:r>
                        <a:rPr lang="ru-RU" sz="1200" b="1">
                          <a:effectLst/>
                          <a:latin typeface="Times New Roman"/>
                          <a:ea typeface="Times New Roman"/>
                          <a:cs typeface="Times New Roman"/>
                        </a:rPr>
                        <a:t>тенге</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388">
                <a:tc gridSpan="7">
                  <a:txBody>
                    <a:bodyPr/>
                    <a:lstStyle/>
                    <a:p>
                      <a:pPr marL="1818005" marR="1808480" algn="ctr">
                        <a:spcBef>
                          <a:spcPts val="160"/>
                        </a:spcBef>
                        <a:spcAft>
                          <a:spcPts val="0"/>
                        </a:spcAft>
                      </a:pPr>
                      <a:r>
                        <a:rPr lang="ru-RU" sz="1200" b="1">
                          <a:effectLst/>
                          <a:latin typeface="Times New Roman"/>
                          <a:ea typeface="Times New Roman"/>
                          <a:cs typeface="Times New Roman"/>
                        </a:rPr>
                        <a:t>Расходы</a:t>
                      </a:r>
                      <a:r>
                        <a:rPr lang="ru-RU" sz="1200" b="1" spc="60">
                          <a:effectLst/>
                          <a:latin typeface="Times New Roman"/>
                          <a:ea typeface="Times New Roman"/>
                          <a:cs typeface="Times New Roman"/>
                        </a:rPr>
                        <a:t> </a:t>
                      </a:r>
                      <a:r>
                        <a:rPr lang="ru-RU" sz="1200" b="1">
                          <a:effectLst/>
                          <a:latin typeface="Times New Roman"/>
                          <a:ea typeface="Times New Roman"/>
                          <a:cs typeface="Times New Roman"/>
                        </a:rPr>
                        <a:t>по</a:t>
                      </a:r>
                      <a:r>
                        <a:rPr lang="ru-RU" sz="1200" b="1" spc="70">
                          <a:effectLst/>
                          <a:latin typeface="Times New Roman"/>
                          <a:ea typeface="Times New Roman"/>
                          <a:cs typeface="Times New Roman"/>
                        </a:rPr>
                        <a:t> </a:t>
                      </a:r>
                      <a:r>
                        <a:rPr lang="ru-RU" sz="1200" b="1">
                          <a:effectLst/>
                          <a:latin typeface="Times New Roman"/>
                          <a:ea typeface="Times New Roman"/>
                          <a:cs typeface="Times New Roman"/>
                        </a:rPr>
                        <a:t>доильному</a:t>
                      </a:r>
                      <a:r>
                        <a:rPr lang="ru-RU" sz="1200" b="1" spc="75">
                          <a:effectLst/>
                          <a:latin typeface="Times New Roman"/>
                          <a:ea typeface="Times New Roman"/>
                          <a:cs typeface="Times New Roman"/>
                        </a:rPr>
                        <a:t> </a:t>
                      </a:r>
                      <a:r>
                        <a:rPr lang="ru-RU" sz="1200" b="1">
                          <a:effectLst/>
                          <a:latin typeface="Times New Roman"/>
                          <a:ea typeface="Times New Roman"/>
                          <a:cs typeface="Times New Roman"/>
                        </a:rPr>
                        <a:t>комплексу</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20986">
                <a:tc>
                  <a:txBody>
                    <a:bodyPr/>
                    <a:lstStyle/>
                    <a:p>
                      <a:pPr marL="11430" algn="ctr">
                        <a:spcBef>
                          <a:spcPts val="400"/>
                        </a:spcBef>
                        <a:spcAft>
                          <a:spcPts val="0"/>
                        </a:spcAft>
                      </a:pPr>
                      <a:r>
                        <a:rPr lang="ru-RU" sz="1200">
                          <a:effectLst/>
                          <a:latin typeface="Times New Roman"/>
                          <a:ea typeface="Times New Roman"/>
                          <a:cs typeface="Times New Roman"/>
                        </a:rPr>
                        <a:t>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955" algn="l">
                        <a:spcBef>
                          <a:spcPts val="400"/>
                        </a:spcBef>
                        <a:spcAft>
                          <a:spcPts val="0"/>
                        </a:spcAft>
                      </a:pPr>
                      <a:r>
                        <a:rPr lang="ru-RU" sz="1200">
                          <a:effectLst/>
                          <a:latin typeface="Times New Roman"/>
                          <a:ea typeface="Times New Roman"/>
                          <a:cs typeface="Times New Roman"/>
                        </a:rPr>
                        <a:t>Электроэнергия</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10160" algn="ctr">
                        <a:spcBef>
                          <a:spcPts val="400"/>
                        </a:spcBef>
                        <a:spcAft>
                          <a:spcPts val="0"/>
                        </a:spcAft>
                      </a:pPr>
                      <a:r>
                        <a:rPr lang="ru-RU" sz="1200">
                          <a:effectLst/>
                          <a:latin typeface="Times New Roman"/>
                          <a:ea typeface="Times New Roman"/>
                          <a:cs typeface="Times New Roman"/>
                        </a:rPr>
                        <a:t>кВт</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270" marR="116205" algn="ctr">
                        <a:spcBef>
                          <a:spcPts val="400"/>
                        </a:spcBef>
                        <a:spcAft>
                          <a:spcPts val="0"/>
                        </a:spcAft>
                      </a:pPr>
                      <a:r>
                        <a:rPr lang="ru-RU" sz="1200">
                          <a:effectLst/>
                          <a:latin typeface="Times New Roman"/>
                          <a:ea typeface="Times New Roman"/>
                          <a:cs typeface="Times New Roman"/>
                        </a:rPr>
                        <a:t>23,71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060" marR="215265" algn="ctr">
                        <a:spcBef>
                          <a:spcPts val="400"/>
                        </a:spcBef>
                        <a:spcAft>
                          <a:spcPts val="0"/>
                        </a:spcAft>
                      </a:pPr>
                      <a:r>
                        <a:rPr lang="ru-RU" sz="1200">
                          <a:effectLst/>
                          <a:latin typeface="Times New Roman"/>
                          <a:ea typeface="Times New Roman"/>
                          <a:cs typeface="Times New Roman"/>
                        </a:rPr>
                        <a:t>150,0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0985" algn="l">
                        <a:spcBef>
                          <a:spcPts val="400"/>
                        </a:spcBef>
                        <a:spcAft>
                          <a:spcPts val="0"/>
                        </a:spcAft>
                      </a:pPr>
                      <a:r>
                        <a:rPr lang="ru-RU" sz="1200">
                          <a:effectLst/>
                          <a:latin typeface="Times New Roman"/>
                          <a:ea typeface="Times New Roman"/>
                          <a:cs typeface="Times New Roman"/>
                        </a:rPr>
                        <a:t>3</a:t>
                      </a:r>
                      <a:r>
                        <a:rPr lang="ru-RU" sz="1200" spc="25">
                          <a:effectLst/>
                          <a:latin typeface="Times New Roman"/>
                          <a:ea typeface="Times New Roman"/>
                          <a:cs typeface="Times New Roman"/>
                        </a:rPr>
                        <a:t> </a:t>
                      </a:r>
                      <a:r>
                        <a:rPr lang="ru-RU" sz="1200">
                          <a:effectLst/>
                          <a:latin typeface="Times New Roman"/>
                          <a:ea typeface="Times New Roman"/>
                          <a:cs typeface="Times New Roman"/>
                        </a:rPr>
                        <a:t>557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6525" marR="122555" algn="ctr">
                        <a:spcBef>
                          <a:spcPts val="400"/>
                        </a:spcBef>
                        <a:spcAft>
                          <a:spcPts val="0"/>
                        </a:spcAft>
                      </a:pPr>
                      <a:r>
                        <a:rPr lang="ru-RU" sz="1200">
                          <a:effectLst/>
                          <a:latin typeface="Times New Roman"/>
                          <a:ea typeface="Times New Roman"/>
                          <a:cs typeface="Times New Roman"/>
                        </a:rPr>
                        <a:t>42</a:t>
                      </a:r>
                      <a:r>
                        <a:rPr lang="ru-RU" sz="1200" spc="35">
                          <a:effectLst/>
                          <a:latin typeface="Times New Roman"/>
                          <a:ea typeface="Times New Roman"/>
                          <a:cs typeface="Times New Roman"/>
                        </a:rPr>
                        <a:t> </a:t>
                      </a:r>
                      <a:r>
                        <a:rPr lang="ru-RU" sz="1200">
                          <a:effectLst/>
                          <a:latin typeface="Times New Roman"/>
                          <a:ea typeface="Times New Roman"/>
                          <a:cs typeface="Times New Roman"/>
                        </a:rPr>
                        <a:t>678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986">
                <a:tc>
                  <a:txBody>
                    <a:bodyPr/>
                    <a:lstStyle/>
                    <a:p>
                      <a:pPr marL="11430" algn="ctr">
                        <a:spcBef>
                          <a:spcPts val="400"/>
                        </a:spcBef>
                        <a:spcAft>
                          <a:spcPts val="0"/>
                        </a:spcAft>
                      </a:pPr>
                      <a:r>
                        <a:rPr lang="ru-RU" sz="1200">
                          <a:effectLst/>
                          <a:latin typeface="Times New Roman"/>
                          <a:ea typeface="Times New Roman"/>
                          <a:cs typeface="Times New Roman"/>
                        </a:rPr>
                        <a:t>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955" algn="l">
                        <a:spcBef>
                          <a:spcPts val="400"/>
                        </a:spcBef>
                        <a:spcAft>
                          <a:spcPts val="0"/>
                        </a:spcAft>
                      </a:pPr>
                      <a:r>
                        <a:rPr lang="ru-RU" sz="1200">
                          <a:effectLst/>
                          <a:latin typeface="Times New Roman"/>
                          <a:ea typeface="Times New Roman"/>
                          <a:cs typeface="Times New Roman"/>
                        </a:rPr>
                        <a:t>Водоснабжение</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8255" algn="ctr">
                        <a:spcBef>
                          <a:spcPts val="400"/>
                        </a:spcBef>
                        <a:spcAft>
                          <a:spcPts val="0"/>
                        </a:spcAft>
                      </a:pPr>
                      <a:r>
                        <a:rPr lang="ru-RU" sz="1200">
                          <a:effectLst/>
                          <a:latin typeface="Times New Roman"/>
                          <a:ea typeface="Times New Roman"/>
                          <a:cs typeface="Times New Roman"/>
                        </a:rPr>
                        <a:t>куб.м.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270" marR="116205" algn="ctr">
                        <a:spcBef>
                          <a:spcPts val="400"/>
                        </a:spcBef>
                        <a:spcAft>
                          <a:spcPts val="0"/>
                        </a:spcAft>
                      </a:pPr>
                      <a:r>
                        <a:rPr lang="ru-RU" sz="1200">
                          <a:effectLst/>
                          <a:latin typeface="Times New Roman"/>
                          <a:ea typeface="Times New Roman"/>
                          <a:cs typeface="Times New Roman"/>
                        </a:rPr>
                        <a:t>38,00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060" marR="215265" algn="ctr">
                        <a:spcBef>
                          <a:spcPts val="400"/>
                        </a:spcBef>
                        <a:spcAft>
                          <a:spcPts val="0"/>
                        </a:spcAft>
                      </a:pPr>
                      <a:r>
                        <a:rPr lang="ru-RU" sz="1200">
                          <a:effectLst/>
                          <a:latin typeface="Times New Roman"/>
                          <a:ea typeface="Times New Roman"/>
                          <a:cs typeface="Times New Roman"/>
                        </a:rPr>
                        <a:t>153,0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0985" algn="l">
                        <a:spcBef>
                          <a:spcPts val="400"/>
                        </a:spcBef>
                        <a:spcAft>
                          <a:spcPts val="0"/>
                        </a:spcAft>
                      </a:pPr>
                      <a:r>
                        <a:rPr lang="ru-RU" sz="1200">
                          <a:effectLst/>
                          <a:latin typeface="Times New Roman"/>
                          <a:ea typeface="Times New Roman"/>
                          <a:cs typeface="Times New Roman"/>
                        </a:rPr>
                        <a:t>5</a:t>
                      </a:r>
                      <a:r>
                        <a:rPr lang="ru-RU" sz="1200" spc="25">
                          <a:effectLst/>
                          <a:latin typeface="Times New Roman"/>
                          <a:ea typeface="Times New Roman"/>
                          <a:cs typeface="Times New Roman"/>
                        </a:rPr>
                        <a:t> </a:t>
                      </a:r>
                      <a:r>
                        <a:rPr lang="ru-RU" sz="1200">
                          <a:effectLst/>
                          <a:latin typeface="Times New Roman"/>
                          <a:ea typeface="Times New Roman"/>
                          <a:cs typeface="Times New Roman"/>
                        </a:rPr>
                        <a:t>814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6525" marR="122555" algn="ctr">
                        <a:spcBef>
                          <a:spcPts val="400"/>
                        </a:spcBef>
                        <a:spcAft>
                          <a:spcPts val="0"/>
                        </a:spcAft>
                      </a:pPr>
                      <a:r>
                        <a:rPr lang="ru-RU" sz="1200">
                          <a:effectLst/>
                          <a:latin typeface="Times New Roman"/>
                          <a:ea typeface="Times New Roman"/>
                          <a:cs typeface="Times New Roman"/>
                        </a:rPr>
                        <a:t>69</a:t>
                      </a:r>
                      <a:r>
                        <a:rPr lang="ru-RU" sz="1200" spc="35">
                          <a:effectLst/>
                          <a:latin typeface="Times New Roman"/>
                          <a:ea typeface="Times New Roman"/>
                          <a:cs typeface="Times New Roman"/>
                        </a:rPr>
                        <a:t> </a:t>
                      </a:r>
                      <a:r>
                        <a:rPr lang="ru-RU" sz="1200">
                          <a:effectLst/>
                          <a:latin typeface="Times New Roman"/>
                          <a:ea typeface="Times New Roman"/>
                          <a:cs typeface="Times New Roman"/>
                        </a:rPr>
                        <a:t>768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388">
                <a:tc gridSpan="7">
                  <a:txBody>
                    <a:bodyPr/>
                    <a:lstStyle/>
                    <a:p>
                      <a:pPr algn="l">
                        <a:spcAft>
                          <a:spcPts val="0"/>
                        </a:spcAft>
                      </a:pPr>
                      <a:r>
                        <a:rPr lang="ru-RU" sz="12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90388">
                <a:tc gridSpan="5">
                  <a:txBody>
                    <a:bodyPr/>
                    <a:lstStyle/>
                    <a:p>
                      <a:pPr marL="2120900" marR="2109470" algn="ctr">
                        <a:spcBef>
                          <a:spcPts val="160"/>
                        </a:spcBef>
                        <a:spcAft>
                          <a:spcPts val="0"/>
                        </a:spcAft>
                      </a:pPr>
                      <a:r>
                        <a:rPr lang="ru-RU" sz="1200" b="1" dirty="0">
                          <a:effectLst/>
                          <a:latin typeface="Times New Roman"/>
                          <a:ea typeface="Times New Roman"/>
                          <a:cs typeface="Times New Roman"/>
                        </a:rPr>
                        <a:t>Итого:</a:t>
                      </a:r>
                      <a:endParaRPr lang="ru-RU" sz="12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260985" algn="l">
                        <a:spcBef>
                          <a:spcPts val="210"/>
                        </a:spcBef>
                        <a:spcAft>
                          <a:spcPts val="0"/>
                        </a:spcAft>
                      </a:pPr>
                      <a:r>
                        <a:rPr lang="ru-RU" sz="1200" b="1">
                          <a:effectLst/>
                          <a:latin typeface="Times New Roman"/>
                          <a:ea typeface="Times New Roman"/>
                          <a:cs typeface="Times New Roman"/>
                        </a:rPr>
                        <a:t>9</a:t>
                      </a:r>
                      <a:r>
                        <a:rPr lang="ru-RU" sz="1200" b="1" spc="25">
                          <a:effectLst/>
                          <a:latin typeface="Times New Roman"/>
                          <a:ea typeface="Times New Roman"/>
                          <a:cs typeface="Times New Roman"/>
                        </a:rPr>
                        <a:t> </a:t>
                      </a:r>
                      <a:r>
                        <a:rPr lang="ru-RU" sz="1200" b="1">
                          <a:effectLst/>
                          <a:latin typeface="Times New Roman"/>
                          <a:ea typeface="Times New Roman"/>
                          <a:cs typeface="Times New Roman"/>
                        </a:rPr>
                        <a:t>371</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34620" marR="122555" algn="ctr">
                        <a:spcBef>
                          <a:spcPts val="210"/>
                        </a:spcBef>
                        <a:spcAft>
                          <a:spcPts val="0"/>
                        </a:spcAft>
                      </a:pPr>
                      <a:r>
                        <a:rPr lang="ru-RU" sz="1200" b="1">
                          <a:effectLst/>
                          <a:latin typeface="Times New Roman"/>
                          <a:ea typeface="Times New Roman"/>
                          <a:cs typeface="Times New Roman"/>
                        </a:rPr>
                        <a:t>112</a:t>
                      </a:r>
                      <a:r>
                        <a:rPr lang="ru-RU" sz="1200" b="1" spc="40">
                          <a:effectLst/>
                          <a:latin typeface="Times New Roman"/>
                          <a:ea typeface="Times New Roman"/>
                          <a:cs typeface="Times New Roman"/>
                        </a:rPr>
                        <a:t> </a:t>
                      </a:r>
                      <a:r>
                        <a:rPr lang="ru-RU" sz="1200" b="1">
                          <a:effectLst/>
                          <a:latin typeface="Times New Roman"/>
                          <a:ea typeface="Times New Roman"/>
                          <a:cs typeface="Times New Roman"/>
                        </a:rPr>
                        <a:t>446</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r>
              <a:tr h="190388">
                <a:tc gridSpan="7">
                  <a:txBody>
                    <a:bodyPr/>
                    <a:lstStyle/>
                    <a:p>
                      <a:pPr marL="1818005" marR="1808480" algn="ctr">
                        <a:spcBef>
                          <a:spcPts val="160"/>
                        </a:spcBef>
                        <a:spcAft>
                          <a:spcPts val="0"/>
                        </a:spcAft>
                      </a:pPr>
                      <a:r>
                        <a:rPr lang="ru-RU" sz="1200" b="1">
                          <a:effectLst/>
                          <a:latin typeface="Times New Roman"/>
                          <a:ea typeface="Times New Roman"/>
                          <a:cs typeface="Times New Roman"/>
                        </a:rPr>
                        <a:t>Расходы</a:t>
                      </a:r>
                      <a:r>
                        <a:rPr lang="ru-RU" sz="1200" b="1" spc="70">
                          <a:effectLst/>
                          <a:latin typeface="Times New Roman"/>
                          <a:ea typeface="Times New Roman"/>
                          <a:cs typeface="Times New Roman"/>
                        </a:rPr>
                        <a:t> </a:t>
                      </a:r>
                      <a:r>
                        <a:rPr lang="ru-RU" sz="1200" b="1">
                          <a:effectLst/>
                          <a:latin typeface="Times New Roman"/>
                          <a:ea typeface="Times New Roman"/>
                          <a:cs typeface="Times New Roman"/>
                        </a:rPr>
                        <a:t>по</a:t>
                      </a:r>
                      <a:r>
                        <a:rPr lang="ru-RU" sz="1200" b="1" spc="75">
                          <a:effectLst/>
                          <a:latin typeface="Times New Roman"/>
                          <a:ea typeface="Times New Roman"/>
                          <a:cs typeface="Times New Roman"/>
                        </a:rPr>
                        <a:t> </a:t>
                      </a:r>
                      <a:r>
                        <a:rPr lang="ru-RU" sz="1200" b="1">
                          <a:effectLst/>
                          <a:latin typeface="Times New Roman"/>
                          <a:ea typeface="Times New Roman"/>
                          <a:cs typeface="Times New Roman"/>
                        </a:rPr>
                        <a:t>производству</a:t>
                      </a:r>
                      <a:r>
                        <a:rPr lang="ru-RU" sz="1200" b="1" spc="85">
                          <a:effectLst/>
                          <a:latin typeface="Times New Roman"/>
                          <a:ea typeface="Times New Roman"/>
                          <a:cs typeface="Times New Roman"/>
                        </a:rPr>
                        <a:t> </a:t>
                      </a:r>
                      <a:r>
                        <a:rPr lang="ru-RU" sz="1200" b="1">
                          <a:effectLst/>
                          <a:latin typeface="Times New Roman"/>
                          <a:ea typeface="Times New Roman"/>
                          <a:cs typeface="Times New Roman"/>
                        </a:rPr>
                        <a:t>молочной</a:t>
                      </a:r>
                      <a:r>
                        <a:rPr lang="ru-RU" sz="1200" b="1" spc="70">
                          <a:effectLst/>
                          <a:latin typeface="Times New Roman"/>
                          <a:ea typeface="Times New Roman"/>
                          <a:cs typeface="Times New Roman"/>
                        </a:rPr>
                        <a:t> </a:t>
                      </a:r>
                      <a:r>
                        <a:rPr lang="ru-RU" sz="1200" b="1">
                          <a:effectLst/>
                          <a:latin typeface="Times New Roman"/>
                          <a:ea typeface="Times New Roman"/>
                          <a:cs typeface="Times New Roman"/>
                        </a:rPr>
                        <a:t>продукции</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20986">
                <a:tc>
                  <a:txBody>
                    <a:bodyPr/>
                    <a:lstStyle/>
                    <a:p>
                      <a:pPr marL="11430" algn="ctr">
                        <a:spcBef>
                          <a:spcPts val="400"/>
                        </a:spcBef>
                        <a:spcAft>
                          <a:spcPts val="0"/>
                        </a:spcAft>
                      </a:pPr>
                      <a:r>
                        <a:rPr lang="ru-RU" sz="1200">
                          <a:effectLst/>
                          <a:latin typeface="Times New Roman"/>
                          <a:ea typeface="Times New Roman"/>
                          <a:cs typeface="Times New Roman"/>
                        </a:rPr>
                        <a:t>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955" algn="l">
                        <a:spcBef>
                          <a:spcPts val="400"/>
                        </a:spcBef>
                        <a:spcAft>
                          <a:spcPts val="0"/>
                        </a:spcAft>
                      </a:pPr>
                      <a:r>
                        <a:rPr lang="ru-RU" sz="1200">
                          <a:effectLst/>
                          <a:latin typeface="Times New Roman"/>
                          <a:ea typeface="Times New Roman"/>
                          <a:cs typeface="Times New Roman"/>
                        </a:rPr>
                        <a:t>Электроэнергия</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10160" algn="ctr">
                        <a:spcBef>
                          <a:spcPts val="400"/>
                        </a:spcBef>
                        <a:spcAft>
                          <a:spcPts val="0"/>
                        </a:spcAft>
                      </a:pPr>
                      <a:r>
                        <a:rPr lang="ru-RU" sz="1200">
                          <a:effectLst/>
                          <a:latin typeface="Times New Roman"/>
                          <a:ea typeface="Times New Roman"/>
                          <a:cs typeface="Times New Roman"/>
                        </a:rPr>
                        <a:t>кВт</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270" marR="116205" algn="ctr">
                        <a:spcBef>
                          <a:spcPts val="400"/>
                        </a:spcBef>
                        <a:spcAft>
                          <a:spcPts val="0"/>
                        </a:spcAft>
                      </a:pPr>
                      <a:r>
                        <a:rPr lang="ru-RU" sz="1200">
                          <a:effectLst/>
                          <a:latin typeface="Times New Roman"/>
                          <a:ea typeface="Times New Roman"/>
                          <a:cs typeface="Times New Roman"/>
                        </a:rPr>
                        <a:t>23,71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060" marR="215265" algn="ctr">
                        <a:spcBef>
                          <a:spcPts val="400"/>
                        </a:spcBef>
                        <a:spcAft>
                          <a:spcPts val="0"/>
                        </a:spcAft>
                      </a:pPr>
                      <a:r>
                        <a:rPr lang="ru-RU" sz="1200">
                          <a:effectLst/>
                          <a:latin typeface="Times New Roman"/>
                          <a:ea typeface="Times New Roman"/>
                          <a:cs typeface="Times New Roman"/>
                        </a:rPr>
                        <a:t>750,0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9235" algn="l">
                        <a:spcBef>
                          <a:spcPts val="400"/>
                        </a:spcBef>
                        <a:spcAft>
                          <a:spcPts val="0"/>
                        </a:spcAft>
                      </a:pPr>
                      <a:r>
                        <a:rPr lang="ru-RU" sz="1200">
                          <a:effectLst/>
                          <a:latin typeface="Times New Roman"/>
                          <a:ea typeface="Times New Roman"/>
                          <a:cs typeface="Times New Roman"/>
                        </a:rPr>
                        <a:t>17</a:t>
                      </a:r>
                      <a:r>
                        <a:rPr lang="ru-RU" sz="1200" spc="35">
                          <a:effectLst/>
                          <a:latin typeface="Times New Roman"/>
                          <a:ea typeface="Times New Roman"/>
                          <a:cs typeface="Times New Roman"/>
                        </a:rPr>
                        <a:t> </a:t>
                      </a:r>
                      <a:r>
                        <a:rPr lang="ru-RU" sz="1200">
                          <a:effectLst/>
                          <a:latin typeface="Times New Roman"/>
                          <a:ea typeface="Times New Roman"/>
                          <a:cs typeface="Times New Roman"/>
                        </a:rPr>
                        <a:t>783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4620" marR="122555" algn="ctr">
                        <a:spcBef>
                          <a:spcPts val="400"/>
                        </a:spcBef>
                        <a:spcAft>
                          <a:spcPts val="0"/>
                        </a:spcAft>
                      </a:pPr>
                      <a:r>
                        <a:rPr lang="ru-RU" sz="1200">
                          <a:effectLst/>
                          <a:latin typeface="Times New Roman"/>
                          <a:ea typeface="Times New Roman"/>
                          <a:cs typeface="Times New Roman"/>
                        </a:rPr>
                        <a:t>213</a:t>
                      </a:r>
                      <a:r>
                        <a:rPr lang="ru-RU" sz="1200" spc="40">
                          <a:effectLst/>
                          <a:latin typeface="Times New Roman"/>
                          <a:ea typeface="Times New Roman"/>
                          <a:cs typeface="Times New Roman"/>
                        </a:rPr>
                        <a:t> </a:t>
                      </a:r>
                      <a:r>
                        <a:rPr lang="ru-RU" sz="1200">
                          <a:effectLst/>
                          <a:latin typeface="Times New Roman"/>
                          <a:ea typeface="Times New Roman"/>
                          <a:cs typeface="Times New Roman"/>
                        </a:rPr>
                        <a:t>390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986">
                <a:tc>
                  <a:txBody>
                    <a:bodyPr/>
                    <a:lstStyle/>
                    <a:p>
                      <a:pPr marL="11430" algn="ctr">
                        <a:spcBef>
                          <a:spcPts val="400"/>
                        </a:spcBef>
                        <a:spcAft>
                          <a:spcPts val="0"/>
                        </a:spcAft>
                      </a:pPr>
                      <a:r>
                        <a:rPr lang="ru-RU" sz="1200">
                          <a:effectLst/>
                          <a:latin typeface="Times New Roman"/>
                          <a:ea typeface="Times New Roman"/>
                          <a:cs typeface="Times New Roman"/>
                        </a:rPr>
                        <a:t>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955" algn="l">
                        <a:spcBef>
                          <a:spcPts val="400"/>
                        </a:spcBef>
                        <a:spcAft>
                          <a:spcPts val="0"/>
                        </a:spcAft>
                      </a:pPr>
                      <a:r>
                        <a:rPr lang="ru-RU" sz="1200">
                          <a:effectLst/>
                          <a:latin typeface="Times New Roman"/>
                          <a:ea typeface="Times New Roman"/>
                          <a:cs typeface="Times New Roman"/>
                        </a:rPr>
                        <a:t>Газоснабжение*</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8255" algn="ctr">
                        <a:spcBef>
                          <a:spcPts val="400"/>
                        </a:spcBef>
                        <a:spcAft>
                          <a:spcPts val="0"/>
                        </a:spcAft>
                      </a:pPr>
                      <a:r>
                        <a:rPr lang="ru-RU" sz="1200">
                          <a:effectLst/>
                          <a:latin typeface="Times New Roman"/>
                          <a:ea typeface="Times New Roman"/>
                          <a:cs typeface="Times New Roman"/>
                        </a:rPr>
                        <a:t>куб.м.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270" marR="116205" algn="ctr">
                        <a:spcBef>
                          <a:spcPts val="400"/>
                        </a:spcBef>
                        <a:spcAft>
                          <a:spcPts val="0"/>
                        </a:spcAft>
                      </a:pPr>
                      <a:r>
                        <a:rPr lang="ru-RU" sz="1200">
                          <a:effectLst/>
                          <a:latin typeface="Times New Roman"/>
                          <a:ea typeface="Times New Roman"/>
                          <a:cs typeface="Times New Roman"/>
                        </a:rPr>
                        <a:t>24,42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060" marR="215265" algn="ctr">
                        <a:spcBef>
                          <a:spcPts val="400"/>
                        </a:spcBef>
                        <a:spcAft>
                          <a:spcPts val="0"/>
                        </a:spcAft>
                      </a:pPr>
                      <a:r>
                        <a:rPr lang="ru-RU" sz="1200">
                          <a:effectLst/>
                          <a:latin typeface="Times New Roman"/>
                          <a:ea typeface="Times New Roman"/>
                          <a:cs typeface="Times New Roman"/>
                        </a:rPr>
                        <a:t>1</a:t>
                      </a:r>
                      <a:r>
                        <a:rPr lang="ru-RU" sz="1200" spc="35">
                          <a:effectLst/>
                          <a:latin typeface="Times New Roman"/>
                          <a:ea typeface="Times New Roman"/>
                          <a:cs typeface="Times New Roman"/>
                        </a:rPr>
                        <a:t> </a:t>
                      </a:r>
                      <a:r>
                        <a:rPr lang="ru-RU" sz="1200">
                          <a:effectLst/>
                          <a:latin typeface="Times New Roman"/>
                          <a:ea typeface="Times New Roman"/>
                          <a:cs typeface="Times New Roman"/>
                        </a:rPr>
                        <a:t>300,0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9235" algn="l">
                        <a:spcBef>
                          <a:spcPts val="400"/>
                        </a:spcBef>
                        <a:spcAft>
                          <a:spcPts val="0"/>
                        </a:spcAft>
                      </a:pPr>
                      <a:r>
                        <a:rPr lang="ru-RU" sz="1200">
                          <a:effectLst/>
                          <a:latin typeface="Times New Roman"/>
                          <a:ea typeface="Times New Roman"/>
                          <a:cs typeface="Times New Roman"/>
                        </a:rPr>
                        <a:t>31</a:t>
                      </a:r>
                      <a:r>
                        <a:rPr lang="ru-RU" sz="1200" spc="35">
                          <a:effectLst/>
                          <a:latin typeface="Times New Roman"/>
                          <a:ea typeface="Times New Roman"/>
                          <a:cs typeface="Times New Roman"/>
                        </a:rPr>
                        <a:t> </a:t>
                      </a:r>
                      <a:r>
                        <a:rPr lang="ru-RU" sz="1200">
                          <a:effectLst/>
                          <a:latin typeface="Times New Roman"/>
                          <a:ea typeface="Times New Roman"/>
                          <a:cs typeface="Times New Roman"/>
                        </a:rPr>
                        <a:t>746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4620" marR="122555" algn="ctr">
                        <a:spcBef>
                          <a:spcPts val="400"/>
                        </a:spcBef>
                        <a:spcAft>
                          <a:spcPts val="0"/>
                        </a:spcAft>
                      </a:pPr>
                      <a:r>
                        <a:rPr lang="ru-RU" sz="1200">
                          <a:effectLst/>
                          <a:latin typeface="Times New Roman"/>
                          <a:ea typeface="Times New Roman"/>
                          <a:cs typeface="Times New Roman"/>
                        </a:rPr>
                        <a:t>158</a:t>
                      </a:r>
                      <a:r>
                        <a:rPr lang="ru-RU" sz="1200" spc="40">
                          <a:effectLst/>
                          <a:latin typeface="Times New Roman"/>
                          <a:ea typeface="Times New Roman"/>
                          <a:cs typeface="Times New Roman"/>
                        </a:rPr>
                        <a:t> </a:t>
                      </a:r>
                      <a:r>
                        <a:rPr lang="ru-RU" sz="1200">
                          <a:effectLst/>
                          <a:latin typeface="Times New Roman"/>
                          <a:ea typeface="Times New Roman"/>
                          <a:cs typeface="Times New Roman"/>
                        </a:rPr>
                        <a:t>730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986">
                <a:tc>
                  <a:txBody>
                    <a:bodyPr/>
                    <a:lstStyle/>
                    <a:p>
                      <a:pPr marL="11430" algn="ctr">
                        <a:spcBef>
                          <a:spcPts val="400"/>
                        </a:spcBef>
                        <a:spcAft>
                          <a:spcPts val="0"/>
                        </a:spcAft>
                      </a:pPr>
                      <a:r>
                        <a:rPr lang="ru-RU" sz="1200">
                          <a:effectLst/>
                          <a:latin typeface="Times New Roman"/>
                          <a:ea typeface="Times New Roman"/>
                          <a:cs typeface="Times New Roman"/>
                        </a:rPr>
                        <a:t>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955" algn="l">
                        <a:spcBef>
                          <a:spcPts val="400"/>
                        </a:spcBef>
                        <a:spcAft>
                          <a:spcPts val="0"/>
                        </a:spcAft>
                      </a:pPr>
                      <a:r>
                        <a:rPr lang="ru-RU" sz="1200" dirty="0">
                          <a:effectLst/>
                          <a:latin typeface="Times New Roman"/>
                          <a:ea typeface="Times New Roman"/>
                          <a:cs typeface="Times New Roman"/>
                        </a:rPr>
                        <a:t>Водоснабжение</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 marR="8255" algn="ctr">
                        <a:spcBef>
                          <a:spcPts val="400"/>
                        </a:spcBef>
                        <a:spcAft>
                          <a:spcPts val="0"/>
                        </a:spcAft>
                      </a:pPr>
                      <a:r>
                        <a:rPr lang="ru-RU" sz="1200">
                          <a:effectLst/>
                          <a:latin typeface="Times New Roman"/>
                          <a:ea typeface="Times New Roman"/>
                          <a:cs typeface="Times New Roman"/>
                        </a:rPr>
                        <a:t>куб.м.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270" marR="116205" algn="ctr">
                        <a:spcBef>
                          <a:spcPts val="400"/>
                        </a:spcBef>
                        <a:spcAft>
                          <a:spcPts val="0"/>
                        </a:spcAft>
                      </a:pPr>
                      <a:r>
                        <a:rPr lang="ru-RU" sz="1200">
                          <a:effectLst/>
                          <a:latin typeface="Times New Roman"/>
                          <a:ea typeface="Times New Roman"/>
                          <a:cs typeface="Times New Roman"/>
                        </a:rPr>
                        <a:t>38,00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060" marR="215265" algn="ctr">
                        <a:spcBef>
                          <a:spcPts val="400"/>
                        </a:spcBef>
                        <a:spcAft>
                          <a:spcPts val="0"/>
                        </a:spcAft>
                      </a:pPr>
                      <a:r>
                        <a:rPr lang="ru-RU" sz="1200">
                          <a:effectLst/>
                          <a:latin typeface="Times New Roman"/>
                          <a:ea typeface="Times New Roman"/>
                          <a:cs typeface="Times New Roman"/>
                        </a:rPr>
                        <a:t>311,0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9235" algn="l">
                        <a:spcBef>
                          <a:spcPts val="400"/>
                        </a:spcBef>
                        <a:spcAft>
                          <a:spcPts val="0"/>
                        </a:spcAft>
                      </a:pPr>
                      <a:r>
                        <a:rPr lang="ru-RU" sz="1200">
                          <a:effectLst/>
                          <a:latin typeface="Times New Roman"/>
                          <a:ea typeface="Times New Roman"/>
                          <a:cs typeface="Times New Roman"/>
                        </a:rPr>
                        <a:t>11</a:t>
                      </a:r>
                      <a:r>
                        <a:rPr lang="ru-RU" sz="1200" spc="35">
                          <a:effectLst/>
                          <a:latin typeface="Times New Roman"/>
                          <a:ea typeface="Times New Roman"/>
                          <a:cs typeface="Times New Roman"/>
                        </a:rPr>
                        <a:t> </a:t>
                      </a:r>
                      <a:r>
                        <a:rPr lang="ru-RU" sz="1200">
                          <a:effectLst/>
                          <a:latin typeface="Times New Roman"/>
                          <a:ea typeface="Times New Roman"/>
                          <a:cs typeface="Times New Roman"/>
                        </a:rPr>
                        <a:t>818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4620" marR="122555" algn="ctr">
                        <a:spcBef>
                          <a:spcPts val="400"/>
                        </a:spcBef>
                        <a:spcAft>
                          <a:spcPts val="0"/>
                        </a:spcAft>
                      </a:pPr>
                      <a:r>
                        <a:rPr lang="ru-RU" sz="1200">
                          <a:effectLst/>
                          <a:latin typeface="Times New Roman"/>
                          <a:ea typeface="Times New Roman"/>
                          <a:cs typeface="Times New Roman"/>
                        </a:rPr>
                        <a:t>141</a:t>
                      </a:r>
                      <a:r>
                        <a:rPr lang="ru-RU" sz="1200" spc="40">
                          <a:effectLst/>
                          <a:latin typeface="Times New Roman"/>
                          <a:ea typeface="Times New Roman"/>
                          <a:cs typeface="Times New Roman"/>
                        </a:rPr>
                        <a:t> </a:t>
                      </a:r>
                      <a:r>
                        <a:rPr lang="ru-RU" sz="1200">
                          <a:effectLst/>
                          <a:latin typeface="Times New Roman"/>
                          <a:ea typeface="Times New Roman"/>
                          <a:cs typeface="Times New Roman"/>
                        </a:rPr>
                        <a:t>816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986">
                <a:tc gridSpan="7">
                  <a:txBody>
                    <a:bodyPr/>
                    <a:lstStyle/>
                    <a:p>
                      <a:pPr marL="11430" marR="0" indent="0" algn="l" defTabSz="914400" rtl="0" eaLnBrk="1" fontAlgn="auto" latinLnBrk="0" hangingPunct="1">
                        <a:lnSpc>
                          <a:spcPct val="100000"/>
                        </a:lnSpc>
                        <a:spcBef>
                          <a:spcPts val="400"/>
                        </a:spcBef>
                        <a:spcAft>
                          <a:spcPts val="0"/>
                        </a:spcAft>
                        <a:buClrTx/>
                        <a:buSzTx/>
                        <a:buFontTx/>
                        <a:buNone/>
                        <a:tabLst/>
                        <a:defRPr/>
                      </a:pPr>
                      <a:endParaRPr lang="ru-RU" sz="1200" dirty="0" smtClean="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pPr marL="229235" algn="l">
                        <a:spcBef>
                          <a:spcPts val="210"/>
                        </a:spcBef>
                        <a:spcAft>
                          <a:spcPts val="0"/>
                        </a:spcAft>
                      </a:pP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134620" marR="122555" algn="ctr">
                        <a:spcBef>
                          <a:spcPts val="210"/>
                        </a:spcBef>
                        <a:spcAft>
                          <a:spcPts val="0"/>
                        </a:spcAft>
                      </a:pP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986">
                <a:tc gridSpan="5">
                  <a:txBody>
                    <a:bodyPr/>
                    <a:lstStyle/>
                    <a:p>
                      <a:pPr marL="11430" marR="0" indent="0" algn="l" defTabSz="914400" rtl="0" eaLnBrk="1" fontAlgn="auto" latinLnBrk="0" hangingPunct="1">
                        <a:lnSpc>
                          <a:spcPct val="100000"/>
                        </a:lnSpc>
                        <a:spcBef>
                          <a:spcPts val="400"/>
                        </a:spcBef>
                        <a:spcAft>
                          <a:spcPts val="0"/>
                        </a:spcAft>
                        <a:buClrTx/>
                        <a:buSzTx/>
                        <a:buFontTx/>
                        <a:buNone/>
                        <a:tabLst/>
                        <a:defRPr/>
                      </a:pPr>
                      <a:r>
                        <a:rPr lang="ru-RU" sz="1200" b="1" dirty="0" smtClean="0">
                          <a:effectLst/>
                          <a:latin typeface="Times New Roman"/>
                          <a:ea typeface="Times New Roman"/>
                          <a:cs typeface="Times New Roman"/>
                        </a:rPr>
                        <a:t>Итого:</a:t>
                      </a:r>
                      <a:endParaRPr lang="ru-RU" sz="1200" dirty="0" smtClean="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pPr marL="20955" algn="l">
                        <a:spcBef>
                          <a:spcPts val="400"/>
                        </a:spcBef>
                        <a:spcAft>
                          <a:spcPts val="0"/>
                        </a:spcAft>
                      </a:pP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21590" marR="8255" algn="ctr">
                        <a:spcBef>
                          <a:spcPts val="400"/>
                        </a:spcBef>
                        <a:spcAft>
                          <a:spcPts val="0"/>
                        </a:spcAft>
                      </a:pP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128270" marR="116205" algn="ctr">
                        <a:spcBef>
                          <a:spcPts val="400"/>
                        </a:spcBef>
                        <a:spcAft>
                          <a:spcPts val="0"/>
                        </a:spcAft>
                      </a:pP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226060" marR="215265" algn="ctr">
                        <a:spcBef>
                          <a:spcPts val="400"/>
                        </a:spcBef>
                        <a:spcAft>
                          <a:spcPts val="0"/>
                        </a:spcAft>
                      </a:pP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9235" algn="l">
                        <a:spcBef>
                          <a:spcPts val="210"/>
                        </a:spcBef>
                        <a:spcAft>
                          <a:spcPts val="0"/>
                        </a:spcAft>
                      </a:pPr>
                      <a:r>
                        <a:rPr lang="ru-RU" sz="1200" b="1">
                          <a:effectLst/>
                          <a:latin typeface="Times New Roman"/>
                          <a:ea typeface="Times New Roman"/>
                          <a:cs typeface="Times New Roman"/>
                        </a:rPr>
                        <a:t>61</a:t>
                      </a:r>
                      <a:r>
                        <a:rPr lang="ru-RU" sz="1200" b="1" spc="35">
                          <a:effectLst/>
                          <a:latin typeface="Times New Roman"/>
                          <a:ea typeface="Times New Roman"/>
                          <a:cs typeface="Times New Roman"/>
                        </a:rPr>
                        <a:t> </a:t>
                      </a:r>
                      <a:r>
                        <a:rPr lang="ru-RU" sz="1200" b="1">
                          <a:effectLst/>
                          <a:latin typeface="Times New Roman"/>
                          <a:ea typeface="Times New Roman"/>
                          <a:cs typeface="Times New Roman"/>
                        </a:rPr>
                        <a:t>347</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4620" marR="122555" algn="ctr">
                        <a:spcBef>
                          <a:spcPts val="210"/>
                        </a:spcBef>
                        <a:spcAft>
                          <a:spcPts val="0"/>
                        </a:spcAft>
                      </a:pPr>
                      <a:r>
                        <a:rPr lang="ru-RU" sz="1200" b="1" dirty="0">
                          <a:effectLst/>
                          <a:latin typeface="Times New Roman"/>
                          <a:ea typeface="Times New Roman"/>
                          <a:cs typeface="Times New Roman"/>
                        </a:rPr>
                        <a:t>513</a:t>
                      </a:r>
                      <a:r>
                        <a:rPr lang="ru-RU" sz="1200" b="1" spc="40" dirty="0">
                          <a:effectLst/>
                          <a:latin typeface="Times New Roman"/>
                          <a:ea typeface="Times New Roman"/>
                          <a:cs typeface="Times New Roman"/>
                        </a:rPr>
                        <a:t> </a:t>
                      </a:r>
                      <a:r>
                        <a:rPr lang="ru-RU" sz="1200" b="1" dirty="0">
                          <a:effectLst/>
                          <a:latin typeface="Times New Roman"/>
                          <a:ea typeface="Times New Roman"/>
                          <a:cs typeface="Times New Roman"/>
                        </a:rPr>
                        <a:t>936</a:t>
                      </a:r>
                      <a:endParaRPr lang="ru-RU" sz="12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986">
                <a:tc gridSpan="5">
                  <a:txBody>
                    <a:bodyPr/>
                    <a:lstStyle/>
                    <a:p>
                      <a:pPr marL="11430" marR="0" indent="0" algn="l" defTabSz="914400" rtl="0" eaLnBrk="1" fontAlgn="auto" latinLnBrk="0" hangingPunct="1">
                        <a:lnSpc>
                          <a:spcPct val="100000"/>
                        </a:lnSpc>
                        <a:spcBef>
                          <a:spcPts val="400"/>
                        </a:spcBef>
                        <a:spcAft>
                          <a:spcPts val="0"/>
                        </a:spcAft>
                        <a:buClrTx/>
                        <a:buSzTx/>
                        <a:buFontTx/>
                        <a:buNone/>
                        <a:tabLst/>
                        <a:defRPr/>
                      </a:pPr>
                      <a:r>
                        <a:rPr lang="ru-RU" sz="1200" b="1" dirty="0" smtClean="0">
                          <a:effectLst/>
                          <a:latin typeface="Times New Roman"/>
                          <a:ea typeface="Times New Roman"/>
                          <a:cs typeface="Times New Roman"/>
                        </a:rPr>
                        <a:t>Всего:</a:t>
                      </a:r>
                      <a:endParaRPr lang="ru-RU" sz="1200" dirty="0" smtClean="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229235" algn="l">
                        <a:spcBef>
                          <a:spcPts val="210"/>
                        </a:spcBef>
                        <a:spcAft>
                          <a:spcPts val="0"/>
                        </a:spcAft>
                      </a:pPr>
                      <a:r>
                        <a:rPr lang="ru-RU" sz="1200" b="1">
                          <a:effectLst/>
                          <a:latin typeface="Times New Roman"/>
                          <a:ea typeface="Times New Roman"/>
                          <a:cs typeface="Times New Roman"/>
                        </a:rPr>
                        <a:t>70</a:t>
                      </a:r>
                      <a:r>
                        <a:rPr lang="ru-RU" sz="1200" b="1" spc="35">
                          <a:effectLst/>
                          <a:latin typeface="Times New Roman"/>
                          <a:ea typeface="Times New Roman"/>
                          <a:cs typeface="Times New Roman"/>
                        </a:rPr>
                        <a:t> </a:t>
                      </a:r>
                      <a:r>
                        <a:rPr lang="ru-RU" sz="1200" b="1">
                          <a:effectLst/>
                          <a:latin typeface="Times New Roman"/>
                          <a:ea typeface="Times New Roman"/>
                          <a:cs typeface="Times New Roman"/>
                        </a:rPr>
                        <a:t>717</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4620" marR="122555" algn="ctr">
                        <a:spcBef>
                          <a:spcPts val="210"/>
                        </a:spcBef>
                        <a:spcAft>
                          <a:spcPts val="0"/>
                        </a:spcAft>
                      </a:pPr>
                      <a:r>
                        <a:rPr lang="ru-RU" sz="1200" b="1" dirty="0">
                          <a:effectLst/>
                          <a:latin typeface="Times New Roman"/>
                          <a:ea typeface="Times New Roman"/>
                          <a:cs typeface="Times New Roman"/>
                        </a:rPr>
                        <a:t>626</a:t>
                      </a:r>
                      <a:r>
                        <a:rPr lang="ru-RU" sz="1200" b="1" spc="40" dirty="0">
                          <a:effectLst/>
                          <a:latin typeface="Times New Roman"/>
                          <a:ea typeface="Times New Roman"/>
                          <a:cs typeface="Times New Roman"/>
                        </a:rPr>
                        <a:t> </a:t>
                      </a:r>
                      <a:r>
                        <a:rPr lang="ru-RU" sz="1200" b="1" dirty="0">
                          <a:effectLst/>
                          <a:latin typeface="Times New Roman"/>
                          <a:ea typeface="Times New Roman"/>
                          <a:cs typeface="Times New Roman"/>
                        </a:rPr>
                        <a:t>382</a:t>
                      </a:r>
                      <a:endParaRPr lang="ru-RU" sz="12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a:effectLst/>
                          <a:latin typeface="Times New Roman"/>
                          <a:ea typeface="Times New Roman"/>
                          <a:cs typeface="Times New Roman"/>
                        </a:rPr>
                        <a:t> </a:t>
                      </a:r>
                      <a:r>
                        <a:rPr lang="ru-RU" sz="1200" b="1" dirty="0" smtClean="0">
                          <a:effectLst/>
                          <a:latin typeface="Times New Roman"/>
                          <a:ea typeface="Times New Roman"/>
                        </a:rPr>
                        <a:t>Примечание:</a:t>
                      </a:r>
                      <a:r>
                        <a:rPr lang="ru-RU" sz="1200" b="1" spc="55" dirty="0" smtClean="0">
                          <a:effectLst/>
                          <a:latin typeface="Times New Roman"/>
                          <a:ea typeface="Times New Roman"/>
                        </a:rPr>
                        <a:t> </a:t>
                      </a:r>
                      <a:r>
                        <a:rPr lang="ru-RU" sz="1200" i="1" dirty="0" smtClean="0">
                          <a:effectLst/>
                          <a:latin typeface="Times New Roman"/>
                          <a:ea typeface="Times New Roman"/>
                        </a:rPr>
                        <a:t>расходы</a:t>
                      </a:r>
                      <a:r>
                        <a:rPr lang="ru-RU" sz="1200" i="1" spc="65" dirty="0" smtClean="0">
                          <a:effectLst/>
                          <a:latin typeface="Times New Roman"/>
                          <a:ea typeface="Times New Roman"/>
                        </a:rPr>
                        <a:t> </a:t>
                      </a:r>
                      <a:r>
                        <a:rPr lang="ru-RU" sz="1200" i="1" dirty="0" smtClean="0">
                          <a:effectLst/>
                          <a:latin typeface="Times New Roman"/>
                          <a:ea typeface="Times New Roman"/>
                        </a:rPr>
                        <a:t>на</a:t>
                      </a:r>
                      <a:r>
                        <a:rPr lang="ru-RU" sz="1200" i="1" spc="70" dirty="0" smtClean="0">
                          <a:effectLst/>
                          <a:latin typeface="Times New Roman"/>
                          <a:ea typeface="Times New Roman"/>
                        </a:rPr>
                        <a:t> </a:t>
                      </a:r>
                      <a:r>
                        <a:rPr lang="ru-RU" sz="1200" i="1" dirty="0" smtClean="0">
                          <a:effectLst/>
                          <a:latin typeface="Times New Roman"/>
                          <a:ea typeface="Times New Roman"/>
                        </a:rPr>
                        <a:t>потребление</a:t>
                      </a:r>
                      <a:r>
                        <a:rPr lang="ru-RU" sz="1200" i="1" spc="60" dirty="0" smtClean="0">
                          <a:effectLst/>
                          <a:latin typeface="Times New Roman"/>
                          <a:ea typeface="Times New Roman"/>
                        </a:rPr>
                        <a:t> </a:t>
                      </a:r>
                      <a:r>
                        <a:rPr lang="ru-RU" sz="1200" i="1" dirty="0" smtClean="0">
                          <a:effectLst/>
                          <a:latin typeface="Times New Roman"/>
                          <a:ea typeface="Times New Roman"/>
                        </a:rPr>
                        <a:t>газа</a:t>
                      </a:r>
                      <a:r>
                        <a:rPr lang="ru-RU" sz="1200" i="1" spc="65" dirty="0" smtClean="0">
                          <a:effectLst/>
                          <a:latin typeface="Times New Roman"/>
                          <a:ea typeface="Times New Roman"/>
                        </a:rPr>
                        <a:t> </a:t>
                      </a:r>
                      <a:r>
                        <a:rPr lang="ru-RU" sz="1200" i="1" dirty="0" smtClean="0">
                          <a:effectLst/>
                          <a:latin typeface="Times New Roman"/>
                          <a:ea typeface="Times New Roman"/>
                        </a:rPr>
                        <a:t>для</a:t>
                      </a:r>
                      <a:r>
                        <a:rPr lang="ru-RU" sz="1200" i="1" spc="65" dirty="0" smtClean="0">
                          <a:effectLst/>
                          <a:latin typeface="Times New Roman"/>
                          <a:ea typeface="Times New Roman"/>
                        </a:rPr>
                        <a:t> </a:t>
                      </a:r>
                      <a:r>
                        <a:rPr lang="ru-RU" sz="1200" i="1" dirty="0" smtClean="0">
                          <a:effectLst/>
                          <a:latin typeface="Times New Roman"/>
                          <a:ea typeface="Times New Roman"/>
                        </a:rPr>
                        <a:t>отопления</a:t>
                      </a:r>
                      <a:r>
                        <a:rPr lang="ru-RU" sz="1200" i="1" spc="70" dirty="0" smtClean="0">
                          <a:effectLst/>
                          <a:latin typeface="Times New Roman"/>
                          <a:ea typeface="Times New Roman"/>
                        </a:rPr>
                        <a:t> </a:t>
                      </a:r>
                      <a:r>
                        <a:rPr lang="ru-RU" sz="1200" i="1" dirty="0" smtClean="0">
                          <a:effectLst/>
                          <a:latin typeface="Times New Roman"/>
                          <a:ea typeface="Times New Roman"/>
                        </a:rPr>
                        <a:t>будет</a:t>
                      </a:r>
                      <a:r>
                        <a:rPr lang="ru-RU" sz="1200" i="1" spc="55" dirty="0" smtClean="0">
                          <a:effectLst/>
                          <a:latin typeface="Times New Roman"/>
                          <a:ea typeface="Times New Roman"/>
                        </a:rPr>
                        <a:t> </a:t>
                      </a:r>
                      <a:r>
                        <a:rPr lang="ru-RU" sz="1200" i="1" dirty="0" smtClean="0">
                          <a:effectLst/>
                          <a:latin typeface="Times New Roman"/>
                          <a:ea typeface="Times New Roman"/>
                        </a:rPr>
                        <a:t>использоваться</a:t>
                      </a:r>
                      <a:r>
                        <a:rPr lang="ru-RU" sz="1200" i="1" spc="70" dirty="0" smtClean="0">
                          <a:effectLst/>
                          <a:latin typeface="Times New Roman"/>
                          <a:ea typeface="Times New Roman"/>
                        </a:rPr>
                        <a:t> </a:t>
                      </a:r>
                      <a:r>
                        <a:rPr lang="ru-RU" sz="1200" i="1" dirty="0" smtClean="0">
                          <a:effectLst/>
                          <a:latin typeface="Times New Roman"/>
                          <a:ea typeface="Times New Roman"/>
                        </a:rPr>
                        <a:t>в</a:t>
                      </a:r>
                      <a:r>
                        <a:rPr lang="ru-RU" sz="1200" i="1" spc="50" dirty="0" smtClean="0">
                          <a:effectLst/>
                          <a:latin typeface="Times New Roman"/>
                          <a:ea typeface="Times New Roman"/>
                        </a:rPr>
                        <a:t> </a:t>
                      </a:r>
                      <a:r>
                        <a:rPr lang="ru-RU" sz="1200" i="1" dirty="0" smtClean="0">
                          <a:effectLst/>
                          <a:latin typeface="Times New Roman"/>
                          <a:ea typeface="Times New Roman"/>
                        </a:rPr>
                        <a:t>зимний</a:t>
                      </a:r>
                      <a:r>
                        <a:rPr lang="ru-RU" sz="1200" i="1" spc="70" dirty="0" smtClean="0">
                          <a:effectLst/>
                          <a:latin typeface="Times New Roman"/>
                          <a:ea typeface="Times New Roman"/>
                        </a:rPr>
                        <a:t> </a:t>
                      </a:r>
                      <a:r>
                        <a:rPr lang="ru-RU" sz="1200" i="1" dirty="0" smtClean="0">
                          <a:effectLst/>
                          <a:latin typeface="Times New Roman"/>
                          <a:ea typeface="Times New Roman"/>
                        </a:rPr>
                        <a:t>период</a:t>
                      </a:r>
                      <a:r>
                        <a:rPr lang="ru-RU" sz="1200" i="1" spc="-235" dirty="0" smtClean="0">
                          <a:effectLst/>
                          <a:latin typeface="Times New Roman"/>
                          <a:ea typeface="Times New Roman"/>
                        </a:rPr>
                        <a:t> </a:t>
                      </a:r>
                      <a:r>
                        <a:rPr lang="ru-RU" sz="1200" i="1" dirty="0" smtClean="0">
                          <a:effectLst/>
                          <a:latin typeface="Times New Roman"/>
                          <a:ea typeface="Times New Roman"/>
                        </a:rPr>
                        <a:t>(6</a:t>
                      </a:r>
                      <a:r>
                        <a:rPr lang="ru-RU" sz="1200" i="1" spc="10" dirty="0" smtClean="0">
                          <a:effectLst/>
                          <a:latin typeface="Times New Roman"/>
                          <a:ea typeface="Times New Roman"/>
                        </a:rPr>
                        <a:t> </a:t>
                      </a:r>
                      <a:r>
                        <a:rPr lang="ru-RU" sz="1200" i="1" dirty="0" smtClean="0">
                          <a:effectLst/>
                          <a:latin typeface="Times New Roman"/>
                          <a:ea typeface="Times New Roman"/>
                        </a:rPr>
                        <a:t>месяцев)</a:t>
                      </a:r>
                      <a:endParaRPr lang="ru-RU" sz="1200" dirty="0" smtClean="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
        <p:nvSpPr>
          <p:cNvPr id="2" name="Прямоугольник 1"/>
          <p:cNvSpPr/>
          <p:nvPr/>
        </p:nvSpPr>
        <p:spPr>
          <a:xfrm>
            <a:off x="5059182" y="3965466"/>
            <a:ext cx="2285819" cy="307777"/>
          </a:xfrm>
          <a:prstGeom prst="rect">
            <a:avLst/>
          </a:prstGeom>
        </p:spPr>
        <p:txBody>
          <a:bodyPr wrap="none">
            <a:spAutoFit/>
          </a:bodyPr>
          <a:lstStyle/>
          <a:p>
            <a:r>
              <a:rPr lang="ru-RU" sz="1400" b="1" dirty="0"/>
              <a:t>Расчет затрат на закуп ГСМ</a:t>
            </a:r>
            <a:endParaRPr lang="ru-RU" sz="1400" dirty="0"/>
          </a:p>
        </p:txBody>
      </p:sp>
      <p:graphicFrame>
        <p:nvGraphicFramePr>
          <p:cNvPr id="5" name="Таблица 4"/>
          <p:cNvGraphicFramePr>
            <a:graphicFrameLocks noGrp="1"/>
          </p:cNvGraphicFramePr>
          <p:nvPr>
            <p:extLst>
              <p:ext uri="{D42A27DB-BD31-4B8C-83A1-F6EECF244321}">
                <p14:modId xmlns:p14="http://schemas.microsoft.com/office/powerpoint/2010/main" val="3042715493"/>
              </p:ext>
            </p:extLst>
          </p:nvPr>
        </p:nvGraphicFramePr>
        <p:xfrm>
          <a:off x="628358" y="4406597"/>
          <a:ext cx="11150778" cy="1313180"/>
        </p:xfrm>
        <a:graphic>
          <a:graphicData uri="http://schemas.openxmlformats.org/drawingml/2006/table">
            <a:tbl>
              <a:tblPr firstRow="1" firstCol="1" lastRow="1" lastCol="1" bandRow="1" bandCol="1"/>
              <a:tblGrid>
                <a:gridCol w="636683"/>
                <a:gridCol w="3411436"/>
                <a:gridCol w="914269"/>
                <a:gridCol w="1387927"/>
                <a:gridCol w="1729401"/>
                <a:gridCol w="1416566"/>
                <a:gridCol w="1654496"/>
              </a:tblGrid>
              <a:tr h="528320">
                <a:tc>
                  <a:txBody>
                    <a:bodyPr/>
                    <a:lstStyle/>
                    <a:p>
                      <a:pPr marL="89535" marR="69850" indent="28575" algn="l">
                        <a:lnSpc>
                          <a:spcPct val="111000"/>
                        </a:lnSpc>
                        <a:spcBef>
                          <a:spcPts val="870"/>
                        </a:spcBef>
                        <a:spcAft>
                          <a:spcPts val="0"/>
                        </a:spcAft>
                      </a:pPr>
                      <a:r>
                        <a:rPr lang="ru-RU" sz="1200" b="1">
                          <a:effectLst/>
                          <a:latin typeface="Times New Roman"/>
                          <a:ea typeface="Times New Roman"/>
                          <a:cs typeface="Times New Roman"/>
                        </a:rPr>
                        <a:t>№</a:t>
                      </a:r>
                      <a:r>
                        <a:rPr lang="ru-RU" sz="1200" b="1" spc="-235">
                          <a:effectLst/>
                          <a:latin typeface="Times New Roman"/>
                          <a:ea typeface="Times New Roman"/>
                          <a:cs typeface="Times New Roman"/>
                        </a:rPr>
                        <a:t> </a:t>
                      </a:r>
                      <a:r>
                        <a:rPr lang="ru-RU" sz="1200" b="1">
                          <a:effectLst/>
                          <a:latin typeface="Times New Roman"/>
                          <a:ea typeface="Times New Roman"/>
                          <a:cs typeface="Times New Roman"/>
                        </a:rPr>
                        <a:t>п/п</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25"/>
                        </a:spcBef>
                        <a:spcAft>
                          <a:spcPts val="0"/>
                        </a:spcAft>
                      </a:pPr>
                      <a:r>
                        <a:rPr lang="ru-RU" sz="1200" b="1">
                          <a:effectLst/>
                          <a:latin typeface="Times New Roman"/>
                          <a:ea typeface="Times New Roman"/>
                          <a:cs typeface="Times New Roman"/>
                        </a:rPr>
                        <a:t> </a:t>
                      </a:r>
                      <a:endParaRPr lang="ru-RU" sz="1200">
                        <a:effectLst/>
                        <a:latin typeface="Times New Roman"/>
                        <a:ea typeface="Times New Roman"/>
                        <a:cs typeface="Times New Roman"/>
                      </a:endParaRPr>
                    </a:p>
                    <a:p>
                      <a:pPr marL="288290" algn="l">
                        <a:spcAft>
                          <a:spcPts val="0"/>
                        </a:spcAft>
                      </a:pPr>
                      <a:r>
                        <a:rPr lang="ru-RU" sz="1200" b="1">
                          <a:effectLst/>
                          <a:latin typeface="Times New Roman"/>
                          <a:ea typeface="Times New Roman"/>
                          <a:cs typeface="Times New Roman"/>
                        </a:rPr>
                        <a:t>Наименование</a:t>
                      </a:r>
                      <a:r>
                        <a:rPr lang="ru-RU" sz="1200" b="1" spc="75">
                          <a:effectLst/>
                          <a:latin typeface="Times New Roman"/>
                          <a:ea typeface="Times New Roman"/>
                          <a:cs typeface="Times New Roman"/>
                        </a:rPr>
                        <a:t> </a:t>
                      </a:r>
                      <a:r>
                        <a:rPr lang="ru-RU" sz="1200" b="1">
                          <a:effectLst/>
                          <a:latin typeface="Times New Roman"/>
                          <a:ea typeface="Times New Roman"/>
                          <a:cs typeface="Times New Roman"/>
                        </a:rPr>
                        <a:t>техники</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5420" marR="27940" indent="-144780" algn="l">
                        <a:lnSpc>
                          <a:spcPct val="111000"/>
                        </a:lnSpc>
                        <a:spcBef>
                          <a:spcPts val="870"/>
                        </a:spcBef>
                        <a:spcAft>
                          <a:spcPts val="0"/>
                        </a:spcAft>
                      </a:pPr>
                      <a:r>
                        <a:rPr lang="ru-RU" sz="1200" b="1">
                          <a:effectLst/>
                          <a:latin typeface="Times New Roman"/>
                          <a:ea typeface="Times New Roman"/>
                          <a:cs typeface="Times New Roman"/>
                        </a:rPr>
                        <a:t>Кол-во,</a:t>
                      </a:r>
                      <a:r>
                        <a:rPr lang="ru-RU" sz="1200" b="1" spc="-235">
                          <a:effectLst/>
                          <a:latin typeface="Times New Roman"/>
                          <a:ea typeface="Times New Roman"/>
                          <a:cs typeface="Times New Roman"/>
                        </a:rPr>
                        <a:t> </a:t>
                      </a:r>
                      <a:r>
                        <a:rPr lang="ru-RU" sz="1200" b="1">
                          <a:effectLst/>
                          <a:latin typeface="Times New Roman"/>
                          <a:ea typeface="Times New Roman"/>
                          <a:cs typeface="Times New Roman"/>
                        </a:rPr>
                        <a:t>ед.</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0810" indent="-96520" algn="l">
                        <a:lnSpc>
                          <a:spcPct val="111000"/>
                        </a:lnSpc>
                        <a:spcBef>
                          <a:spcPts val="870"/>
                        </a:spcBef>
                        <a:spcAft>
                          <a:spcPts val="0"/>
                        </a:spcAft>
                      </a:pPr>
                      <a:r>
                        <a:rPr lang="ru-RU" sz="1200" b="1">
                          <a:effectLst/>
                          <a:latin typeface="Times New Roman"/>
                          <a:ea typeface="Times New Roman"/>
                          <a:cs typeface="Times New Roman"/>
                        </a:rPr>
                        <a:t>Расход</a:t>
                      </a:r>
                      <a:r>
                        <a:rPr lang="ru-RU" sz="1200" b="1" spc="30">
                          <a:effectLst/>
                          <a:latin typeface="Times New Roman"/>
                          <a:ea typeface="Times New Roman"/>
                          <a:cs typeface="Times New Roman"/>
                        </a:rPr>
                        <a:t> </a:t>
                      </a:r>
                      <a:r>
                        <a:rPr lang="ru-RU" sz="1200" b="1">
                          <a:effectLst/>
                          <a:latin typeface="Times New Roman"/>
                          <a:ea typeface="Times New Roman"/>
                          <a:cs typeface="Times New Roman"/>
                        </a:rPr>
                        <a:t>ГСМ</a:t>
                      </a:r>
                      <a:r>
                        <a:rPr lang="ru-RU" sz="1200" b="1" spc="-235">
                          <a:effectLst/>
                          <a:latin typeface="Times New Roman"/>
                          <a:ea typeface="Times New Roman"/>
                          <a:cs typeface="Times New Roman"/>
                        </a:rPr>
                        <a:t> </a:t>
                      </a:r>
                      <a:r>
                        <a:rPr lang="ru-RU" sz="1200" b="1">
                          <a:effectLst/>
                          <a:latin typeface="Times New Roman"/>
                          <a:ea typeface="Times New Roman"/>
                          <a:cs typeface="Times New Roman"/>
                        </a:rPr>
                        <a:t>в</a:t>
                      </a:r>
                      <a:r>
                        <a:rPr lang="ru-RU" sz="1200" b="1" spc="10">
                          <a:effectLst/>
                          <a:latin typeface="Times New Roman"/>
                          <a:ea typeface="Times New Roman"/>
                          <a:cs typeface="Times New Roman"/>
                        </a:rPr>
                        <a:t> </a:t>
                      </a:r>
                      <a:r>
                        <a:rPr lang="ru-RU" sz="1200" b="1">
                          <a:effectLst/>
                          <a:latin typeface="Times New Roman"/>
                          <a:ea typeface="Times New Roman"/>
                          <a:cs typeface="Times New Roman"/>
                        </a:rPr>
                        <a:t>день,</a:t>
                      </a:r>
                      <a:r>
                        <a:rPr lang="ru-RU" sz="1200" b="1" spc="15">
                          <a:effectLst/>
                          <a:latin typeface="Times New Roman"/>
                          <a:ea typeface="Times New Roman"/>
                          <a:cs typeface="Times New Roman"/>
                        </a:rPr>
                        <a:t> </a:t>
                      </a:r>
                      <a:r>
                        <a:rPr lang="ru-RU" sz="1200" b="1">
                          <a:effectLst/>
                          <a:latin typeface="Times New Roman"/>
                          <a:ea typeface="Times New Roman"/>
                          <a:cs typeface="Times New Roman"/>
                        </a:rPr>
                        <a:t>л.</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1630" indent="-289560" algn="l">
                        <a:lnSpc>
                          <a:spcPct val="111000"/>
                        </a:lnSpc>
                        <a:spcBef>
                          <a:spcPts val="870"/>
                        </a:spcBef>
                        <a:spcAft>
                          <a:spcPts val="0"/>
                        </a:spcAft>
                      </a:pPr>
                      <a:r>
                        <a:rPr lang="ru-RU" sz="1200" b="1">
                          <a:effectLst/>
                          <a:latin typeface="Times New Roman"/>
                          <a:ea typeface="Times New Roman"/>
                          <a:cs typeface="Times New Roman"/>
                        </a:rPr>
                        <a:t>Цена</a:t>
                      </a:r>
                      <a:r>
                        <a:rPr lang="ru-RU" sz="1200" b="1" spc="20">
                          <a:effectLst/>
                          <a:latin typeface="Times New Roman"/>
                          <a:ea typeface="Times New Roman"/>
                          <a:cs typeface="Times New Roman"/>
                        </a:rPr>
                        <a:t> </a:t>
                      </a:r>
                      <a:r>
                        <a:rPr lang="ru-RU" sz="1200" b="1">
                          <a:effectLst/>
                          <a:latin typeface="Times New Roman"/>
                          <a:ea typeface="Times New Roman"/>
                          <a:cs typeface="Times New Roman"/>
                        </a:rPr>
                        <a:t>за</a:t>
                      </a:r>
                      <a:r>
                        <a:rPr lang="ru-RU" sz="1200" b="1" spc="20">
                          <a:effectLst/>
                          <a:latin typeface="Times New Roman"/>
                          <a:ea typeface="Times New Roman"/>
                          <a:cs typeface="Times New Roman"/>
                        </a:rPr>
                        <a:t> </a:t>
                      </a:r>
                      <a:r>
                        <a:rPr lang="ru-RU" sz="1200" b="1">
                          <a:effectLst/>
                          <a:latin typeface="Times New Roman"/>
                          <a:ea typeface="Times New Roman"/>
                          <a:cs typeface="Times New Roman"/>
                        </a:rPr>
                        <a:t>1</a:t>
                      </a:r>
                      <a:r>
                        <a:rPr lang="ru-RU" sz="1200" b="1" spc="15">
                          <a:effectLst/>
                          <a:latin typeface="Times New Roman"/>
                          <a:ea typeface="Times New Roman"/>
                          <a:cs typeface="Times New Roman"/>
                        </a:rPr>
                        <a:t> </a:t>
                      </a:r>
                      <a:r>
                        <a:rPr lang="ru-RU" sz="1200" b="1">
                          <a:effectLst/>
                          <a:latin typeface="Times New Roman"/>
                          <a:ea typeface="Times New Roman"/>
                          <a:cs typeface="Times New Roman"/>
                        </a:rPr>
                        <a:t>литр,</a:t>
                      </a:r>
                      <a:r>
                        <a:rPr lang="ru-RU" sz="1200" b="1" spc="-235">
                          <a:effectLst/>
                          <a:latin typeface="Times New Roman"/>
                          <a:ea typeface="Times New Roman"/>
                          <a:cs typeface="Times New Roman"/>
                        </a:rPr>
                        <a:t> </a:t>
                      </a:r>
                      <a:r>
                        <a:rPr lang="ru-RU" sz="1200" b="1">
                          <a:effectLst/>
                          <a:latin typeface="Times New Roman"/>
                          <a:ea typeface="Times New Roman"/>
                          <a:cs typeface="Times New Roman"/>
                        </a:rPr>
                        <a:t>тенге</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660" indent="-41275" algn="l">
                        <a:lnSpc>
                          <a:spcPct val="111000"/>
                        </a:lnSpc>
                        <a:spcBef>
                          <a:spcPts val="870"/>
                        </a:spcBef>
                        <a:spcAft>
                          <a:spcPts val="0"/>
                        </a:spcAft>
                      </a:pPr>
                      <a:r>
                        <a:rPr lang="ru-RU" sz="1200" b="1">
                          <a:effectLst/>
                          <a:latin typeface="Times New Roman"/>
                          <a:ea typeface="Times New Roman"/>
                          <a:cs typeface="Times New Roman"/>
                        </a:rPr>
                        <a:t>Итого</a:t>
                      </a:r>
                      <a:r>
                        <a:rPr lang="ru-RU" sz="1200" b="1" spc="35">
                          <a:effectLst/>
                          <a:latin typeface="Times New Roman"/>
                          <a:ea typeface="Times New Roman"/>
                          <a:cs typeface="Times New Roman"/>
                        </a:rPr>
                        <a:t> </a:t>
                      </a:r>
                      <a:r>
                        <a:rPr lang="ru-RU" sz="1200" b="1">
                          <a:effectLst/>
                          <a:latin typeface="Times New Roman"/>
                          <a:ea typeface="Times New Roman"/>
                          <a:cs typeface="Times New Roman"/>
                        </a:rPr>
                        <a:t>сумма</a:t>
                      </a:r>
                      <a:r>
                        <a:rPr lang="ru-RU" sz="1200" b="1" spc="-235">
                          <a:effectLst/>
                          <a:latin typeface="Times New Roman"/>
                          <a:ea typeface="Times New Roman"/>
                          <a:cs typeface="Times New Roman"/>
                        </a:rPr>
                        <a:t> </a:t>
                      </a:r>
                      <a:r>
                        <a:rPr lang="ru-RU" sz="1200" b="1">
                          <a:effectLst/>
                          <a:latin typeface="Times New Roman"/>
                          <a:ea typeface="Times New Roman"/>
                          <a:cs typeface="Times New Roman"/>
                        </a:rPr>
                        <a:t>в</a:t>
                      </a:r>
                      <a:r>
                        <a:rPr lang="ru-RU" sz="1200" b="1" spc="20">
                          <a:effectLst/>
                          <a:latin typeface="Times New Roman"/>
                          <a:ea typeface="Times New Roman"/>
                          <a:cs typeface="Times New Roman"/>
                        </a:rPr>
                        <a:t> </a:t>
                      </a:r>
                      <a:r>
                        <a:rPr lang="ru-RU" sz="1200" b="1">
                          <a:effectLst/>
                          <a:latin typeface="Times New Roman"/>
                          <a:ea typeface="Times New Roman"/>
                          <a:cs typeface="Times New Roman"/>
                        </a:rPr>
                        <a:t>месяц,</a:t>
                      </a:r>
                      <a:r>
                        <a:rPr lang="ru-RU" sz="1200" b="1" spc="20">
                          <a:effectLst/>
                          <a:latin typeface="Times New Roman"/>
                          <a:ea typeface="Times New Roman"/>
                          <a:cs typeface="Times New Roman"/>
                        </a:rPr>
                        <a:t> </a:t>
                      </a:r>
                      <a:r>
                        <a:rPr lang="ru-RU" sz="1200" b="1">
                          <a:effectLst/>
                          <a:latin typeface="Times New Roman"/>
                          <a:ea typeface="Times New Roman"/>
                          <a:cs typeface="Times New Roman"/>
                        </a:rPr>
                        <a:t>тг.</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1780" indent="-222885" algn="l">
                        <a:lnSpc>
                          <a:spcPct val="111000"/>
                        </a:lnSpc>
                        <a:spcBef>
                          <a:spcPts val="870"/>
                        </a:spcBef>
                        <a:spcAft>
                          <a:spcPts val="0"/>
                        </a:spcAft>
                      </a:pPr>
                      <a:r>
                        <a:rPr lang="ru-RU" sz="1200" b="1">
                          <a:effectLst/>
                          <a:latin typeface="Times New Roman"/>
                          <a:ea typeface="Times New Roman"/>
                          <a:cs typeface="Times New Roman"/>
                        </a:rPr>
                        <a:t>Итого</a:t>
                      </a:r>
                      <a:r>
                        <a:rPr lang="ru-RU" sz="1200" b="1" spc="35">
                          <a:effectLst/>
                          <a:latin typeface="Times New Roman"/>
                          <a:ea typeface="Times New Roman"/>
                          <a:cs typeface="Times New Roman"/>
                        </a:rPr>
                        <a:t> </a:t>
                      </a:r>
                      <a:r>
                        <a:rPr lang="ru-RU" sz="1200" b="1">
                          <a:effectLst/>
                          <a:latin typeface="Times New Roman"/>
                          <a:ea typeface="Times New Roman"/>
                          <a:cs typeface="Times New Roman"/>
                        </a:rPr>
                        <a:t>сумма</a:t>
                      </a:r>
                      <a:r>
                        <a:rPr lang="ru-RU" sz="1200" b="1" spc="35">
                          <a:effectLst/>
                          <a:latin typeface="Times New Roman"/>
                          <a:ea typeface="Times New Roman"/>
                          <a:cs typeface="Times New Roman"/>
                        </a:rPr>
                        <a:t> </a:t>
                      </a:r>
                      <a:r>
                        <a:rPr lang="ru-RU" sz="1200" b="1">
                          <a:effectLst/>
                          <a:latin typeface="Times New Roman"/>
                          <a:ea typeface="Times New Roman"/>
                          <a:cs typeface="Times New Roman"/>
                        </a:rPr>
                        <a:t>в</a:t>
                      </a:r>
                      <a:r>
                        <a:rPr lang="ru-RU" sz="1200" b="1" spc="-235">
                          <a:effectLst/>
                          <a:latin typeface="Times New Roman"/>
                          <a:ea typeface="Times New Roman"/>
                          <a:cs typeface="Times New Roman"/>
                        </a:rPr>
                        <a:t> </a:t>
                      </a:r>
                      <a:r>
                        <a:rPr lang="ru-RU" sz="1200" b="1">
                          <a:effectLst/>
                          <a:latin typeface="Times New Roman"/>
                          <a:ea typeface="Times New Roman"/>
                          <a:cs typeface="Times New Roman"/>
                        </a:rPr>
                        <a:t>год,</a:t>
                      </a:r>
                      <a:r>
                        <a:rPr lang="ru-RU" sz="1200" b="1" spc="5">
                          <a:effectLst/>
                          <a:latin typeface="Times New Roman"/>
                          <a:ea typeface="Times New Roman"/>
                          <a:cs typeface="Times New Roman"/>
                        </a:rPr>
                        <a:t> </a:t>
                      </a:r>
                      <a:r>
                        <a:rPr lang="ru-RU" sz="1200" b="1">
                          <a:effectLst/>
                          <a:latin typeface="Times New Roman"/>
                          <a:ea typeface="Times New Roman"/>
                          <a:cs typeface="Times New Roman"/>
                        </a:rPr>
                        <a:t>тг.</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765">
                <a:tc gridSpan="7">
                  <a:txBody>
                    <a:bodyPr/>
                    <a:lstStyle/>
                    <a:p>
                      <a:pPr algn="l">
                        <a:spcAft>
                          <a:spcPts val="0"/>
                        </a:spcAft>
                      </a:pPr>
                      <a:r>
                        <a:rPr lang="ru-RU" sz="12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97485">
                <a:tc>
                  <a:txBody>
                    <a:bodyPr/>
                    <a:lstStyle/>
                    <a:p>
                      <a:pPr marL="11430" algn="ctr">
                        <a:spcBef>
                          <a:spcPts val="195"/>
                        </a:spcBef>
                        <a:spcAft>
                          <a:spcPts val="0"/>
                        </a:spcAft>
                      </a:pPr>
                      <a:r>
                        <a:rPr lang="ru-RU" sz="1200">
                          <a:effectLst/>
                          <a:latin typeface="Times New Roman"/>
                          <a:ea typeface="Times New Roman"/>
                          <a:cs typeface="Times New Roman"/>
                        </a:rPr>
                        <a:t>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955" algn="l">
                        <a:spcBef>
                          <a:spcPts val="195"/>
                        </a:spcBef>
                        <a:spcAft>
                          <a:spcPts val="0"/>
                        </a:spcAft>
                      </a:pPr>
                      <a:r>
                        <a:rPr lang="ru-RU" sz="1200">
                          <a:effectLst/>
                          <a:latin typeface="Times New Roman"/>
                          <a:ea typeface="Times New Roman"/>
                          <a:cs typeface="Times New Roman"/>
                        </a:rPr>
                        <a:t>Автомашины</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algn="ctr">
                        <a:spcBef>
                          <a:spcPts val="195"/>
                        </a:spcBef>
                        <a:spcAft>
                          <a:spcPts val="0"/>
                        </a:spcAft>
                      </a:pPr>
                      <a:r>
                        <a:rPr lang="ru-RU" sz="1200">
                          <a:effectLst/>
                          <a:latin typeface="Times New Roman"/>
                          <a:ea typeface="Times New Roman"/>
                          <a:cs typeface="Times New Roman"/>
                        </a:rPr>
                        <a:t>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8270" marR="116205" algn="ctr">
                        <a:spcBef>
                          <a:spcPts val="195"/>
                        </a:spcBef>
                        <a:spcAft>
                          <a:spcPts val="0"/>
                        </a:spcAft>
                      </a:pPr>
                      <a:r>
                        <a:rPr lang="ru-RU" sz="1200">
                          <a:effectLst/>
                          <a:latin typeface="Times New Roman"/>
                          <a:ea typeface="Times New Roman"/>
                          <a:cs typeface="Times New Roman"/>
                        </a:rPr>
                        <a:t>20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060" marR="214630" algn="ctr">
                        <a:spcBef>
                          <a:spcPts val="195"/>
                        </a:spcBef>
                        <a:spcAft>
                          <a:spcPts val="0"/>
                        </a:spcAft>
                      </a:pPr>
                      <a:r>
                        <a:rPr lang="ru-RU" sz="1200">
                          <a:effectLst/>
                          <a:latin typeface="Times New Roman"/>
                          <a:ea typeface="Times New Roman"/>
                          <a:cs typeface="Times New Roman"/>
                        </a:rPr>
                        <a:t>215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5580" algn="l">
                        <a:spcBef>
                          <a:spcPts val="195"/>
                        </a:spcBef>
                        <a:spcAft>
                          <a:spcPts val="0"/>
                        </a:spcAft>
                      </a:pPr>
                      <a:r>
                        <a:rPr lang="ru-RU" sz="1200">
                          <a:effectLst/>
                          <a:latin typeface="Times New Roman"/>
                          <a:ea typeface="Times New Roman"/>
                          <a:cs typeface="Times New Roman"/>
                        </a:rPr>
                        <a:t>129</a:t>
                      </a:r>
                      <a:r>
                        <a:rPr lang="ru-RU" sz="1200" spc="40">
                          <a:effectLst/>
                          <a:latin typeface="Times New Roman"/>
                          <a:ea typeface="Times New Roman"/>
                          <a:cs typeface="Times New Roman"/>
                        </a:rPr>
                        <a:t> </a:t>
                      </a:r>
                      <a:r>
                        <a:rPr lang="ru-RU" sz="12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4620" marR="122555" algn="ctr">
                        <a:spcBef>
                          <a:spcPts val="195"/>
                        </a:spcBef>
                        <a:spcAft>
                          <a:spcPts val="0"/>
                        </a:spcAft>
                      </a:pPr>
                      <a:r>
                        <a:rPr lang="ru-RU" sz="1200">
                          <a:effectLst/>
                          <a:latin typeface="Times New Roman"/>
                          <a:ea typeface="Times New Roman"/>
                          <a:cs typeface="Times New Roman"/>
                        </a:rPr>
                        <a:t>1</a:t>
                      </a:r>
                      <a:r>
                        <a:rPr lang="ru-RU" sz="1200" spc="30">
                          <a:effectLst/>
                          <a:latin typeface="Times New Roman"/>
                          <a:ea typeface="Times New Roman"/>
                          <a:cs typeface="Times New Roman"/>
                        </a:rPr>
                        <a:t> </a:t>
                      </a:r>
                      <a:r>
                        <a:rPr lang="ru-RU" sz="1200">
                          <a:effectLst/>
                          <a:latin typeface="Times New Roman"/>
                          <a:ea typeface="Times New Roman"/>
                          <a:cs typeface="Times New Roman"/>
                        </a:rPr>
                        <a:t>548</a:t>
                      </a:r>
                      <a:r>
                        <a:rPr lang="ru-RU" sz="1200" spc="35">
                          <a:effectLst/>
                          <a:latin typeface="Times New Roman"/>
                          <a:ea typeface="Times New Roman"/>
                          <a:cs typeface="Times New Roman"/>
                        </a:rPr>
                        <a:t> </a:t>
                      </a:r>
                      <a:r>
                        <a:rPr lang="ru-RU" sz="12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765">
                <a:tc gridSpan="7">
                  <a:txBody>
                    <a:bodyPr/>
                    <a:lstStyle/>
                    <a:p>
                      <a:pPr algn="l">
                        <a:spcAft>
                          <a:spcPts val="0"/>
                        </a:spcAft>
                      </a:pPr>
                      <a:r>
                        <a:rPr lang="ru-RU" sz="12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21615">
                <a:tc gridSpan="2">
                  <a:txBody>
                    <a:bodyPr/>
                    <a:lstStyle/>
                    <a:p>
                      <a:pPr marL="971550" marR="960755" algn="ctr">
                        <a:spcBef>
                          <a:spcPts val="255"/>
                        </a:spcBef>
                        <a:spcAft>
                          <a:spcPts val="0"/>
                        </a:spcAft>
                      </a:pPr>
                      <a:r>
                        <a:rPr lang="ru-RU" sz="1200" b="1">
                          <a:effectLst/>
                          <a:latin typeface="Times New Roman"/>
                          <a:ea typeface="Times New Roman"/>
                          <a:cs typeface="Times New Roman"/>
                        </a:rPr>
                        <a:t>Итого</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hMerge="1">
                  <a:txBody>
                    <a:bodyPr/>
                    <a:lstStyle/>
                    <a:p>
                      <a:endParaRPr lang="ru-RU"/>
                    </a:p>
                  </a:txBody>
                  <a:tcPr/>
                </a:tc>
                <a:tc>
                  <a:txBody>
                    <a:bodyPr/>
                    <a:lstStyle/>
                    <a:p>
                      <a:pPr marL="10160" algn="ctr">
                        <a:spcBef>
                          <a:spcPts val="305"/>
                        </a:spcBef>
                        <a:spcAft>
                          <a:spcPts val="0"/>
                        </a:spcAft>
                      </a:pPr>
                      <a:r>
                        <a:rPr lang="ru-RU" sz="1200" b="1">
                          <a:effectLst/>
                          <a:latin typeface="Times New Roman"/>
                          <a:ea typeface="Times New Roman"/>
                          <a:cs typeface="Times New Roman"/>
                        </a:rPr>
                        <a:t>1</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28270" marR="116205" algn="ctr">
                        <a:spcBef>
                          <a:spcPts val="305"/>
                        </a:spcBef>
                        <a:spcAft>
                          <a:spcPts val="0"/>
                        </a:spcAft>
                      </a:pPr>
                      <a:r>
                        <a:rPr lang="ru-RU" sz="1200" b="1">
                          <a:effectLst/>
                          <a:latin typeface="Times New Roman"/>
                          <a:ea typeface="Times New Roman"/>
                          <a:cs typeface="Times New Roman"/>
                        </a:rPr>
                        <a:t>20</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3335" algn="ctr">
                        <a:spcBef>
                          <a:spcPts val="305"/>
                        </a:spcBef>
                        <a:spcAft>
                          <a:spcPts val="0"/>
                        </a:spcAft>
                      </a:pPr>
                      <a:r>
                        <a:rPr lang="ru-RU" sz="1200" b="1">
                          <a:effectLst/>
                          <a:latin typeface="Times New Roman"/>
                          <a:ea typeface="Times New Roman"/>
                          <a:cs typeface="Times New Roman"/>
                        </a:rPr>
                        <a:t>-</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95580" algn="l">
                        <a:spcBef>
                          <a:spcPts val="305"/>
                        </a:spcBef>
                        <a:spcAft>
                          <a:spcPts val="0"/>
                        </a:spcAft>
                      </a:pPr>
                      <a:r>
                        <a:rPr lang="ru-RU" sz="1200" b="1">
                          <a:effectLst/>
                          <a:latin typeface="Times New Roman"/>
                          <a:ea typeface="Times New Roman"/>
                          <a:cs typeface="Times New Roman"/>
                        </a:rPr>
                        <a:t>129</a:t>
                      </a:r>
                      <a:r>
                        <a:rPr lang="ru-RU" sz="1200" b="1" spc="40">
                          <a:effectLst/>
                          <a:latin typeface="Times New Roman"/>
                          <a:ea typeface="Times New Roman"/>
                          <a:cs typeface="Times New Roman"/>
                        </a:rPr>
                        <a:t> </a:t>
                      </a:r>
                      <a:r>
                        <a:rPr lang="ru-RU" sz="1200" b="1">
                          <a:effectLst/>
                          <a:latin typeface="Times New Roman"/>
                          <a:ea typeface="Times New Roman"/>
                          <a:cs typeface="Times New Roman"/>
                        </a:rPr>
                        <a:t>000</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34620" marR="122555" algn="ctr">
                        <a:spcBef>
                          <a:spcPts val="305"/>
                        </a:spcBef>
                        <a:spcAft>
                          <a:spcPts val="0"/>
                        </a:spcAft>
                      </a:pPr>
                      <a:r>
                        <a:rPr lang="ru-RU" sz="1200" b="1" dirty="0">
                          <a:effectLst/>
                          <a:latin typeface="Times New Roman"/>
                          <a:ea typeface="Times New Roman"/>
                          <a:cs typeface="Times New Roman"/>
                        </a:rPr>
                        <a:t>1</a:t>
                      </a:r>
                      <a:r>
                        <a:rPr lang="ru-RU" sz="1200" b="1" spc="30" dirty="0">
                          <a:effectLst/>
                          <a:latin typeface="Times New Roman"/>
                          <a:ea typeface="Times New Roman"/>
                          <a:cs typeface="Times New Roman"/>
                        </a:rPr>
                        <a:t> </a:t>
                      </a:r>
                      <a:r>
                        <a:rPr lang="ru-RU" sz="1200" b="1" dirty="0">
                          <a:effectLst/>
                          <a:latin typeface="Times New Roman"/>
                          <a:ea typeface="Times New Roman"/>
                          <a:cs typeface="Times New Roman"/>
                        </a:rPr>
                        <a:t>548</a:t>
                      </a:r>
                      <a:r>
                        <a:rPr lang="ru-RU" sz="1200" b="1" spc="35" dirty="0">
                          <a:effectLst/>
                          <a:latin typeface="Times New Roman"/>
                          <a:ea typeface="Times New Roman"/>
                          <a:cs typeface="Times New Roman"/>
                        </a:rPr>
                        <a:t> </a:t>
                      </a:r>
                      <a:r>
                        <a:rPr lang="ru-RU" sz="1200" b="1" dirty="0">
                          <a:effectLst/>
                          <a:latin typeface="Times New Roman"/>
                          <a:ea typeface="Times New Roman"/>
                          <a:cs typeface="Times New Roman"/>
                        </a:rPr>
                        <a:t>000</a:t>
                      </a:r>
                      <a:endParaRPr lang="ru-RU" sz="12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r>
            </a:tbl>
          </a:graphicData>
        </a:graphic>
      </p:graphicFrame>
    </p:spTree>
    <p:extLst>
      <p:ext uri="{BB962C8B-B14F-4D97-AF65-F5344CB8AC3E}">
        <p14:creationId xmlns:p14="http://schemas.microsoft.com/office/powerpoint/2010/main" val="12107093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2890808" y="61402"/>
            <a:ext cx="9301025" cy="535999"/>
          </a:xfrm>
          <a:custGeom>
            <a:avLst/>
            <a:gdLst/>
            <a:ahLst/>
            <a:cxnLst/>
            <a:rect l="l" t="t" r="r" b="b"/>
            <a:pathLst>
              <a:path w="7557083" h="535999" extrusionOk="0">
                <a:moveTo>
                  <a:pt x="209725" y="0"/>
                </a:moveTo>
                <a:lnTo>
                  <a:pt x="7557083" y="0"/>
                </a:lnTo>
                <a:lnTo>
                  <a:pt x="7557083" y="535999"/>
                </a:lnTo>
                <a:lnTo>
                  <a:pt x="0" y="535999"/>
                </a:lnTo>
                <a:lnTo>
                  <a:pt x="209725" y="0"/>
                </a:lnTo>
                <a:close/>
              </a:path>
            </a:pathLst>
          </a:custGeom>
          <a:solidFill>
            <a:srgbClr val="0963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pitchFamily="18" charset="0"/>
              <a:ea typeface="Calibri"/>
              <a:cs typeface="Times New Roman" pitchFamily="18" charset="0"/>
              <a:sym typeface="Calibri"/>
            </a:endParaRPr>
          </a:p>
        </p:txBody>
      </p:sp>
      <p:sp>
        <p:nvSpPr>
          <p:cNvPr id="100" name="Google Shape;100;p2"/>
          <p:cNvSpPr/>
          <p:nvPr/>
        </p:nvSpPr>
        <p:spPr>
          <a:xfrm>
            <a:off x="-974" y="914028"/>
            <a:ext cx="114297" cy="284424"/>
          </a:xfrm>
          <a:prstGeom prst="rect">
            <a:avLst/>
          </a:prstGeom>
          <a:solidFill>
            <a:srgbClr val="A8C013">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2"/>
          <p:cNvSpPr/>
          <p:nvPr/>
        </p:nvSpPr>
        <p:spPr>
          <a:xfrm>
            <a:off x="-3" y="551018"/>
            <a:ext cx="12192004" cy="45719"/>
          </a:xfrm>
          <a:prstGeom prst="rect">
            <a:avLst/>
          </a:prstGeom>
          <a:solidFill>
            <a:srgbClr val="0963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2"/>
          <p:cNvSpPr/>
          <p:nvPr/>
        </p:nvSpPr>
        <p:spPr>
          <a:xfrm>
            <a:off x="3358342" y="85479"/>
            <a:ext cx="8321040" cy="592460"/>
          </a:xfrm>
          <a:prstGeom prst="rect">
            <a:avLst/>
          </a:prstGeom>
          <a:noFill/>
          <a:ln>
            <a:noFill/>
          </a:ln>
        </p:spPr>
        <p:txBody>
          <a:bodyPr spcFirstLastPara="1" wrap="square" lIns="99050" tIns="49525" rIns="99050" bIns="49525" anchor="t" anchorCtr="0">
            <a:spAutoFit/>
          </a:bodyPr>
          <a:lstStyle/>
          <a:p>
            <a:r>
              <a:rPr lang="ru-RU" sz="1600" b="1" dirty="0">
                <a:solidFill>
                  <a:schemeClr val="bg1"/>
                </a:solidFill>
              </a:rPr>
              <a:t>Расчеты по </a:t>
            </a:r>
            <a:r>
              <a:rPr lang="ru-RU" sz="1600" b="1" dirty="0" err="1">
                <a:solidFill>
                  <a:schemeClr val="bg1"/>
                </a:solidFill>
              </a:rPr>
              <a:t>аммортизационным</a:t>
            </a:r>
            <a:r>
              <a:rPr lang="ru-RU" sz="1600" b="1" dirty="0">
                <a:solidFill>
                  <a:schemeClr val="bg1"/>
                </a:solidFill>
              </a:rPr>
              <a:t> отчислениям и имущественному налогу</a:t>
            </a:r>
            <a:endParaRPr lang="ru-RU" sz="1600" dirty="0">
              <a:solidFill>
                <a:schemeClr val="bg1"/>
              </a:solidFill>
            </a:endParaRPr>
          </a:p>
          <a:p>
            <a:r>
              <a:rPr lang="ru-RU" sz="1600" b="1" dirty="0">
                <a:solidFill>
                  <a:schemeClr val="bg1"/>
                </a:solidFill>
              </a:rPr>
              <a:t> </a:t>
            </a:r>
            <a:endParaRPr lang="ru-RU" sz="1600" dirty="0">
              <a:solidFill>
                <a:schemeClr val="bg1"/>
              </a:solidFill>
            </a:endParaRPr>
          </a:p>
        </p:txBody>
      </p:sp>
      <p:sp>
        <p:nvSpPr>
          <p:cNvPr id="105" name="Google Shape;105;p2"/>
          <p:cNvSpPr/>
          <p:nvPr/>
        </p:nvSpPr>
        <p:spPr>
          <a:xfrm>
            <a:off x="12078480" y="6576222"/>
            <a:ext cx="113354" cy="107948"/>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06" name="Google Shape;106;p2"/>
          <p:cNvCxnSpPr/>
          <p:nvPr/>
        </p:nvCxnSpPr>
        <p:spPr>
          <a:xfrm>
            <a:off x="628357" y="6592889"/>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7" name="Google Shape;107;p2"/>
          <p:cNvCxnSpPr/>
          <p:nvPr/>
        </p:nvCxnSpPr>
        <p:spPr>
          <a:xfrm>
            <a:off x="628357" y="6619083"/>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8" name="Google Shape;108;p2"/>
          <p:cNvCxnSpPr/>
          <p:nvPr/>
        </p:nvCxnSpPr>
        <p:spPr>
          <a:xfrm>
            <a:off x="628357" y="6645277"/>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9" name="Google Shape;109;p2"/>
          <p:cNvCxnSpPr/>
          <p:nvPr/>
        </p:nvCxnSpPr>
        <p:spPr>
          <a:xfrm>
            <a:off x="628357" y="6669088"/>
            <a:ext cx="11409486" cy="0"/>
          </a:xfrm>
          <a:prstGeom prst="straightConnector1">
            <a:avLst/>
          </a:prstGeom>
          <a:noFill/>
          <a:ln w="12700" cap="flat" cmpd="sng">
            <a:solidFill>
              <a:srgbClr val="A8C013"/>
            </a:solidFill>
            <a:prstDash val="solid"/>
            <a:miter lim="800000"/>
            <a:headEnd type="none" w="sm" len="sm"/>
            <a:tailEnd type="none" w="sm" len="sm"/>
          </a:ln>
        </p:spPr>
      </p:cxnSp>
      <p:sp>
        <p:nvSpPr>
          <p:cNvPr id="112" name="Google Shape;112;p2"/>
          <p:cNvSpPr/>
          <p:nvPr/>
        </p:nvSpPr>
        <p:spPr>
          <a:xfrm>
            <a:off x="12078480" y="5920743"/>
            <a:ext cx="113354" cy="413382"/>
          </a:xfrm>
          <a:prstGeom prst="rect">
            <a:avLst/>
          </a:prstGeom>
          <a:solidFill>
            <a:srgbClr val="A8C01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13" name="Google Shape;113;p2"/>
          <p:cNvCxnSpPr/>
          <p:nvPr/>
        </p:nvCxnSpPr>
        <p:spPr>
          <a:xfrm>
            <a:off x="597044" y="6432830"/>
            <a:ext cx="0" cy="423996"/>
          </a:xfrm>
          <a:prstGeom prst="straightConnector1">
            <a:avLst/>
          </a:prstGeom>
          <a:noFill/>
          <a:ln w="9525" cap="flat" cmpd="sng">
            <a:solidFill>
              <a:srgbClr val="FFC000"/>
            </a:solidFill>
            <a:prstDash val="solid"/>
            <a:miter lim="800000"/>
            <a:headEnd type="none" w="sm" len="sm"/>
            <a:tailEnd type="none" w="sm" len="sm"/>
          </a:ln>
        </p:spPr>
      </p:cxnSp>
      <p:pic>
        <p:nvPicPr>
          <p:cNvPr id="114" name="Google Shape;114;p2"/>
          <p:cNvPicPr preferRelativeResize="0"/>
          <p:nvPr/>
        </p:nvPicPr>
        <p:blipFill rotWithShape="1">
          <a:blip r:embed="rId3" cstate="print">
            <a:alphaModFix/>
          </a:blip>
          <a:srcRect/>
          <a:stretch/>
        </p:blipFill>
        <p:spPr>
          <a:xfrm>
            <a:off x="169408" y="95813"/>
            <a:ext cx="2590770" cy="424396"/>
          </a:xfrm>
          <a:prstGeom prst="rect">
            <a:avLst/>
          </a:prstGeom>
          <a:noFill/>
          <a:ln>
            <a:noFill/>
          </a:ln>
        </p:spPr>
      </p:pic>
      <p:graphicFrame>
        <p:nvGraphicFramePr>
          <p:cNvPr id="9" name="Таблица 8"/>
          <p:cNvGraphicFramePr>
            <a:graphicFrameLocks noGrp="1"/>
          </p:cNvGraphicFramePr>
          <p:nvPr>
            <p:extLst>
              <p:ext uri="{D42A27DB-BD31-4B8C-83A1-F6EECF244321}">
                <p14:modId xmlns:p14="http://schemas.microsoft.com/office/powerpoint/2010/main" val="3875436079"/>
              </p:ext>
            </p:extLst>
          </p:nvPr>
        </p:nvGraphicFramePr>
        <p:xfrm>
          <a:off x="498765" y="677939"/>
          <a:ext cx="11539080" cy="5449495"/>
        </p:xfrm>
        <a:graphic>
          <a:graphicData uri="http://schemas.openxmlformats.org/drawingml/2006/table">
            <a:tbl>
              <a:tblPr firstRow="1" firstCol="1" lastRow="1" lastCol="1" bandRow="1" bandCol="1"/>
              <a:tblGrid>
                <a:gridCol w="315882"/>
                <a:gridCol w="2980998"/>
                <a:gridCol w="1648440"/>
                <a:gridCol w="1648440"/>
                <a:gridCol w="1648440"/>
                <a:gridCol w="1648440"/>
                <a:gridCol w="1648440"/>
              </a:tblGrid>
              <a:tr h="668675">
                <a:tc>
                  <a:txBody>
                    <a:bodyPr/>
                    <a:lstStyle/>
                    <a:p>
                      <a:pPr algn="l">
                        <a:spcAft>
                          <a:spcPts val="0"/>
                        </a:spcAft>
                      </a:pPr>
                      <a:r>
                        <a:rPr lang="en-US" sz="1400" b="1" dirty="0">
                          <a:effectLst/>
                          <a:latin typeface="Times New Roman"/>
                          <a:ea typeface="Times New Roman"/>
                          <a:cs typeface="Times New Roman"/>
                        </a:rPr>
                        <a:t> </a:t>
                      </a:r>
                      <a:endParaRPr lang="ru-RU" sz="1400" dirty="0">
                        <a:effectLst/>
                        <a:latin typeface="Times New Roman"/>
                        <a:ea typeface="Times New Roman"/>
                        <a:cs typeface="Times New Roman"/>
                      </a:endParaRPr>
                    </a:p>
                    <a:p>
                      <a:pPr marL="12065" algn="ctr">
                        <a:spcAft>
                          <a:spcPts val="0"/>
                        </a:spcAft>
                      </a:pPr>
                      <a:r>
                        <a:rPr lang="en-US" sz="1400" b="1" dirty="0">
                          <a:effectLst/>
                          <a:latin typeface="Times New Roman"/>
                          <a:ea typeface="Times New Roman"/>
                          <a:cs typeface="Times New Roman"/>
                        </a:rPr>
                        <a:t>№</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dirty="0">
                          <a:effectLst/>
                          <a:latin typeface="Times New Roman"/>
                          <a:ea typeface="Times New Roman"/>
                          <a:cs typeface="Times New Roman"/>
                        </a:rPr>
                        <a:t> </a:t>
                      </a:r>
                      <a:endParaRPr lang="ru-RU" sz="1400" dirty="0">
                        <a:effectLst/>
                        <a:latin typeface="Times New Roman"/>
                        <a:ea typeface="Times New Roman"/>
                        <a:cs typeface="Times New Roman"/>
                      </a:endParaRPr>
                    </a:p>
                    <a:p>
                      <a:pPr marL="64770" algn="l">
                        <a:spcAft>
                          <a:spcPts val="0"/>
                        </a:spcAft>
                      </a:pPr>
                      <a:r>
                        <a:rPr lang="en-US" sz="1400" b="1" dirty="0" err="1">
                          <a:effectLst/>
                          <a:latin typeface="Times New Roman"/>
                          <a:ea typeface="Times New Roman"/>
                          <a:cs typeface="Times New Roman"/>
                        </a:rPr>
                        <a:t>Наименование</a:t>
                      </a:r>
                      <a:r>
                        <a:rPr lang="en-US" sz="1400" b="1" spc="50" dirty="0">
                          <a:effectLst/>
                          <a:latin typeface="Times New Roman"/>
                          <a:ea typeface="Times New Roman"/>
                          <a:cs typeface="Times New Roman"/>
                        </a:rPr>
                        <a:t> </a:t>
                      </a:r>
                      <a:r>
                        <a:rPr lang="en-US" sz="1400" b="1" dirty="0" err="1">
                          <a:effectLst/>
                          <a:latin typeface="Times New Roman"/>
                          <a:ea typeface="Times New Roman"/>
                          <a:cs typeface="Times New Roman"/>
                        </a:rPr>
                        <a:t>основных</a:t>
                      </a:r>
                      <a:r>
                        <a:rPr lang="en-US" sz="1400" b="1" spc="35" dirty="0">
                          <a:effectLst/>
                          <a:latin typeface="Times New Roman"/>
                          <a:ea typeface="Times New Roman"/>
                          <a:cs typeface="Times New Roman"/>
                        </a:rPr>
                        <a:t> </a:t>
                      </a:r>
                      <a:r>
                        <a:rPr lang="en-US" sz="1400" b="1" dirty="0" err="1">
                          <a:effectLst/>
                          <a:latin typeface="Times New Roman"/>
                          <a:ea typeface="Times New Roman"/>
                          <a:cs typeface="Times New Roman"/>
                        </a:rPr>
                        <a:t>средств</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53340" algn="ctr">
                        <a:spcBef>
                          <a:spcPts val="580"/>
                        </a:spcBef>
                        <a:spcAft>
                          <a:spcPts val="0"/>
                        </a:spcAft>
                      </a:pPr>
                      <a:r>
                        <a:rPr lang="en-US" sz="1400" b="1">
                          <a:effectLst/>
                          <a:latin typeface="Times New Roman"/>
                          <a:ea typeface="Times New Roman"/>
                          <a:cs typeface="Times New Roman"/>
                        </a:rPr>
                        <a:t>Начальная</a:t>
                      </a:r>
                      <a:endParaRPr lang="ru-RU" sz="1400">
                        <a:effectLst/>
                        <a:latin typeface="Times New Roman"/>
                        <a:ea typeface="Times New Roman"/>
                        <a:cs typeface="Times New Roman"/>
                      </a:endParaRPr>
                    </a:p>
                    <a:p>
                      <a:pPr marL="63500" marR="54610" algn="ctr">
                        <a:spcBef>
                          <a:spcPts val="110"/>
                        </a:spcBef>
                        <a:spcAft>
                          <a:spcPts val="0"/>
                        </a:spcAft>
                      </a:pPr>
                      <a:r>
                        <a:rPr lang="en-US" sz="1400" b="1">
                          <a:effectLst/>
                          <a:latin typeface="Times New Roman"/>
                          <a:ea typeface="Times New Roman"/>
                          <a:cs typeface="Times New Roman"/>
                        </a:rPr>
                        <a:t>стоимость,</a:t>
                      </a:r>
                      <a:r>
                        <a:rPr lang="en-US" sz="1400" b="1" spc="25">
                          <a:effectLst/>
                          <a:latin typeface="Times New Roman"/>
                          <a:ea typeface="Times New Roman"/>
                          <a:cs typeface="Times New Roman"/>
                        </a:rPr>
                        <a:t> </a:t>
                      </a:r>
                      <a:r>
                        <a:rPr lang="en-US" sz="1400" b="1">
                          <a:effectLst/>
                          <a:latin typeface="Times New Roman"/>
                          <a:ea typeface="Times New Roman"/>
                          <a:cs typeface="Times New Roman"/>
                        </a:rPr>
                        <a:t>тенге</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8455" indent="-241300" algn="l">
                        <a:lnSpc>
                          <a:spcPct val="110000"/>
                        </a:lnSpc>
                        <a:spcBef>
                          <a:spcPts val="580"/>
                        </a:spcBef>
                        <a:spcAft>
                          <a:spcPts val="0"/>
                        </a:spcAft>
                      </a:pPr>
                      <a:r>
                        <a:rPr lang="en-US" sz="1400" b="1">
                          <a:effectLst/>
                          <a:latin typeface="Times New Roman"/>
                          <a:ea typeface="Times New Roman"/>
                          <a:cs typeface="Times New Roman"/>
                        </a:rPr>
                        <a:t>Аммортизация,</a:t>
                      </a:r>
                      <a:r>
                        <a:rPr lang="en-US" sz="1400" b="1" spc="-185">
                          <a:effectLst/>
                          <a:latin typeface="Times New Roman"/>
                          <a:ea typeface="Times New Roman"/>
                          <a:cs typeface="Times New Roman"/>
                        </a:rPr>
                        <a:t> </a:t>
                      </a:r>
                      <a:r>
                        <a:rPr lang="en-US" sz="1400" b="1">
                          <a:effectLst/>
                          <a:latin typeface="Times New Roman"/>
                          <a:ea typeface="Times New Roman"/>
                          <a:cs typeface="Times New Roman"/>
                        </a:rPr>
                        <a:t>тенге</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6365" marR="115570" indent="1905" algn="ctr">
                        <a:lnSpc>
                          <a:spcPct val="110000"/>
                        </a:lnSpc>
                        <a:spcBef>
                          <a:spcPts val="60"/>
                        </a:spcBef>
                        <a:spcAft>
                          <a:spcPts val="0"/>
                        </a:spcAft>
                      </a:pPr>
                      <a:r>
                        <a:rPr lang="en-US" sz="1400" b="1">
                          <a:effectLst/>
                          <a:latin typeface="Times New Roman"/>
                          <a:ea typeface="Times New Roman"/>
                          <a:cs typeface="Times New Roman"/>
                        </a:rPr>
                        <a:t>Налог</a:t>
                      </a:r>
                      <a:r>
                        <a:rPr lang="en-US" sz="1400" b="1" spc="5">
                          <a:effectLst/>
                          <a:latin typeface="Times New Roman"/>
                          <a:ea typeface="Times New Roman"/>
                          <a:cs typeface="Times New Roman"/>
                        </a:rPr>
                        <a:t> </a:t>
                      </a:r>
                      <a:r>
                        <a:rPr lang="en-US" sz="1400" b="1">
                          <a:effectLst/>
                          <a:latin typeface="Times New Roman"/>
                          <a:ea typeface="Times New Roman"/>
                          <a:cs typeface="Times New Roman"/>
                        </a:rPr>
                        <a:t>на</a:t>
                      </a:r>
                      <a:r>
                        <a:rPr lang="en-US" sz="1400" b="1" spc="5">
                          <a:effectLst/>
                          <a:latin typeface="Times New Roman"/>
                          <a:ea typeface="Times New Roman"/>
                          <a:cs typeface="Times New Roman"/>
                        </a:rPr>
                        <a:t> </a:t>
                      </a:r>
                      <a:r>
                        <a:rPr lang="en-US" sz="1400" b="1">
                          <a:effectLst/>
                          <a:latin typeface="Times New Roman"/>
                          <a:ea typeface="Times New Roman"/>
                          <a:cs typeface="Times New Roman"/>
                        </a:rPr>
                        <a:t>имущество,</a:t>
                      </a:r>
                      <a:endParaRPr lang="ru-RU" sz="1400">
                        <a:effectLst/>
                        <a:latin typeface="Times New Roman"/>
                        <a:ea typeface="Times New Roman"/>
                        <a:cs typeface="Times New Roman"/>
                      </a:endParaRPr>
                    </a:p>
                    <a:p>
                      <a:pPr marL="264795" marR="254635" algn="ctr">
                        <a:lnSpc>
                          <a:spcPts val="880"/>
                        </a:lnSpc>
                        <a:spcBef>
                          <a:spcPts val="5"/>
                        </a:spcBef>
                        <a:spcAft>
                          <a:spcPts val="0"/>
                        </a:spcAft>
                      </a:pPr>
                      <a:r>
                        <a:rPr lang="en-US" sz="1400" b="1">
                          <a:effectLst/>
                          <a:latin typeface="Times New Roman"/>
                          <a:ea typeface="Times New Roman"/>
                          <a:cs typeface="Times New Roman"/>
                        </a:rPr>
                        <a:t>тенге</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3340" algn="ctr">
                        <a:spcBef>
                          <a:spcPts val="580"/>
                        </a:spcBef>
                        <a:spcAft>
                          <a:spcPts val="0"/>
                        </a:spcAft>
                      </a:pPr>
                      <a:r>
                        <a:rPr lang="en-US" sz="1400" b="1">
                          <a:effectLst/>
                          <a:latin typeface="Times New Roman"/>
                          <a:ea typeface="Times New Roman"/>
                          <a:cs typeface="Times New Roman"/>
                        </a:rPr>
                        <a:t>Конечная</a:t>
                      </a:r>
                      <a:endParaRPr lang="ru-RU" sz="1400">
                        <a:effectLst/>
                        <a:latin typeface="Times New Roman"/>
                        <a:ea typeface="Times New Roman"/>
                        <a:cs typeface="Times New Roman"/>
                      </a:endParaRPr>
                    </a:p>
                    <a:p>
                      <a:pPr marL="62865" marR="53340" algn="ctr">
                        <a:spcBef>
                          <a:spcPts val="110"/>
                        </a:spcBef>
                        <a:spcAft>
                          <a:spcPts val="0"/>
                        </a:spcAft>
                      </a:pPr>
                      <a:r>
                        <a:rPr lang="en-US" sz="1400" b="1">
                          <a:effectLst/>
                          <a:latin typeface="Times New Roman"/>
                          <a:ea typeface="Times New Roman"/>
                          <a:cs typeface="Times New Roman"/>
                        </a:rPr>
                        <a:t>стоимость,</a:t>
                      </a:r>
                      <a:r>
                        <a:rPr lang="en-US" sz="1400" b="1" spc="20">
                          <a:effectLst/>
                          <a:latin typeface="Times New Roman"/>
                          <a:ea typeface="Times New Roman"/>
                          <a:cs typeface="Times New Roman"/>
                        </a:rPr>
                        <a:t> </a:t>
                      </a:r>
                      <a:r>
                        <a:rPr lang="en-US" sz="1400" b="1">
                          <a:effectLst/>
                          <a:latin typeface="Times New Roman"/>
                          <a:ea typeface="Times New Roman"/>
                          <a:cs typeface="Times New Roman"/>
                        </a:rPr>
                        <a:t>тг.</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7340" indent="-221615" algn="l">
                        <a:lnSpc>
                          <a:spcPct val="110000"/>
                        </a:lnSpc>
                        <a:spcBef>
                          <a:spcPts val="580"/>
                        </a:spcBef>
                        <a:spcAft>
                          <a:spcPts val="0"/>
                        </a:spcAft>
                      </a:pPr>
                      <a:r>
                        <a:rPr lang="en-US" sz="1400" b="1">
                          <a:effectLst/>
                          <a:latin typeface="Times New Roman"/>
                          <a:ea typeface="Times New Roman"/>
                          <a:cs typeface="Times New Roman"/>
                        </a:rPr>
                        <a:t>Итого</a:t>
                      </a:r>
                      <a:r>
                        <a:rPr lang="en-US" sz="1400" b="1" spc="10">
                          <a:effectLst/>
                          <a:latin typeface="Times New Roman"/>
                          <a:ea typeface="Times New Roman"/>
                          <a:cs typeface="Times New Roman"/>
                        </a:rPr>
                        <a:t> </a:t>
                      </a:r>
                      <a:r>
                        <a:rPr lang="en-US" sz="1400" b="1">
                          <a:effectLst/>
                          <a:latin typeface="Times New Roman"/>
                          <a:ea typeface="Times New Roman"/>
                          <a:cs typeface="Times New Roman"/>
                        </a:rPr>
                        <a:t>выплат,</a:t>
                      </a:r>
                      <a:r>
                        <a:rPr lang="en-US" sz="1400" b="1" spc="-185">
                          <a:effectLst/>
                          <a:latin typeface="Times New Roman"/>
                          <a:ea typeface="Times New Roman"/>
                          <a:cs typeface="Times New Roman"/>
                        </a:rPr>
                        <a:t> </a:t>
                      </a:r>
                      <a:r>
                        <a:rPr lang="en-US" sz="1400" b="1">
                          <a:effectLst/>
                          <a:latin typeface="Times New Roman"/>
                          <a:ea typeface="Times New Roman"/>
                          <a:cs typeface="Times New Roman"/>
                        </a:rPr>
                        <a:t>тенге</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041">
                <a:tc gridSpan="7">
                  <a:txBody>
                    <a:bodyPr/>
                    <a:lstStyle/>
                    <a:p>
                      <a:pPr marL="2487295" marR="2492375" algn="ctr">
                        <a:spcBef>
                          <a:spcPts val="95"/>
                        </a:spcBef>
                        <a:spcAft>
                          <a:spcPts val="0"/>
                        </a:spcAft>
                      </a:pPr>
                      <a:r>
                        <a:rPr lang="en-US" sz="1400" b="1" i="1" dirty="0">
                          <a:effectLst/>
                          <a:latin typeface="Times New Roman"/>
                          <a:ea typeface="Times New Roman"/>
                          <a:cs typeface="Times New Roman"/>
                        </a:rPr>
                        <a:t>1</a:t>
                      </a:r>
                      <a:r>
                        <a:rPr lang="en-US" sz="1400" b="1" i="1" spc="35" dirty="0">
                          <a:effectLst/>
                          <a:latin typeface="Times New Roman"/>
                          <a:ea typeface="Times New Roman"/>
                          <a:cs typeface="Times New Roman"/>
                        </a:rPr>
                        <a:t> </a:t>
                      </a:r>
                      <a:r>
                        <a:rPr lang="en-US" sz="1400" b="1" i="1" dirty="0" err="1">
                          <a:effectLst/>
                          <a:latin typeface="Times New Roman"/>
                          <a:ea typeface="Times New Roman"/>
                          <a:cs typeface="Times New Roman"/>
                        </a:rPr>
                        <a:t>год</a:t>
                      </a:r>
                      <a:r>
                        <a:rPr lang="en-US" sz="1400" b="1" i="1" spc="35" dirty="0">
                          <a:effectLst/>
                          <a:latin typeface="Times New Roman"/>
                          <a:ea typeface="Times New Roman"/>
                          <a:cs typeface="Times New Roman"/>
                        </a:rPr>
                        <a:t> </a:t>
                      </a:r>
                      <a:r>
                        <a:rPr lang="en-US" sz="1400" b="1" i="1" dirty="0" err="1">
                          <a:effectLst/>
                          <a:latin typeface="Times New Roman"/>
                          <a:ea typeface="Times New Roman"/>
                          <a:cs typeface="Times New Roman"/>
                        </a:rPr>
                        <a:t>реализации</a:t>
                      </a:r>
                      <a:r>
                        <a:rPr lang="en-US" sz="1400" b="1" i="1" spc="40" dirty="0">
                          <a:effectLst/>
                          <a:latin typeface="Times New Roman"/>
                          <a:ea typeface="Times New Roman"/>
                          <a:cs typeface="Times New Roman"/>
                        </a:rPr>
                        <a:t> </a:t>
                      </a:r>
                      <a:r>
                        <a:rPr lang="en-US" sz="1400" b="1" i="1" dirty="0" err="1">
                          <a:effectLst/>
                          <a:latin typeface="Times New Roman"/>
                          <a:ea typeface="Times New Roman"/>
                          <a:cs typeface="Times New Roman"/>
                        </a:rPr>
                        <a:t>проекта</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39041">
                <a:tc>
                  <a:txBody>
                    <a:bodyPr/>
                    <a:lstStyle/>
                    <a:p>
                      <a:pPr marL="11430" algn="ctr">
                        <a:spcBef>
                          <a:spcPts val="130"/>
                        </a:spcBef>
                        <a:spcAft>
                          <a:spcPts val="0"/>
                        </a:spcAft>
                      </a:pPr>
                      <a:r>
                        <a:rPr lang="en-US" sz="1400">
                          <a:effectLst/>
                          <a:latin typeface="Times New Roman"/>
                          <a:ea typeface="Times New Roman"/>
                          <a:cs typeface="Times New Roman"/>
                        </a:rPr>
                        <a:t>1</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 algn="l">
                        <a:spcBef>
                          <a:spcPts val="130"/>
                        </a:spcBef>
                        <a:spcAft>
                          <a:spcPts val="0"/>
                        </a:spcAft>
                      </a:pPr>
                      <a:r>
                        <a:rPr lang="en-US" sz="1400" dirty="0" err="1">
                          <a:effectLst/>
                          <a:latin typeface="Times New Roman"/>
                          <a:ea typeface="Times New Roman"/>
                          <a:cs typeface="Times New Roman"/>
                        </a:rPr>
                        <a:t>Оборудование</a:t>
                      </a:r>
                      <a:r>
                        <a:rPr lang="en-US" sz="1400" spc="15" dirty="0">
                          <a:effectLst/>
                          <a:latin typeface="Times New Roman"/>
                          <a:ea typeface="Times New Roman"/>
                          <a:cs typeface="Times New Roman"/>
                        </a:rPr>
                        <a:t> </a:t>
                      </a:r>
                      <a:r>
                        <a:rPr lang="en-US" sz="1400" dirty="0" err="1">
                          <a:effectLst/>
                          <a:latin typeface="Times New Roman"/>
                          <a:ea typeface="Times New Roman"/>
                          <a:cs typeface="Times New Roman"/>
                        </a:rPr>
                        <a:t>минизавода</a:t>
                      </a:r>
                      <a:r>
                        <a:rPr lang="en-US" sz="1400" dirty="0">
                          <a:effectLst/>
                          <a:latin typeface="Times New Roman"/>
                          <a:ea typeface="Times New Roman"/>
                          <a:cs typeface="Times New Roman"/>
                        </a:rPr>
                        <a:t>,</a:t>
                      </a:r>
                      <a:r>
                        <a:rPr lang="en-US" sz="1400" spc="35" dirty="0">
                          <a:effectLst/>
                          <a:latin typeface="Times New Roman"/>
                          <a:ea typeface="Times New Roman"/>
                          <a:cs typeface="Times New Roman"/>
                        </a:rPr>
                        <a:t> </a:t>
                      </a:r>
                      <a:r>
                        <a:rPr lang="en-US" sz="1400" dirty="0">
                          <a:effectLst/>
                          <a:latin typeface="Times New Roman"/>
                          <a:ea typeface="Times New Roman"/>
                          <a:cs typeface="Times New Roman"/>
                        </a:rPr>
                        <a:t>10%</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54610" algn="ctr">
                        <a:spcBef>
                          <a:spcPts val="130"/>
                        </a:spcBef>
                        <a:spcAft>
                          <a:spcPts val="0"/>
                        </a:spcAft>
                      </a:pPr>
                      <a:r>
                        <a:rPr lang="en-US" sz="1400">
                          <a:effectLst/>
                          <a:latin typeface="Times New Roman"/>
                          <a:ea typeface="Times New Roman"/>
                          <a:cs typeface="Times New Roman"/>
                        </a:rPr>
                        <a:t>123</a:t>
                      </a:r>
                      <a:r>
                        <a:rPr lang="en-US" sz="1400" spc="20">
                          <a:effectLst/>
                          <a:latin typeface="Times New Roman"/>
                          <a:ea typeface="Times New Roman"/>
                          <a:cs typeface="Times New Roman"/>
                        </a:rPr>
                        <a:t> </a:t>
                      </a:r>
                      <a:r>
                        <a:rPr lang="en-US" sz="1400">
                          <a:effectLst/>
                          <a:latin typeface="Times New Roman"/>
                          <a:ea typeface="Times New Roman"/>
                          <a:cs typeface="Times New Roman"/>
                        </a:rPr>
                        <a:t>617</a:t>
                      </a:r>
                      <a:r>
                        <a:rPr lang="en-US" sz="1400" spc="20">
                          <a:effectLst/>
                          <a:latin typeface="Times New Roman"/>
                          <a:ea typeface="Times New Roman"/>
                          <a:cs typeface="Times New Roman"/>
                        </a:rPr>
                        <a:t> </a:t>
                      </a:r>
                      <a:r>
                        <a:rPr lang="en-US" sz="1400">
                          <a:effectLst/>
                          <a:latin typeface="Times New Roman"/>
                          <a:ea typeface="Times New Roman"/>
                          <a:cs typeface="Times New Roman"/>
                        </a:rPr>
                        <a:t>280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18440" algn="r">
                        <a:spcBef>
                          <a:spcPts val="130"/>
                        </a:spcBef>
                        <a:spcAft>
                          <a:spcPts val="0"/>
                        </a:spcAft>
                      </a:pPr>
                      <a:r>
                        <a:rPr lang="en-US" sz="1400">
                          <a:effectLst/>
                          <a:latin typeface="Times New Roman"/>
                          <a:ea typeface="Times New Roman"/>
                          <a:cs typeface="Times New Roman"/>
                        </a:rPr>
                        <a:t>12</a:t>
                      </a:r>
                      <a:r>
                        <a:rPr lang="en-US" sz="1400" spc="15">
                          <a:effectLst/>
                          <a:latin typeface="Times New Roman"/>
                          <a:ea typeface="Times New Roman"/>
                          <a:cs typeface="Times New Roman"/>
                        </a:rPr>
                        <a:t> </a:t>
                      </a:r>
                      <a:r>
                        <a:rPr lang="en-US" sz="1400">
                          <a:effectLst/>
                          <a:latin typeface="Times New Roman"/>
                          <a:ea typeface="Times New Roman"/>
                          <a:cs typeface="Times New Roman"/>
                        </a:rPr>
                        <a:t>361</a:t>
                      </a:r>
                      <a:r>
                        <a:rPr lang="en-US" sz="1400" spc="20">
                          <a:effectLst/>
                          <a:latin typeface="Times New Roman"/>
                          <a:ea typeface="Times New Roman"/>
                          <a:cs typeface="Times New Roman"/>
                        </a:rPr>
                        <a:t> </a:t>
                      </a:r>
                      <a:r>
                        <a:rPr lang="en-US" sz="1400">
                          <a:effectLst/>
                          <a:latin typeface="Times New Roman"/>
                          <a:ea typeface="Times New Roman"/>
                          <a:cs typeface="Times New Roman"/>
                        </a:rPr>
                        <a:t>728</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a:effectLst/>
                          <a:latin typeface="Times New Roman"/>
                          <a:ea typeface="Times New Roman"/>
                          <a:cs typeface="Times New Roman"/>
                        </a:rPr>
                        <a:t> </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3340" algn="ctr">
                        <a:spcBef>
                          <a:spcPts val="130"/>
                        </a:spcBef>
                        <a:spcAft>
                          <a:spcPts val="0"/>
                        </a:spcAft>
                      </a:pPr>
                      <a:r>
                        <a:rPr lang="en-US" sz="1400">
                          <a:effectLst/>
                          <a:latin typeface="Times New Roman"/>
                          <a:ea typeface="Times New Roman"/>
                          <a:cs typeface="Times New Roman"/>
                        </a:rPr>
                        <a:t>111</a:t>
                      </a:r>
                      <a:r>
                        <a:rPr lang="en-US" sz="1400" spc="20">
                          <a:effectLst/>
                          <a:latin typeface="Times New Roman"/>
                          <a:ea typeface="Times New Roman"/>
                          <a:cs typeface="Times New Roman"/>
                        </a:rPr>
                        <a:t> </a:t>
                      </a:r>
                      <a:r>
                        <a:rPr lang="en-US" sz="1400">
                          <a:effectLst/>
                          <a:latin typeface="Times New Roman"/>
                          <a:ea typeface="Times New Roman"/>
                          <a:cs typeface="Times New Roman"/>
                        </a:rPr>
                        <a:t>255</a:t>
                      </a:r>
                      <a:r>
                        <a:rPr lang="en-US" sz="1400" spc="20">
                          <a:effectLst/>
                          <a:latin typeface="Times New Roman"/>
                          <a:ea typeface="Times New Roman"/>
                          <a:cs typeface="Times New Roman"/>
                        </a:rPr>
                        <a:t> </a:t>
                      </a:r>
                      <a:r>
                        <a:rPr lang="en-US" sz="1400">
                          <a:effectLst/>
                          <a:latin typeface="Times New Roman"/>
                          <a:ea typeface="Times New Roman"/>
                          <a:cs typeface="Times New Roman"/>
                        </a:rPr>
                        <a:t>552</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4305" marR="142240" algn="ctr">
                        <a:spcBef>
                          <a:spcPts val="130"/>
                        </a:spcBef>
                        <a:spcAft>
                          <a:spcPts val="0"/>
                        </a:spcAft>
                      </a:pPr>
                      <a:r>
                        <a:rPr lang="en-US" sz="1400">
                          <a:effectLst/>
                          <a:latin typeface="Times New Roman"/>
                          <a:ea typeface="Times New Roman"/>
                          <a:cs typeface="Times New Roman"/>
                        </a:rPr>
                        <a:t>12</a:t>
                      </a:r>
                      <a:r>
                        <a:rPr lang="en-US" sz="1400" spc="15">
                          <a:effectLst/>
                          <a:latin typeface="Times New Roman"/>
                          <a:ea typeface="Times New Roman"/>
                          <a:cs typeface="Times New Roman"/>
                        </a:rPr>
                        <a:t> </a:t>
                      </a:r>
                      <a:r>
                        <a:rPr lang="en-US" sz="1400">
                          <a:effectLst/>
                          <a:latin typeface="Times New Roman"/>
                          <a:ea typeface="Times New Roman"/>
                          <a:cs typeface="Times New Roman"/>
                        </a:rPr>
                        <a:t>361</a:t>
                      </a:r>
                      <a:r>
                        <a:rPr lang="en-US" sz="1400" spc="20">
                          <a:effectLst/>
                          <a:latin typeface="Times New Roman"/>
                          <a:ea typeface="Times New Roman"/>
                          <a:cs typeface="Times New Roman"/>
                        </a:rPr>
                        <a:t> </a:t>
                      </a:r>
                      <a:r>
                        <a:rPr lang="en-US" sz="1400">
                          <a:effectLst/>
                          <a:latin typeface="Times New Roman"/>
                          <a:ea typeface="Times New Roman"/>
                          <a:cs typeface="Times New Roman"/>
                        </a:rPr>
                        <a:t>728</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041">
                <a:tc>
                  <a:txBody>
                    <a:bodyPr/>
                    <a:lstStyle/>
                    <a:p>
                      <a:pPr marL="11430" algn="ctr">
                        <a:spcBef>
                          <a:spcPts val="130"/>
                        </a:spcBef>
                        <a:spcAft>
                          <a:spcPts val="0"/>
                        </a:spcAft>
                      </a:pPr>
                      <a:r>
                        <a:rPr lang="en-US" sz="1400">
                          <a:effectLst/>
                          <a:latin typeface="Times New Roman"/>
                          <a:ea typeface="Times New Roman"/>
                          <a:cs typeface="Times New Roman"/>
                        </a:rPr>
                        <a:t>2</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 algn="l">
                        <a:spcBef>
                          <a:spcPts val="130"/>
                        </a:spcBef>
                        <a:spcAft>
                          <a:spcPts val="0"/>
                        </a:spcAft>
                      </a:pPr>
                      <a:r>
                        <a:rPr lang="en-US" sz="1400" dirty="0" err="1">
                          <a:effectLst/>
                          <a:latin typeface="Times New Roman"/>
                          <a:ea typeface="Times New Roman"/>
                          <a:cs typeface="Times New Roman"/>
                        </a:rPr>
                        <a:t>Молочно-товарная</a:t>
                      </a:r>
                      <a:r>
                        <a:rPr lang="en-US" sz="1400" spc="20" dirty="0">
                          <a:effectLst/>
                          <a:latin typeface="Times New Roman"/>
                          <a:ea typeface="Times New Roman"/>
                          <a:cs typeface="Times New Roman"/>
                        </a:rPr>
                        <a:t> </a:t>
                      </a:r>
                      <a:r>
                        <a:rPr lang="en-US" sz="1400" dirty="0" err="1">
                          <a:effectLst/>
                          <a:latin typeface="Times New Roman"/>
                          <a:ea typeface="Times New Roman"/>
                          <a:cs typeface="Times New Roman"/>
                        </a:rPr>
                        <a:t>ферма</a:t>
                      </a:r>
                      <a:r>
                        <a:rPr lang="en-US" sz="1400" dirty="0">
                          <a:effectLst/>
                          <a:latin typeface="Times New Roman"/>
                          <a:ea typeface="Times New Roman"/>
                          <a:cs typeface="Times New Roman"/>
                        </a:rPr>
                        <a:t>,</a:t>
                      </a:r>
                      <a:r>
                        <a:rPr lang="en-US" sz="1400" spc="25" dirty="0">
                          <a:effectLst/>
                          <a:latin typeface="Times New Roman"/>
                          <a:ea typeface="Times New Roman"/>
                          <a:cs typeface="Times New Roman"/>
                        </a:rPr>
                        <a:t> </a:t>
                      </a:r>
                      <a:r>
                        <a:rPr lang="en-US" sz="1400" dirty="0">
                          <a:effectLst/>
                          <a:latin typeface="Times New Roman"/>
                          <a:ea typeface="Times New Roman"/>
                          <a:cs typeface="Times New Roman"/>
                        </a:rPr>
                        <a:t>10%</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54610" algn="ctr">
                        <a:spcBef>
                          <a:spcPts val="130"/>
                        </a:spcBef>
                        <a:spcAft>
                          <a:spcPts val="0"/>
                        </a:spcAft>
                      </a:pPr>
                      <a:r>
                        <a:rPr lang="en-US" sz="1400">
                          <a:effectLst/>
                          <a:latin typeface="Times New Roman"/>
                          <a:ea typeface="Times New Roman"/>
                          <a:cs typeface="Times New Roman"/>
                        </a:rPr>
                        <a:t>88</a:t>
                      </a:r>
                      <a:r>
                        <a:rPr lang="en-US" sz="1400" spc="15">
                          <a:effectLst/>
                          <a:latin typeface="Times New Roman"/>
                          <a:ea typeface="Times New Roman"/>
                          <a:cs typeface="Times New Roman"/>
                        </a:rPr>
                        <a:t> </a:t>
                      </a:r>
                      <a:r>
                        <a:rPr lang="en-US" sz="1400">
                          <a:effectLst/>
                          <a:latin typeface="Times New Roman"/>
                          <a:ea typeface="Times New Roman"/>
                          <a:cs typeface="Times New Roman"/>
                        </a:rPr>
                        <a:t>353</a:t>
                      </a:r>
                      <a:r>
                        <a:rPr lang="en-US" sz="1400" spc="20">
                          <a:effectLst/>
                          <a:latin typeface="Times New Roman"/>
                          <a:ea typeface="Times New Roman"/>
                          <a:cs typeface="Times New Roman"/>
                        </a:rPr>
                        <a:t> </a:t>
                      </a:r>
                      <a:r>
                        <a:rPr lang="en-US" sz="1400">
                          <a:effectLst/>
                          <a:latin typeface="Times New Roman"/>
                          <a:ea typeface="Times New Roman"/>
                          <a:cs typeface="Times New Roman"/>
                        </a:rPr>
                        <a:t>960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44475" algn="r">
                        <a:spcBef>
                          <a:spcPts val="130"/>
                        </a:spcBef>
                        <a:spcAft>
                          <a:spcPts val="0"/>
                        </a:spcAft>
                      </a:pPr>
                      <a:r>
                        <a:rPr lang="en-US" sz="1400">
                          <a:effectLst/>
                          <a:latin typeface="Times New Roman"/>
                          <a:ea typeface="Times New Roman"/>
                          <a:cs typeface="Times New Roman"/>
                        </a:rPr>
                        <a:t>8</a:t>
                      </a:r>
                      <a:r>
                        <a:rPr lang="en-US" sz="1400" spc="15">
                          <a:effectLst/>
                          <a:latin typeface="Times New Roman"/>
                          <a:ea typeface="Times New Roman"/>
                          <a:cs typeface="Times New Roman"/>
                        </a:rPr>
                        <a:t> </a:t>
                      </a:r>
                      <a:r>
                        <a:rPr lang="en-US" sz="1400">
                          <a:effectLst/>
                          <a:latin typeface="Times New Roman"/>
                          <a:ea typeface="Times New Roman"/>
                          <a:cs typeface="Times New Roman"/>
                        </a:rPr>
                        <a:t>835</a:t>
                      </a:r>
                      <a:r>
                        <a:rPr lang="en-US" sz="1400" spc="15">
                          <a:effectLst/>
                          <a:latin typeface="Times New Roman"/>
                          <a:ea typeface="Times New Roman"/>
                          <a:cs typeface="Times New Roman"/>
                        </a:rPr>
                        <a:t> </a:t>
                      </a:r>
                      <a:r>
                        <a:rPr lang="en-US" sz="1400">
                          <a:effectLst/>
                          <a:latin typeface="Times New Roman"/>
                          <a:ea typeface="Times New Roman"/>
                          <a:cs typeface="Times New Roman"/>
                        </a:rPr>
                        <a:t>396</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82245" algn="r">
                        <a:spcBef>
                          <a:spcPts val="130"/>
                        </a:spcBef>
                        <a:spcAft>
                          <a:spcPts val="0"/>
                        </a:spcAft>
                      </a:pPr>
                      <a:r>
                        <a:rPr lang="en-US" sz="1400">
                          <a:effectLst/>
                          <a:latin typeface="Times New Roman"/>
                          <a:ea typeface="Times New Roman"/>
                          <a:cs typeface="Times New Roman"/>
                        </a:rPr>
                        <a:t>1</a:t>
                      </a:r>
                      <a:r>
                        <a:rPr lang="en-US" sz="1400" spc="15">
                          <a:effectLst/>
                          <a:latin typeface="Times New Roman"/>
                          <a:ea typeface="Times New Roman"/>
                          <a:cs typeface="Times New Roman"/>
                        </a:rPr>
                        <a:t> </a:t>
                      </a:r>
                      <a:r>
                        <a:rPr lang="en-US" sz="1400">
                          <a:effectLst/>
                          <a:latin typeface="Times New Roman"/>
                          <a:ea typeface="Times New Roman"/>
                          <a:cs typeface="Times New Roman"/>
                        </a:rPr>
                        <a:t>325</a:t>
                      </a:r>
                      <a:r>
                        <a:rPr lang="en-US" sz="1400" spc="15">
                          <a:effectLst/>
                          <a:latin typeface="Times New Roman"/>
                          <a:ea typeface="Times New Roman"/>
                          <a:cs typeface="Times New Roman"/>
                        </a:rPr>
                        <a:t> </a:t>
                      </a:r>
                      <a:r>
                        <a:rPr lang="en-US" sz="1400">
                          <a:effectLst/>
                          <a:latin typeface="Times New Roman"/>
                          <a:ea typeface="Times New Roman"/>
                          <a:cs typeface="Times New Roman"/>
                        </a:rPr>
                        <a:t>309</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3340" algn="ctr">
                        <a:spcBef>
                          <a:spcPts val="130"/>
                        </a:spcBef>
                        <a:spcAft>
                          <a:spcPts val="0"/>
                        </a:spcAft>
                      </a:pPr>
                      <a:r>
                        <a:rPr lang="en-US" sz="1400">
                          <a:effectLst/>
                          <a:latin typeface="Times New Roman"/>
                          <a:ea typeface="Times New Roman"/>
                          <a:cs typeface="Times New Roman"/>
                        </a:rPr>
                        <a:t>79</a:t>
                      </a:r>
                      <a:r>
                        <a:rPr lang="en-US" sz="1400" spc="15">
                          <a:effectLst/>
                          <a:latin typeface="Times New Roman"/>
                          <a:ea typeface="Times New Roman"/>
                          <a:cs typeface="Times New Roman"/>
                        </a:rPr>
                        <a:t> </a:t>
                      </a:r>
                      <a:r>
                        <a:rPr lang="en-US" sz="1400">
                          <a:effectLst/>
                          <a:latin typeface="Times New Roman"/>
                          <a:ea typeface="Times New Roman"/>
                          <a:cs typeface="Times New Roman"/>
                        </a:rPr>
                        <a:t>518</a:t>
                      </a:r>
                      <a:r>
                        <a:rPr lang="en-US" sz="1400" spc="20">
                          <a:effectLst/>
                          <a:latin typeface="Times New Roman"/>
                          <a:ea typeface="Times New Roman"/>
                          <a:cs typeface="Times New Roman"/>
                        </a:rPr>
                        <a:t> </a:t>
                      </a:r>
                      <a:r>
                        <a:rPr lang="en-US" sz="1400">
                          <a:effectLst/>
                          <a:latin typeface="Times New Roman"/>
                          <a:ea typeface="Times New Roman"/>
                          <a:cs typeface="Times New Roman"/>
                        </a:rPr>
                        <a:t>564</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4305" marR="142240" algn="ctr">
                        <a:spcBef>
                          <a:spcPts val="130"/>
                        </a:spcBef>
                        <a:spcAft>
                          <a:spcPts val="0"/>
                        </a:spcAft>
                      </a:pPr>
                      <a:r>
                        <a:rPr lang="en-US" sz="1400">
                          <a:effectLst/>
                          <a:latin typeface="Times New Roman"/>
                          <a:ea typeface="Times New Roman"/>
                          <a:cs typeface="Times New Roman"/>
                        </a:rPr>
                        <a:t>10</a:t>
                      </a:r>
                      <a:r>
                        <a:rPr lang="en-US" sz="1400" spc="15">
                          <a:effectLst/>
                          <a:latin typeface="Times New Roman"/>
                          <a:ea typeface="Times New Roman"/>
                          <a:cs typeface="Times New Roman"/>
                        </a:rPr>
                        <a:t> </a:t>
                      </a:r>
                      <a:r>
                        <a:rPr lang="en-US" sz="1400">
                          <a:effectLst/>
                          <a:latin typeface="Times New Roman"/>
                          <a:ea typeface="Times New Roman"/>
                          <a:cs typeface="Times New Roman"/>
                        </a:rPr>
                        <a:t>160</a:t>
                      </a:r>
                      <a:r>
                        <a:rPr lang="en-US" sz="1400" spc="20">
                          <a:effectLst/>
                          <a:latin typeface="Times New Roman"/>
                          <a:ea typeface="Times New Roman"/>
                          <a:cs typeface="Times New Roman"/>
                        </a:rPr>
                        <a:t> </a:t>
                      </a:r>
                      <a:r>
                        <a:rPr lang="en-US" sz="1400">
                          <a:effectLst/>
                          <a:latin typeface="Times New Roman"/>
                          <a:ea typeface="Times New Roman"/>
                          <a:cs typeface="Times New Roman"/>
                        </a:rPr>
                        <a:t>705</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041">
                <a:tc gridSpan="2">
                  <a:txBody>
                    <a:bodyPr/>
                    <a:lstStyle/>
                    <a:p>
                      <a:pPr algn="l">
                        <a:spcAft>
                          <a:spcPts val="0"/>
                        </a:spcAft>
                      </a:pPr>
                      <a:r>
                        <a:rPr lang="en-US" sz="1400" dirty="0">
                          <a:effectLst/>
                          <a:latin typeface="Times New Roman"/>
                          <a:ea typeface="Times New Roman"/>
                          <a:cs typeface="Times New Roman"/>
                        </a:rPr>
                        <a:t> </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hMerge="1">
                  <a:txBody>
                    <a:bodyPr/>
                    <a:lstStyle/>
                    <a:p>
                      <a:endParaRPr lang="ru-RU"/>
                    </a:p>
                  </a:txBody>
                  <a:tcPr/>
                </a:tc>
                <a:tc>
                  <a:txBody>
                    <a:bodyPr/>
                    <a:lstStyle/>
                    <a:p>
                      <a:pPr marL="46990" marR="54610" algn="ctr">
                        <a:spcBef>
                          <a:spcPts val="145"/>
                        </a:spcBef>
                        <a:spcAft>
                          <a:spcPts val="0"/>
                        </a:spcAft>
                      </a:pPr>
                      <a:r>
                        <a:rPr lang="en-US" sz="1400" b="1" i="1">
                          <a:effectLst/>
                          <a:latin typeface="Times New Roman"/>
                          <a:ea typeface="Times New Roman"/>
                          <a:cs typeface="Times New Roman"/>
                        </a:rPr>
                        <a:t>211</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971</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240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R="228600" algn="r">
                        <a:spcBef>
                          <a:spcPts val="145"/>
                        </a:spcBef>
                        <a:spcAft>
                          <a:spcPts val="0"/>
                        </a:spcAft>
                      </a:pPr>
                      <a:r>
                        <a:rPr lang="en-US" sz="1400" b="1" i="1">
                          <a:effectLst/>
                          <a:latin typeface="Times New Roman"/>
                          <a:ea typeface="Times New Roman"/>
                          <a:cs typeface="Times New Roman"/>
                        </a:rPr>
                        <a:t>21</a:t>
                      </a:r>
                      <a:r>
                        <a:rPr lang="en-US" sz="1400" b="1" i="1" spc="15">
                          <a:effectLst/>
                          <a:latin typeface="Times New Roman"/>
                          <a:ea typeface="Times New Roman"/>
                          <a:cs typeface="Times New Roman"/>
                        </a:rPr>
                        <a:t> </a:t>
                      </a:r>
                      <a:r>
                        <a:rPr lang="en-US" sz="1400" b="1" i="1">
                          <a:effectLst/>
                          <a:latin typeface="Times New Roman"/>
                          <a:ea typeface="Times New Roman"/>
                          <a:cs typeface="Times New Roman"/>
                        </a:rPr>
                        <a:t>197</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124</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R="191135" algn="r">
                        <a:spcBef>
                          <a:spcPts val="145"/>
                        </a:spcBef>
                        <a:spcAft>
                          <a:spcPts val="0"/>
                        </a:spcAft>
                      </a:pPr>
                      <a:r>
                        <a:rPr lang="en-US" sz="1400" b="1" i="1">
                          <a:effectLst/>
                          <a:latin typeface="Times New Roman"/>
                          <a:ea typeface="Times New Roman"/>
                          <a:cs typeface="Times New Roman"/>
                        </a:rPr>
                        <a:t>1</a:t>
                      </a:r>
                      <a:r>
                        <a:rPr lang="en-US" sz="1400" b="1" i="1" spc="15">
                          <a:effectLst/>
                          <a:latin typeface="Times New Roman"/>
                          <a:ea typeface="Times New Roman"/>
                          <a:cs typeface="Times New Roman"/>
                        </a:rPr>
                        <a:t> </a:t>
                      </a:r>
                      <a:r>
                        <a:rPr lang="en-US" sz="1400" b="1" i="1">
                          <a:effectLst/>
                          <a:latin typeface="Times New Roman"/>
                          <a:ea typeface="Times New Roman"/>
                          <a:cs typeface="Times New Roman"/>
                        </a:rPr>
                        <a:t>325</a:t>
                      </a:r>
                      <a:r>
                        <a:rPr lang="en-US" sz="1400" b="1" i="1" spc="15">
                          <a:effectLst/>
                          <a:latin typeface="Times New Roman"/>
                          <a:ea typeface="Times New Roman"/>
                          <a:cs typeface="Times New Roman"/>
                        </a:rPr>
                        <a:t> </a:t>
                      </a:r>
                      <a:r>
                        <a:rPr lang="en-US" sz="1400" b="1" i="1">
                          <a:effectLst/>
                          <a:latin typeface="Times New Roman"/>
                          <a:ea typeface="Times New Roman"/>
                          <a:cs typeface="Times New Roman"/>
                        </a:rPr>
                        <a:t>309</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46355" marR="53340" algn="ctr">
                        <a:spcBef>
                          <a:spcPts val="145"/>
                        </a:spcBef>
                        <a:spcAft>
                          <a:spcPts val="0"/>
                        </a:spcAft>
                      </a:pPr>
                      <a:r>
                        <a:rPr lang="en-US" sz="1400" b="1" i="1">
                          <a:effectLst/>
                          <a:latin typeface="Times New Roman"/>
                          <a:ea typeface="Times New Roman"/>
                          <a:cs typeface="Times New Roman"/>
                        </a:rPr>
                        <a:t>190</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774</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116</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54305" marR="159385" algn="ctr">
                        <a:spcBef>
                          <a:spcPts val="145"/>
                        </a:spcBef>
                        <a:spcAft>
                          <a:spcPts val="0"/>
                        </a:spcAft>
                      </a:pPr>
                      <a:r>
                        <a:rPr lang="en-US" sz="1400" b="1" i="1">
                          <a:effectLst/>
                          <a:latin typeface="Times New Roman"/>
                          <a:ea typeface="Times New Roman"/>
                          <a:cs typeface="Times New Roman"/>
                        </a:rPr>
                        <a:t>22</a:t>
                      </a:r>
                      <a:r>
                        <a:rPr lang="en-US" sz="1400" b="1" i="1" spc="15">
                          <a:effectLst/>
                          <a:latin typeface="Times New Roman"/>
                          <a:ea typeface="Times New Roman"/>
                          <a:cs typeface="Times New Roman"/>
                        </a:rPr>
                        <a:t> </a:t>
                      </a:r>
                      <a:r>
                        <a:rPr lang="en-US" sz="1400" b="1" i="1">
                          <a:effectLst/>
                          <a:latin typeface="Times New Roman"/>
                          <a:ea typeface="Times New Roman"/>
                          <a:cs typeface="Times New Roman"/>
                        </a:rPr>
                        <a:t>522</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433</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r>
              <a:tr h="239041">
                <a:tc gridSpan="7">
                  <a:txBody>
                    <a:bodyPr/>
                    <a:lstStyle/>
                    <a:p>
                      <a:pPr marL="2487295" marR="2492375" algn="ctr">
                        <a:spcBef>
                          <a:spcPts val="95"/>
                        </a:spcBef>
                        <a:spcAft>
                          <a:spcPts val="0"/>
                        </a:spcAft>
                      </a:pPr>
                      <a:r>
                        <a:rPr lang="en-US" sz="1400" b="1" i="1" dirty="0">
                          <a:effectLst/>
                          <a:latin typeface="Times New Roman"/>
                          <a:ea typeface="Times New Roman"/>
                          <a:cs typeface="Times New Roman"/>
                        </a:rPr>
                        <a:t>2</a:t>
                      </a:r>
                      <a:r>
                        <a:rPr lang="en-US" sz="1400" b="1" i="1" spc="35" dirty="0">
                          <a:effectLst/>
                          <a:latin typeface="Times New Roman"/>
                          <a:ea typeface="Times New Roman"/>
                          <a:cs typeface="Times New Roman"/>
                        </a:rPr>
                        <a:t> </a:t>
                      </a:r>
                      <a:r>
                        <a:rPr lang="en-US" sz="1400" b="1" i="1" dirty="0" err="1">
                          <a:effectLst/>
                          <a:latin typeface="Times New Roman"/>
                          <a:ea typeface="Times New Roman"/>
                          <a:cs typeface="Times New Roman"/>
                        </a:rPr>
                        <a:t>год</a:t>
                      </a:r>
                      <a:r>
                        <a:rPr lang="en-US" sz="1400" b="1" i="1" spc="35" dirty="0">
                          <a:effectLst/>
                          <a:latin typeface="Times New Roman"/>
                          <a:ea typeface="Times New Roman"/>
                          <a:cs typeface="Times New Roman"/>
                        </a:rPr>
                        <a:t> </a:t>
                      </a:r>
                      <a:r>
                        <a:rPr lang="en-US" sz="1400" b="1" i="1" dirty="0" err="1">
                          <a:effectLst/>
                          <a:latin typeface="Times New Roman"/>
                          <a:ea typeface="Times New Roman"/>
                          <a:cs typeface="Times New Roman"/>
                        </a:rPr>
                        <a:t>реализации</a:t>
                      </a:r>
                      <a:r>
                        <a:rPr lang="en-US" sz="1400" b="1" i="1" spc="40" dirty="0">
                          <a:effectLst/>
                          <a:latin typeface="Times New Roman"/>
                          <a:ea typeface="Times New Roman"/>
                          <a:cs typeface="Times New Roman"/>
                        </a:rPr>
                        <a:t> </a:t>
                      </a:r>
                      <a:r>
                        <a:rPr lang="en-US" sz="1400" b="1" i="1" dirty="0" err="1">
                          <a:effectLst/>
                          <a:latin typeface="Times New Roman"/>
                          <a:ea typeface="Times New Roman"/>
                          <a:cs typeface="Times New Roman"/>
                        </a:rPr>
                        <a:t>проекта</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39041">
                <a:tc>
                  <a:txBody>
                    <a:bodyPr/>
                    <a:lstStyle/>
                    <a:p>
                      <a:pPr marL="11430" algn="ctr">
                        <a:spcBef>
                          <a:spcPts val="130"/>
                        </a:spcBef>
                        <a:spcAft>
                          <a:spcPts val="0"/>
                        </a:spcAft>
                      </a:pPr>
                      <a:r>
                        <a:rPr lang="en-US" sz="1400">
                          <a:effectLst/>
                          <a:latin typeface="Times New Roman"/>
                          <a:ea typeface="Times New Roman"/>
                          <a:cs typeface="Times New Roman"/>
                        </a:rPr>
                        <a:t>1</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 algn="l">
                        <a:spcBef>
                          <a:spcPts val="130"/>
                        </a:spcBef>
                        <a:spcAft>
                          <a:spcPts val="0"/>
                        </a:spcAft>
                      </a:pPr>
                      <a:r>
                        <a:rPr lang="en-US" sz="1400" dirty="0" err="1">
                          <a:effectLst/>
                          <a:latin typeface="Times New Roman"/>
                          <a:ea typeface="Times New Roman"/>
                          <a:cs typeface="Times New Roman"/>
                        </a:rPr>
                        <a:t>Оборудование</a:t>
                      </a:r>
                      <a:r>
                        <a:rPr lang="en-US" sz="1400" spc="15" dirty="0">
                          <a:effectLst/>
                          <a:latin typeface="Times New Roman"/>
                          <a:ea typeface="Times New Roman"/>
                          <a:cs typeface="Times New Roman"/>
                        </a:rPr>
                        <a:t> </a:t>
                      </a:r>
                      <a:r>
                        <a:rPr lang="en-US" sz="1400" dirty="0" err="1">
                          <a:effectLst/>
                          <a:latin typeface="Times New Roman"/>
                          <a:ea typeface="Times New Roman"/>
                          <a:cs typeface="Times New Roman"/>
                        </a:rPr>
                        <a:t>минизавода</a:t>
                      </a:r>
                      <a:r>
                        <a:rPr lang="en-US" sz="1400" dirty="0">
                          <a:effectLst/>
                          <a:latin typeface="Times New Roman"/>
                          <a:ea typeface="Times New Roman"/>
                          <a:cs typeface="Times New Roman"/>
                        </a:rPr>
                        <a:t>,</a:t>
                      </a:r>
                      <a:r>
                        <a:rPr lang="en-US" sz="1400" spc="35" dirty="0">
                          <a:effectLst/>
                          <a:latin typeface="Times New Roman"/>
                          <a:ea typeface="Times New Roman"/>
                          <a:cs typeface="Times New Roman"/>
                        </a:rPr>
                        <a:t> </a:t>
                      </a:r>
                      <a:r>
                        <a:rPr lang="en-US" sz="1400" dirty="0">
                          <a:effectLst/>
                          <a:latin typeface="Times New Roman"/>
                          <a:ea typeface="Times New Roman"/>
                          <a:cs typeface="Times New Roman"/>
                        </a:rPr>
                        <a:t>10%</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54610" algn="ctr">
                        <a:spcBef>
                          <a:spcPts val="130"/>
                        </a:spcBef>
                        <a:spcAft>
                          <a:spcPts val="0"/>
                        </a:spcAft>
                      </a:pPr>
                      <a:r>
                        <a:rPr lang="en-US" sz="1400">
                          <a:effectLst/>
                          <a:latin typeface="Times New Roman"/>
                          <a:ea typeface="Times New Roman"/>
                          <a:cs typeface="Times New Roman"/>
                        </a:rPr>
                        <a:t>111</a:t>
                      </a:r>
                      <a:r>
                        <a:rPr lang="en-US" sz="1400" spc="20">
                          <a:effectLst/>
                          <a:latin typeface="Times New Roman"/>
                          <a:ea typeface="Times New Roman"/>
                          <a:cs typeface="Times New Roman"/>
                        </a:rPr>
                        <a:t> </a:t>
                      </a:r>
                      <a:r>
                        <a:rPr lang="en-US" sz="1400">
                          <a:effectLst/>
                          <a:latin typeface="Times New Roman"/>
                          <a:ea typeface="Times New Roman"/>
                          <a:cs typeface="Times New Roman"/>
                        </a:rPr>
                        <a:t>255</a:t>
                      </a:r>
                      <a:r>
                        <a:rPr lang="en-US" sz="1400" spc="20">
                          <a:effectLst/>
                          <a:latin typeface="Times New Roman"/>
                          <a:ea typeface="Times New Roman"/>
                          <a:cs typeface="Times New Roman"/>
                        </a:rPr>
                        <a:t> </a:t>
                      </a:r>
                      <a:r>
                        <a:rPr lang="en-US" sz="1400">
                          <a:effectLst/>
                          <a:latin typeface="Times New Roman"/>
                          <a:ea typeface="Times New Roman"/>
                          <a:cs typeface="Times New Roman"/>
                        </a:rPr>
                        <a:t>552</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18440" algn="r">
                        <a:spcBef>
                          <a:spcPts val="130"/>
                        </a:spcBef>
                        <a:spcAft>
                          <a:spcPts val="0"/>
                        </a:spcAft>
                      </a:pPr>
                      <a:r>
                        <a:rPr lang="en-US" sz="1400">
                          <a:effectLst/>
                          <a:latin typeface="Times New Roman"/>
                          <a:ea typeface="Times New Roman"/>
                          <a:cs typeface="Times New Roman"/>
                        </a:rPr>
                        <a:t>12</a:t>
                      </a:r>
                      <a:r>
                        <a:rPr lang="en-US" sz="1400" spc="15">
                          <a:effectLst/>
                          <a:latin typeface="Times New Roman"/>
                          <a:ea typeface="Times New Roman"/>
                          <a:cs typeface="Times New Roman"/>
                        </a:rPr>
                        <a:t> </a:t>
                      </a:r>
                      <a:r>
                        <a:rPr lang="en-US" sz="1400">
                          <a:effectLst/>
                          <a:latin typeface="Times New Roman"/>
                          <a:ea typeface="Times New Roman"/>
                          <a:cs typeface="Times New Roman"/>
                        </a:rPr>
                        <a:t>361</a:t>
                      </a:r>
                      <a:r>
                        <a:rPr lang="en-US" sz="1400" spc="20">
                          <a:effectLst/>
                          <a:latin typeface="Times New Roman"/>
                          <a:ea typeface="Times New Roman"/>
                          <a:cs typeface="Times New Roman"/>
                        </a:rPr>
                        <a:t> </a:t>
                      </a:r>
                      <a:r>
                        <a:rPr lang="en-US" sz="1400">
                          <a:effectLst/>
                          <a:latin typeface="Times New Roman"/>
                          <a:ea typeface="Times New Roman"/>
                          <a:cs typeface="Times New Roman"/>
                        </a:rPr>
                        <a:t>728</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a:effectLst/>
                          <a:latin typeface="Times New Roman"/>
                          <a:ea typeface="Times New Roman"/>
                          <a:cs typeface="Times New Roman"/>
                        </a:rPr>
                        <a:t> </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3340" algn="ctr">
                        <a:spcBef>
                          <a:spcPts val="130"/>
                        </a:spcBef>
                        <a:spcAft>
                          <a:spcPts val="0"/>
                        </a:spcAft>
                      </a:pPr>
                      <a:r>
                        <a:rPr lang="en-US" sz="1400">
                          <a:effectLst/>
                          <a:latin typeface="Times New Roman"/>
                          <a:ea typeface="Times New Roman"/>
                          <a:cs typeface="Times New Roman"/>
                        </a:rPr>
                        <a:t>98</a:t>
                      </a:r>
                      <a:r>
                        <a:rPr lang="en-US" sz="1400" spc="15">
                          <a:effectLst/>
                          <a:latin typeface="Times New Roman"/>
                          <a:ea typeface="Times New Roman"/>
                          <a:cs typeface="Times New Roman"/>
                        </a:rPr>
                        <a:t> </a:t>
                      </a:r>
                      <a:r>
                        <a:rPr lang="en-US" sz="1400">
                          <a:effectLst/>
                          <a:latin typeface="Times New Roman"/>
                          <a:ea typeface="Times New Roman"/>
                          <a:cs typeface="Times New Roman"/>
                        </a:rPr>
                        <a:t>893</a:t>
                      </a:r>
                      <a:r>
                        <a:rPr lang="en-US" sz="1400" spc="20">
                          <a:effectLst/>
                          <a:latin typeface="Times New Roman"/>
                          <a:ea typeface="Times New Roman"/>
                          <a:cs typeface="Times New Roman"/>
                        </a:rPr>
                        <a:t> </a:t>
                      </a:r>
                      <a:r>
                        <a:rPr lang="en-US" sz="1400">
                          <a:effectLst/>
                          <a:latin typeface="Times New Roman"/>
                          <a:ea typeface="Times New Roman"/>
                          <a:cs typeface="Times New Roman"/>
                        </a:rPr>
                        <a:t>824</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4305" marR="142240" algn="ctr">
                        <a:spcBef>
                          <a:spcPts val="130"/>
                        </a:spcBef>
                        <a:spcAft>
                          <a:spcPts val="0"/>
                        </a:spcAft>
                      </a:pPr>
                      <a:r>
                        <a:rPr lang="en-US" sz="1400">
                          <a:effectLst/>
                          <a:latin typeface="Times New Roman"/>
                          <a:ea typeface="Times New Roman"/>
                          <a:cs typeface="Times New Roman"/>
                        </a:rPr>
                        <a:t>12</a:t>
                      </a:r>
                      <a:r>
                        <a:rPr lang="en-US" sz="1400" spc="15">
                          <a:effectLst/>
                          <a:latin typeface="Times New Roman"/>
                          <a:ea typeface="Times New Roman"/>
                          <a:cs typeface="Times New Roman"/>
                        </a:rPr>
                        <a:t> </a:t>
                      </a:r>
                      <a:r>
                        <a:rPr lang="en-US" sz="1400">
                          <a:effectLst/>
                          <a:latin typeface="Times New Roman"/>
                          <a:ea typeface="Times New Roman"/>
                          <a:cs typeface="Times New Roman"/>
                        </a:rPr>
                        <a:t>361</a:t>
                      </a:r>
                      <a:r>
                        <a:rPr lang="en-US" sz="1400" spc="20">
                          <a:effectLst/>
                          <a:latin typeface="Times New Roman"/>
                          <a:ea typeface="Times New Roman"/>
                          <a:cs typeface="Times New Roman"/>
                        </a:rPr>
                        <a:t> </a:t>
                      </a:r>
                      <a:r>
                        <a:rPr lang="en-US" sz="1400">
                          <a:effectLst/>
                          <a:latin typeface="Times New Roman"/>
                          <a:ea typeface="Times New Roman"/>
                          <a:cs typeface="Times New Roman"/>
                        </a:rPr>
                        <a:t>728</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041">
                <a:tc>
                  <a:txBody>
                    <a:bodyPr/>
                    <a:lstStyle/>
                    <a:p>
                      <a:pPr marL="11430" algn="ctr">
                        <a:spcBef>
                          <a:spcPts val="130"/>
                        </a:spcBef>
                        <a:spcAft>
                          <a:spcPts val="0"/>
                        </a:spcAft>
                      </a:pPr>
                      <a:r>
                        <a:rPr lang="en-US" sz="1400">
                          <a:effectLst/>
                          <a:latin typeface="Times New Roman"/>
                          <a:ea typeface="Times New Roman"/>
                          <a:cs typeface="Times New Roman"/>
                        </a:rPr>
                        <a:t>2</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 algn="l">
                        <a:spcBef>
                          <a:spcPts val="130"/>
                        </a:spcBef>
                        <a:spcAft>
                          <a:spcPts val="0"/>
                        </a:spcAft>
                      </a:pPr>
                      <a:r>
                        <a:rPr lang="en-US" sz="1400">
                          <a:effectLst/>
                          <a:latin typeface="Times New Roman"/>
                          <a:ea typeface="Times New Roman"/>
                          <a:cs typeface="Times New Roman"/>
                        </a:rPr>
                        <a:t>Молочно-товарная</a:t>
                      </a:r>
                      <a:r>
                        <a:rPr lang="en-US" sz="1400" spc="20">
                          <a:effectLst/>
                          <a:latin typeface="Times New Roman"/>
                          <a:ea typeface="Times New Roman"/>
                          <a:cs typeface="Times New Roman"/>
                        </a:rPr>
                        <a:t> </a:t>
                      </a:r>
                      <a:r>
                        <a:rPr lang="en-US" sz="1400">
                          <a:effectLst/>
                          <a:latin typeface="Times New Roman"/>
                          <a:ea typeface="Times New Roman"/>
                          <a:cs typeface="Times New Roman"/>
                        </a:rPr>
                        <a:t>ферма,</a:t>
                      </a:r>
                      <a:r>
                        <a:rPr lang="en-US" sz="1400" spc="25">
                          <a:effectLst/>
                          <a:latin typeface="Times New Roman"/>
                          <a:ea typeface="Times New Roman"/>
                          <a:cs typeface="Times New Roman"/>
                        </a:rPr>
                        <a:t> </a:t>
                      </a:r>
                      <a:r>
                        <a:rPr lang="en-US" sz="1400">
                          <a:effectLst/>
                          <a:latin typeface="Times New Roman"/>
                          <a:ea typeface="Times New Roman"/>
                          <a:cs typeface="Times New Roman"/>
                        </a:rPr>
                        <a:t>10%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54610" algn="ctr">
                        <a:spcBef>
                          <a:spcPts val="130"/>
                        </a:spcBef>
                        <a:spcAft>
                          <a:spcPts val="0"/>
                        </a:spcAft>
                      </a:pPr>
                      <a:r>
                        <a:rPr lang="en-US" sz="1400">
                          <a:effectLst/>
                          <a:latin typeface="Times New Roman"/>
                          <a:ea typeface="Times New Roman"/>
                          <a:cs typeface="Times New Roman"/>
                        </a:rPr>
                        <a:t>79</a:t>
                      </a:r>
                      <a:r>
                        <a:rPr lang="en-US" sz="1400" spc="15">
                          <a:effectLst/>
                          <a:latin typeface="Times New Roman"/>
                          <a:ea typeface="Times New Roman"/>
                          <a:cs typeface="Times New Roman"/>
                        </a:rPr>
                        <a:t> </a:t>
                      </a:r>
                      <a:r>
                        <a:rPr lang="en-US" sz="1400">
                          <a:effectLst/>
                          <a:latin typeface="Times New Roman"/>
                          <a:ea typeface="Times New Roman"/>
                          <a:cs typeface="Times New Roman"/>
                        </a:rPr>
                        <a:t>518</a:t>
                      </a:r>
                      <a:r>
                        <a:rPr lang="en-US" sz="1400" spc="20">
                          <a:effectLst/>
                          <a:latin typeface="Times New Roman"/>
                          <a:ea typeface="Times New Roman"/>
                          <a:cs typeface="Times New Roman"/>
                        </a:rPr>
                        <a:t> </a:t>
                      </a:r>
                      <a:r>
                        <a:rPr lang="en-US" sz="1400">
                          <a:effectLst/>
                          <a:latin typeface="Times New Roman"/>
                          <a:ea typeface="Times New Roman"/>
                          <a:cs typeface="Times New Roman"/>
                        </a:rPr>
                        <a:t>564</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44475" algn="r">
                        <a:spcBef>
                          <a:spcPts val="130"/>
                        </a:spcBef>
                        <a:spcAft>
                          <a:spcPts val="0"/>
                        </a:spcAft>
                      </a:pPr>
                      <a:r>
                        <a:rPr lang="en-US" sz="1400">
                          <a:effectLst/>
                          <a:latin typeface="Times New Roman"/>
                          <a:ea typeface="Times New Roman"/>
                          <a:cs typeface="Times New Roman"/>
                        </a:rPr>
                        <a:t>8</a:t>
                      </a:r>
                      <a:r>
                        <a:rPr lang="en-US" sz="1400" spc="15">
                          <a:effectLst/>
                          <a:latin typeface="Times New Roman"/>
                          <a:ea typeface="Times New Roman"/>
                          <a:cs typeface="Times New Roman"/>
                        </a:rPr>
                        <a:t> </a:t>
                      </a:r>
                      <a:r>
                        <a:rPr lang="en-US" sz="1400">
                          <a:effectLst/>
                          <a:latin typeface="Times New Roman"/>
                          <a:ea typeface="Times New Roman"/>
                          <a:cs typeface="Times New Roman"/>
                        </a:rPr>
                        <a:t>835</a:t>
                      </a:r>
                      <a:r>
                        <a:rPr lang="en-US" sz="1400" spc="15">
                          <a:effectLst/>
                          <a:latin typeface="Times New Roman"/>
                          <a:ea typeface="Times New Roman"/>
                          <a:cs typeface="Times New Roman"/>
                        </a:rPr>
                        <a:t> </a:t>
                      </a:r>
                      <a:r>
                        <a:rPr lang="en-US" sz="1400">
                          <a:effectLst/>
                          <a:latin typeface="Times New Roman"/>
                          <a:ea typeface="Times New Roman"/>
                          <a:cs typeface="Times New Roman"/>
                        </a:rPr>
                        <a:t>396</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82245" algn="r">
                        <a:spcBef>
                          <a:spcPts val="130"/>
                        </a:spcBef>
                        <a:spcAft>
                          <a:spcPts val="0"/>
                        </a:spcAft>
                      </a:pPr>
                      <a:r>
                        <a:rPr lang="en-US" sz="1400">
                          <a:effectLst/>
                          <a:latin typeface="Times New Roman"/>
                          <a:ea typeface="Times New Roman"/>
                          <a:cs typeface="Times New Roman"/>
                        </a:rPr>
                        <a:t>1</a:t>
                      </a:r>
                      <a:r>
                        <a:rPr lang="en-US" sz="1400" spc="15">
                          <a:effectLst/>
                          <a:latin typeface="Times New Roman"/>
                          <a:ea typeface="Times New Roman"/>
                          <a:cs typeface="Times New Roman"/>
                        </a:rPr>
                        <a:t> </a:t>
                      </a:r>
                      <a:r>
                        <a:rPr lang="en-US" sz="1400">
                          <a:effectLst/>
                          <a:latin typeface="Times New Roman"/>
                          <a:ea typeface="Times New Roman"/>
                          <a:cs typeface="Times New Roman"/>
                        </a:rPr>
                        <a:t>192</a:t>
                      </a:r>
                      <a:r>
                        <a:rPr lang="en-US" sz="1400" spc="15">
                          <a:effectLst/>
                          <a:latin typeface="Times New Roman"/>
                          <a:ea typeface="Times New Roman"/>
                          <a:cs typeface="Times New Roman"/>
                        </a:rPr>
                        <a:t> </a:t>
                      </a:r>
                      <a:r>
                        <a:rPr lang="en-US" sz="1400">
                          <a:effectLst/>
                          <a:latin typeface="Times New Roman"/>
                          <a:ea typeface="Times New Roman"/>
                          <a:cs typeface="Times New Roman"/>
                        </a:rPr>
                        <a:t>778</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3340" algn="ctr">
                        <a:spcBef>
                          <a:spcPts val="130"/>
                        </a:spcBef>
                        <a:spcAft>
                          <a:spcPts val="0"/>
                        </a:spcAft>
                      </a:pPr>
                      <a:r>
                        <a:rPr lang="en-US" sz="1400">
                          <a:effectLst/>
                          <a:latin typeface="Times New Roman"/>
                          <a:ea typeface="Times New Roman"/>
                          <a:cs typeface="Times New Roman"/>
                        </a:rPr>
                        <a:t>70</a:t>
                      </a:r>
                      <a:r>
                        <a:rPr lang="en-US" sz="1400" spc="15">
                          <a:effectLst/>
                          <a:latin typeface="Times New Roman"/>
                          <a:ea typeface="Times New Roman"/>
                          <a:cs typeface="Times New Roman"/>
                        </a:rPr>
                        <a:t> </a:t>
                      </a:r>
                      <a:r>
                        <a:rPr lang="en-US" sz="1400">
                          <a:effectLst/>
                          <a:latin typeface="Times New Roman"/>
                          <a:ea typeface="Times New Roman"/>
                          <a:cs typeface="Times New Roman"/>
                        </a:rPr>
                        <a:t>683</a:t>
                      </a:r>
                      <a:r>
                        <a:rPr lang="en-US" sz="1400" spc="20">
                          <a:effectLst/>
                          <a:latin typeface="Times New Roman"/>
                          <a:ea typeface="Times New Roman"/>
                          <a:cs typeface="Times New Roman"/>
                        </a:rPr>
                        <a:t> </a:t>
                      </a:r>
                      <a:r>
                        <a:rPr lang="en-US" sz="1400">
                          <a:effectLst/>
                          <a:latin typeface="Times New Roman"/>
                          <a:ea typeface="Times New Roman"/>
                          <a:cs typeface="Times New Roman"/>
                        </a:rPr>
                        <a:t>168</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4305" marR="142240" algn="ctr">
                        <a:spcBef>
                          <a:spcPts val="130"/>
                        </a:spcBef>
                        <a:spcAft>
                          <a:spcPts val="0"/>
                        </a:spcAft>
                      </a:pPr>
                      <a:r>
                        <a:rPr lang="en-US" sz="1400">
                          <a:effectLst/>
                          <a:latin typeface="Times New Roman"/>
                          <a:ea typeface="Times New Roman"/>
                          <a:cs typeface="Times New Roman"/>
                        </a:rPr>
                        <a:t>10</a:t>
                      </a:r>
                      <a:r>
                        <a:rPr lang="en-US" sz="1400" spc="15">
                          <a:effectLst/>
                          <a:latin typeface="Times New Roman"/>
                          <a:ea typeface="Times New Roman"/>
                          <a:cs typeface="Times New Roman"/>
                        </a:rPr>
                        <a:t> </a:t>
                      </a:r>
                      <a:r>
                        <a:rPr lang="en-US" sz="1400">
                          <a:effectLst/>
                          <a:latin typeface="Times New Roman"/>
                          <a:ea typeface="Times New Roman"/>
                          <a:cs typeface="Times New Roman"/>
                        </a:rPr>
                        <a:t>028</a:t>
                      </a:r>
                      <a:r>
                        <a:rPr lang="en-US" sz="1400" spc="20">
                          <a:effectLst/>
                          <a:latin typeface="Times New Roman"/>
                          <a:ea typeface="Times New Roman"/>
                          <a:cs typeface="Times New Roman"/>
                        </a:rPr>
                        <a:t> </a:t>
                      </a:r>
                      <a:r>
                        <a:rPr lang="en-US" sz="1400">
                          <a:effectLst/>
                          <a:latin typeface="Times New Roman"/>
                          <a:ea typeface="Times New Roman"/>
                          <a:cs typeface="Times New Roman"/>
                        </a:rPr>
                        <a:t>174</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041">
                <a:tc gridSpan="2">
                  <a:txBody>
                    <a:bodyPr/>
                    <a:lstStyle/>
                    <a:p>
                      <a:pPr algn="l">
                        <a:spcAft>
                          <a:spcPts val="0"/>
                        </a:spcAft>
                      </a:pPr>
                      <a:r>
                        <a:rPr lang="en-US" sz="1400" dirty="0">
                          <a:effectLst/>
                          <a:latin typeface="Times New Roman"/>
                          <a:ea typeface="Times New Roman"/>
                          <a:cs typeface="Times New Roman"/>
                        </a:rPr>
                        <a:t> </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hMerge="1">
                  <a:txBody>
                    <a:bodyPr/>
                    <a:lstStyle/>
                    <a:p>
                      <a:endParaRPr lang="ru-RU"/>
                    </a:p>
                  </a:txBody>
                  <a:tcPr/>
                </a:tc>
                <a:tc>
                  <a:txBody>
                    <a:bodyPr/>
                    <a:lstStyle/>
                    <a:p>
                      <a:pPr marL="46990" marR="54610" algn="ctr">
                        <a:spcBef>
                          <a:spcPts val="145"/>
                        </a:spcBef>
                        <a:spcAft>
                          <a:spcPts val="0"/>
                        </a:spcAft>
                      </a:pPr>
                      <a:r>
                        <a:rPr lang="en-US" sz="1400" b="1" i="1">
                          <a:effectLst/>
                          <a:latin typeface="Times New Roman"/>
                          <a:ea typeface="Times New Roman"/>
                          <a:cs typeface="Times New Roman"/>
                        </a:rPr>
                        <a:t>190</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774</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116</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R="228600" algn="r">
                        <a:spcBef>
                          <a:spcPts val="145"/>
                        </a:spcBef>
                        <a:spcAft>
                          <a:spcPts val="0"/>
                        </a:spcAft>
                      </a:pPr>
                      <a:r>
                        <a:rPr lang="en-US" sz="1400" b="1" i="1">
                          <a:effectLst/>
                          <a:latin typeface="Times New Roman"/>
                          <a:ea typeface="Times New Roman"/>
                          <a:cs typeface="Times New Roman"/>
                        </a:rPr>
                        <a:t>21</a:t>
                      </a:r>
                      <a:r>
                        <a:rPr lang="en-US" sz="1400" b="1" i="1" spc="15">
                          <a:effectLst/>
                          <a:latin typeface="Times New Roman"/>
                          <a:ea typeface="Times New Roman"/>
                          <a:cs typeface="Times New Roman"/>
                        </a:rPr>
                        <a:t> </a:t>
                      </a:r>
                      <a:r>
                        <a:rPr lang="en-US" sz="1400" b="1" i="1">
                          <a:effectLst/>
                          <a:latin typeface="Times New Roman"/>
                          <a:ea typeface="Times New Roman"/>
                          <a:cs typeface="Times New Roman"/>
                        </a:rPr>
                        <a:t>197</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124</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R="191135" algn="r">
                        <a:spcBef>
                          <a:spcPts val="145"/>
                        </a:spcBef>
                        <a:spcAft>
                          <a:spcPts val="0"/>
                        </a:spcAft>
                      </a:pPr>
                      <a:r>
                        <a:rPr lang="en-US" sz="1400" b="1" i="1">
                          <a:effectLst/>
                          <a:latin typeface="Times New Roman"/>
                          <a:ea typeface="Times New Roman"/>
                          <a:cs typeface="Times New Roman"/>
                        </a:rPr>
                        <a:t>1</a:t>
                      </a:r>
                      <a:r>
                        <a:rPr lang="en-US" sz="1400" b="1" i="1" spc="15">
                          <a:effectLst/>
                          <a:latin typeface="Times New Roman"/>
                          <a:ea typeface="Times New Roman"/>
                          <a:cs typeface="Times New Roman"/>
                        </a:rPr>
                        <a:t> </a:t>
                      </a:r>
                      <a:r>
                        <a:rPr lang="en-US" sz="1400" b="1" i="1">
                          <a:effectLst/>
                          <a:latin typeface="Times New Roman"/>
                          <a:ea typeface="Times New Roman"/>
                          <a:cs typeface="Times New Roman"/>
                        </a:rPr>
                        <a:t>192</a:t>
                      </a:r>
                      <a:r>
                        <a:rPr lang="en-US" sz="1400" b="1" i="1" spc="15">
                          <a:effectLst/>
                          <a:latin typeface="Times New Roman"/>
                          <a:ea typeface="Times New Roman"/>
                          <a:cs typeface="Times New Roman"/>
                        </a:rPr>
                        <a:t> </a:t>
                      </a:r>
                      <a:r>
                        <a:rPr lang="en-US" sz="1400" b="1" i="1">
                          <a:effectLst/>
                          <a:latin typeface="Times New Roman"/>
                          <a:ea typeface="Times New Roman"/>
                          <a:cs typeface="Times New Roman"/>
                        </a:rPr>
                        <a:t>778</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46355" marR="53340" algn="ctr">
                        <a:spcBef>
                          <a:spcPts val="145"/>
                        </a:spcBef>
                        <a:spcAft>
                          <a:spcPts val="0"/>
                        </a:spcAft>
                      </a:pPr>
                      <a:r>
                        <a:rPr lang="en-US" sz="1400" b="1" i="1">
                          <a:effectLst/>
                          <a:latin typeface="Times New Roman"/>
                          <a:ea typeface="Times New Roman"/>
                          <a:cs typeface="Times New Roman"/>
                        </a:rPr>
                        <a:t>169</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576</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992</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54305" marR="159385" algn="ctr">
                        <a:spcBef>
                          <a:spcPts val="145"/>
                        </a:spcBef>
                        <a:spcAft>
                          <a:spcPts val="0"/>
                        </a:spcAft>
                      </a:pPr>
                      <a:r>
                        <a:rPr lang="en-US" sz="1400" b="1" i="1">
                          <a:effectLst/>
                          <a:latin typeface="Times New Roman"/>
                          <a:ea typeface="Times New Roman"/>
                          <a:cs typeface="Times New Roman"/>
                        </a:rPr>
                        <a:t>22</a:t>
                      </a:r>
                      <a:r>
                        <a:rPr lang="en-US" sz="1400" b="1" i="1" spc="15">
                          <a:effectLst/>
                          <a:latin typeface="Times New Roman"/>
                          <a:ea typeface="Times New Roman"/>
                          <a:cs typeface="Times New Roman"/>
                        </a:rPr>
                        <a:t> </a:t>
                      </a:r>
                      <a:r>
                        <a:rPr lang="en-US" sz="1400" b="1" i="1">
                          <a:effectLst/>
                          <a:latin typeface="Times New Roman"/>
                          <a:ea typeface="Times New Roman"/>
                          <a:cs typeface="Times New Roman"/>
                        </a:rPr>
                        <a:t>389</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902</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r>
              <a:tr h="239041">
                <a:tc gridSpan="7">
                  <a:txBody>
                    <a:bodyPr/>
                    <a:lstStyle/>
                    <a:p>
                      <a:pPr marL="2487295" marR="2492375" algn="ctr">
                        <a:spcBef>
                          <a:spcPts val="95"/>
                        </a:spcBef>
                        <a:spcAft>
                          <a:spcPts val="0"/>
                        </a:spcAft>
                      </a:pPr>
                      <a:r>
                        <a:rPr lang="en-US" sz="1400" b="1" i="1" dirty="0">
                          <a:effectLst/>
                          <a:latin typeface="Times New Roman"/>
                          <a:ea typeface="Times New Roman"/>
                          <a:cs typeface="Times New Roman"/>
                        </a:rPr>
                        <a:t>3</a:t>
                      </a:r>
                      <a:r>
                        <a:rPr lang="en-US" sz="1400" b="1" i="1" spc="35" dirty="0">
                          <a:effectLst/>
                          <a:latin typeface="Times New Roman"/>
                          <a:ea typeface="Times New Roman"/>
                          <a:cs typeface="Times New Roman"/>
                        </a:rPr>
                        <a:t> </a:t>
                      </a:r>
                      <a:r>
                        <a:rPr lang="en-US" sz="1400" b="1" i="1" dirty="0" err="1">
                          <a:effectLst/>
                          <a:latin typeface="Times New Roman"/>
                          <a:ea typeface="Times New Roman"/>
                          <a:cs typeface="Times New Roman"/>
                        </a:rPr>
                        <a:t>год</a:t>
                      </a:r>
                      <a:r>
                        <a:rPr lang="en-US" sz="1400" b="1" i="1" spc="35" dirty="0">
                          <a:effectLst/>
                          <a:latin typeface="Times New Roman"/>
                          <a:ea typeface="Times New Roman"/>
                          <a:cs typeface="Times New Roman"/>
                        </a:rPr>
                        <a:t> </a:t>
                      </a:r>
                      <a:r>
                        <a:rPr lang="en-US" sz="1400" b="1" i="1" dirty="0" err="1">
                          <a:effectLst/>
                          <a:latin typeface="Times New Roman"/>
                          <a:ea typeface="Times New Roman"/>
                          <a:cs typeface="Times New Roman"/>
                        </a:rPr>
                        <a:t>реализации</a:t>
                      </a:r>
                      <a:r>
                        <a:rPr lang="en-US" sz="1400" b="1" i="1" spc="40" dirty="0">
                          <a:effectLst/>
                          <a:latin typeface="Times New Roman"/>
                          <a:ea typeface="Times New Roman"/>
                          <a:cs typeface="Times New Roman"/>
                        </a:rPr>
                        <a:t> </a:t>
                      </a:r>
                      <a:r>
                        <a:rPr lang="en-US" sz="1400" b="1" i="1" dirty="0" err="1">
                          <a:effectLst/>
                          <a:latin typeface="Times New Roman"/>
                          <a:ea typeface="Times New Roman"/>
                          <a:cs typeface="Times New Roman"/>
                        </a:rPr>
                        <a:t>проекта</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39041">
                <a:tc>
                  <a:txBody>
                    <a:bodyPr/>
                    <a:lstStyle/>
                    <a:p>
                      <a:pPr marL="11430" algn="ctr">
                        <a:spcBef>
                          <a:spcPts val="130"/>
                        </a:spcBef>
                        <a:spcAft>
                          <a:spcPts val="0"/>
                        </a:spcAft>
                      </a:pPr>
                      <a:r>
                        <a:rPr lang="en-US" sz="1400">
                          <a:effectLst/>
                          <a:latin typeface="Times New Roman"/>
                          <a:ea typeface="Times New Roman"/>
                          <a:cs typeface="Times New Roman"/>
                        </a:rPr>
                        <a:t>1</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 algn="l">
                        <a:spcBef>
                          <a:spcPts val="130"/>
                        </a:spcBef>
                        <a:spcAft>
                          <a:spcPts val="0"/>
                        </a:spcAft>
                      </a:pPr>
                      <a:r>
                        <a:rPr lang="en-US" sz="1400">
                          <a:effectLst/>
                          <a:latin typeface="Times New Roman"/>
                          <a:ea typeface="Times New Roman"/>
                          <a:cs typeface="Times New Roman"/>
                        </a:rPr>
                        <a:t>Оборудование</a:t>
                      </a:r>
                      <a:r>
                        <a:rPr lang="en-US" sz="1400" spc="15">
                          <a:effectLst/>
                          <a:latin typeface="Times New Roman"/>
                          <a:ea typeface="Times New Roman"/>
                          <a:cs typeface="Times New Roman"/>
                        </a:rPr>
                        <a:t> </a:t>
                      </a:r>
                      <a:r>
                        <a:rPr lang="en-US" sz="1400">
                          <a:effectLst/>
                          <a:latin typeface="Times New Roman"/>
                          <a:ea typeface="Times New Roman"/>
                          <a:cs typeface="Times New Roman"/>
                        </a:rPr>
                        <a:t>минизавода,</a:t>
                      </a:r>
                      <a:r>
                        <a:rPr lang="en-US" sz="1400" spc="35">
                          <a:effectLst/>
                          <a:latin typeface="Times New Roman"/>
                          <a:ea typeface="Times New Roman"/>
                          <a:cs typeface="Times New Roman"/>
                        </a:rPr>
                        <a:t> </a:t>
                      </a:r>
                      <a:r>
                        <a:rPr lang="en-US" sz="1400">
                          <a:effectLst/>
                          <a:latin typeface="Times New Roman"/>
                          <a:ea typeface="Times New Roman"/>
                          <a:cs typeface="Times New Roman"/>
                        </a:rPr>
                        <a:t>10%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54610" algn="ctr">
                        <a:spcBef>
                          <a:spcPts val="130"/>
                        </a:spcBef>
                        <a:spcAft>
                          <a:spcPts val="0"/>
                        </a:spcAft>
                      </a:pPr>
                      <a:r>
                        <a:rPr lang="en-US" sz="1400" dirty="0">
                          <a:effectLst/>
                          <a:latin typeface="Times New Roman"/>
                          <a:ea typeface="Times New Roman"/>
                          <a:cs typeface="Times New Roman"/>
                        </a:rPr>
                        <a:t>98</a:t>
                      </a:r>
                      <a:r>
                        <a:rPr lang="en-US" sz="1400" spc="15" dirty="0">
                          <a:effectLst/>
                          <a:latin typeface="Times New Roman"/>
                          <a:ea typeface="Times New Roman"/>
                          <a:cs typeface="Times New Roman"/>
                        </a:rPr>
                        <a:t> </a:t>
                      </a:r>
                      <a:r>
                        <a:rPr lang="en-US" sz="1400" dirty="0">
                          <a:effectLst/>
                          <a:latin typeface="Times New Roman"/>
                          <a:ea typeface="Times New Roman"/>
                          <a:cs typeface="Times New Roman"/>
                        </a:rPr>
                        <a:t>893</a:t>
                      </a:r>
                      <a:r>
                        <a:rPr lang="en-US" sz="1400" spc="20" dirty="0">
                          <a:effectLst/>
                          <a:latin typeface="Times New Roman"/>
                          <a:ea typeface="Times New Roman"/>
                          <a:cs typeface="Times New Roman"/>
                        </a:rPr>
                        <a:t> </a:t>
                      </a:r>
                      <a:r>
                        <a:rPr lang="en-US" sz="1400" dirty="0">
                          <a:effectLst/>
                          <a:latin typeface="Times New Roman"/>
                          <a:ea typeface="Times New Roman"/>
                          <a:cs typeface="Times New Roman"/>
                        </a:rPr>
                        <a:t>824</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18440" algn="r">
                        <a:spcBef>
                          <a:spcPts val="130"/>
                        </a:spcBef>
                        <a:spcAft>
                          <a:spcPts val="0"/>
                        </a:spcAft>
                      </a:pPr>
                      <a:r>
                        <a:rPr lang="en-US" sz="1400">
                          <a:effectLst/>
                          <a:latin typeface="Times New Roman"/>
                          <a:ea typeface="Times New Roman"/>
                          <a:cs typeface="Times New Roman"/>
                        </a:rPr>
                        <a:t>12</a:t>
                      </a:r>
                      <a:r>
                        <a:rPr lang="en-US" sz="1400" spc="15">
                          <a:effectLst/>
                          <a:latin typeface="Times New Roman"/>
                          <a:ea typeface="Times New Roman"/>
                          <a:cs typeface="Times New Roman"/>
                        </a:rPr>
                        <a:t> </a:t>
                      </a:r>
                      <a:r>
                        <a:rPr lang="en-US" sz="1400">
                          <a:effectLst/>
                          <a:latin typeface="Times New Roman"/>
                          <a:ea typeface="Times New Roman"/>
                          <a:cs typeface="Times New Roman"/>
                        </a:rPr>
                        <a:t>361</a:t>
                      </a:r>
                      <a:r>
                        <a:rPr lang="en-US" sz="1400" spc="20">
                          <a:effectLst/>
                          <a:latin typeface="Times New Roman"/>
                          <a:ea typeface="Times New Roman"/>
                          <a:cs typeface="Times New Roman"/>
                        </a:rPr>
                        <a:t> </a:t>
                      </a:r>
                      <a:r>
                        <a:rPr lang="en-US" sz="1400">
                          <a:effectLst/>
                          <a:latin typeface="Times New Roman"/>
                          <a:ea typeface="Times New Roman"/>
                          <a:cs typeface="Times New Roman"/>
                        </a:rPr>
                        <a:t>728</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a:effectLst/>
                          <a:latin typeface="Times New Roman"/>
                          <a:ea typeface="Times New Roman"/>
                          <a:cs typeface="Times New Roman"/>
                        </a:rPr>
                        <a:t> </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3340" algn="ctr">
                        <a:spcBef>
                          <a:spcPts val="130"/>
                        </a:spcBef>
                        <a:spcAft>
                          <a:spcPts val="0"/>
                        </a:spcAft>
                      </a:pPr>
                      <a:r>
                        <a:rPr lang="en-US" sz="1400">
                          <a:effectLst/>
                          <a:latin typeface="Times New Roman"/>
                          <a:ea typeface="Times New Roman"/>
                          <a:cs typeface="Times New Roman"/>
                        </a:rPr>
                        <a:t>86</a:t>
                      </a:r>
                      <a:r>
                        <a:rPr lang="en-US" sz="1400" spc="15">
                          <a:effectLst/>
                          <a:latin typeface="Times New Roman"/>
                          <a:ea typeface="Times New Roman"/>
                          <a:cs typeface="Times New Roman"/>
                        </a:rPr>
                        <a:t> </a:t>
                      </a:r>
                      <a:r>
                        <a:rPr lang="en-US" sz="1400">
                          <a:effectLst/>
                          <a:latin typeface="Times New Roman"/>
                          <a:ea typeface="Times New Roman"/>
                          <a:cs typeface="Times New Roman"/>
                        </a:rPr>
                        <a:t>532</a:t>
                      </a:r>
                      <a:r>
                        <a:rPr lang="en-US" sz="1400" spc="20">
                          <a:effectLst/>
                          <a:latin typeface="Times New Roman"/>
                          <a:ea typeface="Times New Roman"/>
                          <a:cs typeface="Times New Roman"/>
                        </a:rPr>
                        <a:t> </a:t>
                      </a:r>
                      <a:r>
                        <a:rPr lang="en-US" sz="1400">
                          <a:effectLst/>
                          <a:latin typeface="Times New Roman"/>
                          <a:ea typeface="Times New Roman"/>
                          <a:cs typeface="Times New Roman"/>
                        </a:rPr>
                        <a:t>096</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4305" marR="142240" algn="ctr">
                        <a:spcBef>
                          <a:spcPts val="130"/>
                        </a:spcBef>
                        <a:spcAft>
                          <a:spcPts val="0"/>
                        </a:spcAft>
                      </a:pPr>
                      <a:r>
                        <a:rPr lang="en-US" sz="1400">
                          <a:effectLst/>
                          <a:latin typeface="Times New Roman"/>
                          <a:ea typeface="Times New Roman"/>
                          <a:cs typeface="Times New Roman"/>
                        </a:rPr>
                        <a:t>12</a:t>
                      </a:r>
                      <a:r>
                        <a:rPr lang="en-US" sz="1400" spc="15">
                          <a:effectLst/>
                          <a:latin typeface="Times New Roman"/>
                          <a:ea typeface="Times New Roman"/>
                          <a:cs typeface="Times New Roman"/>
                        </a:rPr>
                        <a:t> </a:t>
                      </a:r>
                      <a:r>
                        <a:rPr lang="en-US" sz="1400">
                          <a:effectLst/>
                          <a:latin typeface="Times New Roman"/>
                          <a:ea typeface="Times New Roman"/>
                          <a:cs typeface="Times New Roman"/>
                        </a:rPr>
                        <a:t>361</a:t>
                      </a:r>
                      <a:r>
                        <a:rPr lang="en-US" sz="1400" spc="20">
                          <a:effectLst/>
                          <a:latin typeface="Times New Roman"/>
                          <a:ea typeface="Times New Roman"/>
                          <a:cs typeface="Times New Roman"/>
                        </a:rPr>
                        <a:t> </a:t>
                      </a:r>
                      <a:r>
                        <a:rPr lang="en-US" sz="1400">
                          <a:effectLst/>
                          <a:latin typeface="Times New Roman"/>
                          <a:ea typeface="Times New Roman"/>
                          <a:cs typeface="Times New Roman"/>
                        </a:rPr>
                        <a:t>728</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041">
                <a:tc>
                  <a:txBody>
                    <a:bodyPr/>
                    <a:lstStyle/>
                    <a:p>
                      <a:pPr marL="11430" algn="ctr">
                        <a:spcBef>
                          <a:spcPts val="130"/>
                        </a:spcBef>
                        <a:spcAft>
                          <a:spcPts val="0"/>
                        </a:spcAft>
                      </a:pPr>
                      <a:r>
                        <a:rPr lang="en-US" sz="1400">
                          <a:effectLst/>
                          <a:latin typeface="Times New Roman"/>
                          <a:ea typeface="Times New Roman"/>
                          <a:cs typeface="Times New Roman"/>
                        </a:rPr>
                        <a:t>2</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 algn="l">
                        <a:spcBef>
                          <a:spcPts val="130"/>
                        </a:spcBef>
                        <a:spcAft>
                          <a:spcPts val="0"/>
                        </a:spcAft>
                      </a:pPr>
                      <a:r>
                        <a:rPr lang="en-US" sz="1400">
                          <a:effectLst/>
                          <a:latin typeface="Times New Roman"/>
                          <a:ea typeface="Times New Roman"/>
                          <a:cs typeface="Times New Roman"/>
                        </a:rPr>
                        <a:t>Молочно-товарная</a:t>
                      </a:r>
                      <a:r>
                        <a:rPr lang="en-US" sz="1400" spc="20">
                          <a:effectLst/>
                          <a:latin typeface="Times New Roman"/>
                          <a:ea typeface="Times New Roman"/>
                          <a:cs typeface="Times New Roman"/>
                        </a:rPr>
                        <a:t> </a:t>
                      </a:r>
                      <a:r>
                        <a:rPr lang="en-US" sz="1400">
                          <a:effectLst/>
                          <a:latin typeface="Times New Roman"/>
                          <a:ea typeface="Times New Roman"/>
                          <a:cs typeface="Times New Roman"/>
                        </a:rPr>
                        <a:t>ферма,</a:t>
                      </a:r>
                      <a:r>
                        <a:rPr lang="en-US" sz="1400" spc="25">
                          <a:effectLst/>
                          <a:latin typeface="Times New Roman"/>
                          <a:ea typeface="Times New Roman"/>
                          <a:cs typeface="Times New Roman"/>
                        </a:rPr>
                        <a:t> </a:t>
                      </a:r>
                      <a:r>
                        <a:rPr lang="en-US" sz="1400">
                          <a:effectLst/>
                          <a:latin typeface="Times New Roman"/>
                          <a:ea typeface="Times New Roman"/>
                          <a:cs typeface="Times New Roman"/>
                        </a:rPr>
                        <a:t>10%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54610" algn="ctr">
                        <a:spcBef>
                          <a:spcPts val="130"/>
                        </a:spcBef>
                        <a:spcAft>
                          <a:spcPts val="0"/>
                        </a:spcAft>
                      </a:pPr>
                      <a:r>
                        <a:rPr lang="en-US" sz="1400" dirty="0">
                          <a:effectLst/>
                          <a:latin typeface="Times New Roman"/>
                          <a:ea typeface="Times New Roman"/>
                          <a:cs typeface="Times New Roman"/>
                        </a:rPr>
                        <a:t>70</a:t>
                      </a:r>
                      <a:r>
                        <a:rPr lang="en-US" sz="1400" spc="15" dirty="0">
                          <a:effectLst/>
                          <a:latin typeface="Times New Roman"/>
                          <a:ea typeface="Times New Roman"/>
                          <a:cs typeface="Times New Roman"/>
                        </a:rPr>
                        <a:t> </a:t>
                      </a:r>
                      <a:r>
                        <a:rPr lang="en-US" sz="1400" dirty="0">
                          <a:effectLst/>
                          <a:latin typeface="Times New Roman"/>
                          <a:ea typeface="Times New Roman"/>
                          <a:cs typeface="Times New Roman"/>
                        </a:rPr>
                        <a:t>683</a:t>
                      </a:r>
                      <a:r>
                        <a:rPr lang="en-US" sz="1400" spc="20" dirty="0">
                          <a:effectLst/>
                          <a:latin typeface="Times New Roman"/>
                          <a:ea typeface="Times New Roman"/>
                          <a:cs typeface="Times New Roman"/>
                        </a:rPr>
                        <a:t> </a:t>
                      </a:r>
                      <a:r>
                        <a:rPr lang="en-US" sz="1400" dirty="0">
                          <a:effectLst/>
                          <a:latin typeface="Times New Roman"/>
                          <a:ea typeface="Times New Roman"/>
                          <a:cs typeface="Times New Roman"/>
                        </a:rPr>
                        <a:t>168</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44475" algn="r">
                        <a:spcBef>
                          <a:spcPts val="130"/>
                        </a:spcBef>
                        <a:spcAft>
                          <a:spcPts val="0"/>
                        </a:spcAft>
                      </a:pPr>
                      <a:r>
                        <a:rPr lang="en-US" sz="1400" dirty="0">
                          <a:effectLst/>
                          <a:latin typeface="Times New Roman"/>
                          <a:ea typeface="Times New Roman"/>
                          <a:cs typeface="Times New Roman"/>
                        </a:rPr>
                        <a:t>8</a:t>
                      </a:r>
                      <a:r>
                        <a:rPr lang="en-US" sz="1400" spc="15" dirty="0">
                          <a:effectLst/>
                          <a:latin typeface="Times New Roman"/>
                          <a:ea typeface="Times New Roman"/>
                          <a:cs typeface="Times New Roman"/>
                        </a:rPr>
                        <a:t> </a:t>
                      </a:r>
                      <a:r>
                        <a:rPr lang="en-US" sz="1400" dirty="0">
                          <a:effectLst/>
                          <a:latin typeface="Times New Roman"/>
                          <a:ea typeface="Times New Roman"/>
                          <a:cs typeface="Times New Roman"/>
                        </a:rPr>
                        <a:t>835</a:t>
                      </a:r>
                      <a:r>
                        <a:rPr lang="en-US" sz="1400" spc="15" dirty="0">
                          <a:effectLst/>
                          <a:latin typeface="Times New Roman"/>
                          <a:ea typeface="Times New Roman"/>
                          <a:cs typeface="Times New Roman"/>
                        </a:rPr>
                        <a:t> </a:t>
                      </a:r>
                      <a:r>
                        <a:rPr lang="en-US" sz="1400" dirty="0">
                          <a:effectLst/>
                          <a:latin typeface="Times New Roman"/>
                          <a:ea typeface="Times New Roman"/>
                          <a:cs typeface="Times New Roman"/>
                        </a:rPr>
                        <a:t>396</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82245" algn="r">
                        <a:spcBef>
                          <a:spcPts val="130"/>
                        </a:spcBef>
                        <a:spcAft>
                          <a:spcPts val="0"/>
                        </a:spcAft>
                      </a:pPr>
                      <a:r>
                        <a:rPr lang="en-US" sz="1400">
                          <a:effectLst/>
                          <a:latin typeface="Times New Roman"/>
                          <a:ea typeface="Times New Roman"/>
                          <a:cs typeface="Times New Roman"/>
                        </a:rPr>
                        <a:t>1</a:t>
                      </a:r>
                      <a:r>
                        <a:rPr lang="en-US" sz="1400" spc="15">
                          <a:effectLst/>
                          <a:latin typeface="Times New Roman"/>
                          <a:ea typeface="Times New Roman"/>
                          <a:cs typeface="Times New Roman"/>
                        </a:rPr>
                        <a:t> </a:t>
                      </a:r>
                      <a:r>
                        <a:rPr lang="en-US" sz="1400">
                          <a:effectLst/>
                          <a:latin typeface="Times New Roman"/>
                          <a:ea typeface="Times New Roman"/>
                          <a:cs typeface="Times New Roman"/>
                        </a:rPr>
                        <a:t>060</a:t>
                      </a:r>
                      <a:r>
                        <a:rPr lang="en-US" sz="1400" spc="15">
                          <a:effectLst/>
                          <a:latin typeface="Times New Roman"/>
                          <a:ea typeface="Times New Roman"/>
                          <a:cs typeface="Times New Roman"/>
                        </a:rPr>
                        <a:t> </a:t>
                      </a:r>
                      <a:r>
                        <a:rPr lang="en-US" sz="1400">
                          <a:effectLst/>
                          <a:latin typeface="Times New Roman"/>
                          <a:ea typeface="Times New Roman"/>
                          <a:cs typeface="Times New Roman"/>
                        </a:rPr>
                        <a:t>248</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3340" algn="ctr">
                        <a:spcBef>
                          <a:spcPts val="130"/>
                        </a:spcBef>
                        <a:spcAft>
                          <a:spcPts val="0"/>
                        </a:spcAft>
                      </a:pPr>
                      <a:r>
                        <a:rPr lang="en-US" sz="1400">
                          <a:effectLst/>
                          <a:latin typeface="Times New Roman"/>
                          <a:ea typeface="Times New Roman"/>
                          <a:cs typeface="Times New Roman"/>
                        </a:rPr>
                        <a:t>61</a:t>
                      </a:r>
                      <a:r>
                        <a:rPr lang="en-US" sz="1400" spc="15">
                          <a:effectLst/>
                          <a:latin typeface="Times New Roman"/>
                          <a:ea typeface="Times New Roman"/>
                          <a:cs typeface="Times New Roman"/>
                        </a:rPr>
                        <a:t> </a:t>
                      </a:r>
                      <a:r>
                        <a:rPr lang="en-US" sz="1400">
                          <a:effectLst/>
                          <a:latin typeface="Times New Roman"/>
                          <a:ea typeface="Times New Roman"/>
                          <a:cs typeface="Times New Roman"/>
                        </a:rPr>
                        <a:t>847</a:t>
                      </a:r>
                      <a:r>
                        <a:rPr lang="en-US" sz="1400" spc="20">
                          <a:effectLst/>
                          <a:latin typeface="Times New Roman"/>
                          <a:ea typeface="Times New Roman"/>
                          <a:cs typeface="Times New Roman"/>
                        </a:rPr>
                        <a:t> </a:t>
                      </a:r>
                      <a:r>
                        <a:rPr lang="en-US" sz="1400">
                          <a:effectLst/>
                          <a:latin typeface="Times New Roman"/>
                          <a:ea typeface="Times New Roman"/>
                          <a:cs typeface="Times New Roman"/>
                        </a:rPr>
                        <a:t>772</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4305" marR="142240" algn="ctr">
                        <a:spcBef>
                          <a:spcPts val="130"/>
                        </a:spcBef>
                        <a:spcAft>
                          <a:spcPts val="0"/>
                        </a:spcAft>
                      </a:pPr>
                      <a:r>
                        <a:rPr lang="en-US" sz="1400">
                          <a:effectLst/>
                          <a:latin typeface="Times New Roman"/>
                          <a:ea typeface="Times New Roman"/>
                          <a:cs typeface="Times New Roman"/>
                        </a:rPr>
                        <a:t>9</a:t>
                      </a:r>
                      <a:r>
                        <a:rPr lang="en-US" sz="1400" spc="15">
                          <a:effectLst/>
                          <a:latin typeface="Times New Roman"/>
                          <a:ea typeface="Times New Roman"/>
                          <a:cs typeface="Times New Roman"/>
                        </a:rPr>
                        <a:t> </a:t>
                      </a:r>
                      <a:r>
                        <a:rPr lang="en-US" sz="1400">
                          <a:effectLst/>
                          <a:latin typeface="Times New Roman"/>
                          <a:ea typeface="Times New Roman"/>
                          <a:cs typeface="Times New Roman"/>
                        </a:rPr>
                        <a:t>895</a:t>
                      </a:r>
                      <a:r>
                        <a:rPr lang="en-US" sz="1400" spc="15">
                          <a:effectLst/>
                          <a:latin typeface="Times New Roman"/>
                          <a:ea typeface="Times New Roman"/>
                          <a:cs typeface="Times New Roman"/>
                        </a:rPr>
                        <a:t> </a:t>
                      </a:r>
                      <a:r>
                        <a:rPr lang="en-US" sz="1400">
                          <a:effectLst/>
                          <a:latin typeface="Times New Roman"/>
                          <a:ea typeface="Times New Roman"/>
                          <a:cs typeface="Times New Roman"/>
                        </a:rPr>
                        <a:t>644</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041">
                <a:tc gridSpan="2">
                  <a:txBody>
                    <a:bodyPr/>
                    <a:lstStyle/>
                    <a:p>
                      <a:pPr algn="l">
                        <a:spcAft>
                          <a:spcPts val="0"/>
                        </a:spcAft>
                      </a:pPr>
                      <a:r>
                        <a:rPr lang="en-US" sz="1400">
                          <a:effectLst/>
                          <a:latin typeface="Times New Roman"/>
                          <a:ea typeface="Times New Roman"/>
                          <a:cs typeface="Times New Roman"/>
                        </a:rPr>
                        <a:t> </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hMerge="1">
                  <a:txBody>
                    <a:bodyPr/>
                    <a:lstStyle/>
                    <a:p>
                      <a:endParaRPr lang="ru-RU"/>
                    </a:p>
                  </a:txBody>
                  <a:tcPr/>
                </a:tc>
                <a:tc>
                  <a:txBody>
                    <a:bodyPr/>
                    <a:lstStyle/>
                    <a:p>
                      <a:pPr marL="46990" marR="54610" algn="ctr">
                        <a:spcBef>
                          <a:spcPts val="145"/>
                        </a:spcBef>
                        <a:spcAft>
                          <a:spcPts val="0"/>
                        </a:spcAft>
                      </a:pPr>
                      <a:r>
                        <a:rPr lang="en-US" sz="1400" b="1" i="1">
                          <a:effectLst/>
                          <a:latin typeface="Times New Roman"/>
                          <a:ea typeface="Times New Roman"/>
                          <a:cs typeface="Times New Roman"/>
                        </a:rPr>
                        <a:t>169</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576</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992</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R="228600" algn="r">
                        <a:spcBef>
                          <a:spcPts val="145"/>
                        </a:spcBef>
                        <a:spcAft>
                          <a:spcPts val="0"/>
                        </a:spcAft>
                      </a:pPr>
                      <a:r>
                        <a:rPr lang="en-US" sz="1400" b="1" i="1" dirty="0">
                          <a:effectLst/>
                          <a:latin typeface="Times New Roman"/>
                          <a:ea typeface="Times New Roman"/>
                          <a:cs typeface="Times New Roman"/>
                        </a:rPr>
                        <a:t>21</a:t>
                      </a:r>
                      <a:r>
                        <a:rPr lang="en-US" sz="1400" b="1" i="1" spc="15" dirty="0">
                          <a:effectLst/>
                          <a:latin typeface="Times New Roman"/>
                          <a:ea typeface="Times New Roman"/>
                          <a:cs typeface="Times New Roman"/>
                        </a:rPr>
                        <a:t> </a:t>
                      </a:r>
                      <a:r>
                        <a:rPr lang="en-US" sz="1400" b="1" i="1" dirty="0">
                          <a:effectLst/>
                          <a:latin typeface="Times New Roman"/>
                          <a:ea typeface="Times New Roman"/>
                          <a:cs typeface="Times New Roman"/>
                        </a:rPr>
                        <a:t>197</a:t>
                      </a:r>
                      <a:r>
                        <a:rPr lang="en-US" sz="1400" b="1" i="1" spc="20" dirty="0">
                          <a:effectLst/>
                          <a:latin typeface="Times New Roman"/>
                          <a:ea typeface="Times New Roman"/>
                          <a:cs typeface="Times New Roman"/>
                        </a:rPr>
                        <a:t> </a:t>
                      </a:r>
                      <a:r>
                        <a:rPr lang="en-US" sz="1400" b="1" i="1" dirty="0">
                          <a:effectLst/>
                          <a:latin typeface="Times New Roman"/>
                          <a:ea typeface="Times New Roman"/>
                          <a:cs typeface="Times New Roman"/>
                        </a:rPr>
                        <a:t>124</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R="191135" algn="r">
                        <a:spcBef>
                          <a:spcPts val="145"/>
                        </a:spcBef>
                        <a:spcAft>
                          <a:spcPts val="0"/>
                        </a:spcAft>
                      </a:pPr>
                      <a:r>
                        <a:rPr lang="en-US" sz="1400" b="1" i="1">
                          <a:effectLst/>
                          <a:latin typeface="Times New Roman"/>
                          <a:ea typeface="Times New Roman"/>
                          <a:cs typeface="Times New Roman"/>
                        </a:rPr>
                        <a:t>1</a:t>
                      </a:r>
                      <a:r>
                        <a:rPr lang="en-US" sz="1400" b="1" i="1" spc="15">
                          <a:effectLst/>
                          <a:latin typeface="Times New Roman"/>
                          <a:ea typeface="Times New Roman"/>
                          <a:cs typeface="Times New Roman"/>
                        </a:rPr>
                        <a:t> </a:t>
                      </a:r>
                      <a:r>
                        <a:rPr lang="en-US" sz="1400" b="1" i="1">
                          <a:effectLst/>
                          <a:latin typeface="Times New Roman"/>
                          <a:ea typeface="Times New Roman"/>
                          <a:cs typeface="Times New Roman"/>
                        </a:rPr>
                        <a:t>060</a:t>
                      </a:r>
                      <a:r>
                        <a:rPr lang="en-US" sz="1400" b="1" i="1" spc="15">
                          <a:effectLst/>
                          <a:latin typeface="Times New Roman"/>
                          <a:ea typeface="Times New Roman"/>
                          <a:cs typeface="Times New Roman"/>
                        </a:rPr>
                        <a:t> </a:t>
                      </a:r>
                      <a:r>
                        <a:rPr lang="en-US" sz="1400" b="1" i="1">
                          <a:effectLst/>
                          <a:latin typeface="Times New Roman"/>
                          <a:ea typeface="Times New Roman"/>
                          <a:cs typeface="Times New Roman"/>
                        </a:rPr>
                        <a:t>248</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46355" marR="53340" algn="ctr">
                        <a:spcBef>
                          <a:spcPts val="145"/>
                        </a:spcBef>
                        <a:spcAft>
                          <a:spcPts val="0"/>
                        </a:spcAft>
                      </a:pPr>
                      <a:r>
                        <a:rPr lang="en-US" sz="1400" b="1" i="1">
                          <a:effectLst/>
                          <a:latin typeface="Times New Roman"/>
                          <a:ea typeface="Times New Roman"/>
                          <a:cs typeface="Times New Roman"/>
                        </a:rPr>
                        <a:t>148</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379</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868</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54305" marR="159385" algn="ctr">
                        <a:spcBef>
                          <a:spcPts val="145"/>
                        </a:spcBef>
                        <a:spcAft>
                          <a:spcPts val="0"/>
                        </a:spcAft>
                      </a:pPr>
                      <a:r>
                        <a:rPr lang="en-US" sz="1400" b="1" i="1">
                          <a:effectLst/>
                          <a:latin typeface="Times New Roman"/>
                          <a:ea typeface="Times New Roman"/>
                          <a:cs typeface="Times New Roman"/>
                        </a:rPr>
                        <a:t>22</a:t>
                      </a:r>
                      <a:r>
                        <a:rPr lang="en-US" sz="1400" b="1" i="1" spc="15">
                          <a:effectLst/>
                          <a:latin typeface="Times New Roman"/>
                          <a:ea typeface="Times New Roman"/>
                          <a:cs typeface="Times New Roman"/>
                        </a:rPr>
                        <a:t> </a:t>
                      </a:r>
                      <a:r>
                        <a:rPr lang="en-US" sz="1400" b="1" i="1">
                          <a:effectLst/>
                          <a:latin typeface="Times New Roman"/>
                          <a:ea typeface="Times New Roman"/>
                          <a:cs typeface="Times New Roman"/>
                        </a:rPr>
                        <a:t>257</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372</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r>
              <a:tr h="239041">
                <a:tc gridSpan="7">
                  <a:txBody>
                    <a:bodyPr/>
                    <a:lstStyle/>
                    <a:p>
                      <a:pPr marL="2487295" marR="2492375" algn="ctr">
                        <a:spcBef>
                          <a:spcPts val="95"/>
                        </a:spcBef>
                        <a:spcAft>
                          <a:spcPts val="0"/>
                        </a:spcAft>
                      </a:pPr>
                      <a:r>
                        <a:rPr lang="en-US" sz="1400" b="1" i="1" dirty="0">
                          <a:effectLst/>
                          <a:latin typeface="Times New Roman"/>
                          <a:ea typeface="Times New Roman"/>
                          <a:cs typeface="Times New Roman"/>
                        </a:rPr>
                        <a:t>4</a:t>
                      </a:r>
                      <a:r>
                        <a:rPr lang="en-US" sz="1400" b="1" i="1" spc="35" dirty="0">
                          <a:effectLst/>
                          <a:latin typeface="Times New Roman"/>
                          <a:ea typeface="Times New Roman"/>
                          <a:cs typeface="Times New Roman"/>
                        </a:rPr>
                        <a:t> </a:t>
                      </a:r>
                      <a:r>
                        <a:rPr lang="en-US" sz="1400" b="1" i="1" dirty="0" err="1">
                          <a:effectLst/>
                          <a:latin typeface="Times New Roman"/>
                          <a:ea typeface="Times New Roman"/>
                          <a:cs typeface="Times New Roman"/>
                        </a:rPr>
                        <a:t>год</a:t>
                      </a:r>
                      <a:r>
                        <a:rPr lang="en-US" sz="1400" b="1" i="1" spc="35" dirty="0">
                          <a:effectLst/>
                          <a:latin typeface="Times New Roman"/>
                          <a:ea typeface="Times New Roman"/>
                          <a:cs typeface="Times New Roman"/>
                        </a:rPr>
                        <a:t> </a:t>
                      </a:r>
                      <a:r>
                        <a:rPr lang="en-US" sz="1400" b="1" i="1" dirty="0" err="1">
                          <a:effectLst/>
                          <a:latin typeface="Times New Roman"/>
                          <a:ea typeface="Times New Roman"/>
                          <a:cs typeface="Times New Roman"/>
                        </a:rPr>
                        <a:t>реализации</a:t>
                      </a:r>
                      <a:r>
                        <a:rPr lang="en-US" sz="1400" b="1" i="1" spc="40" dirty="0">
                          <a:effectLst/>
                          <a:latin typeface="Times New Roman"/>
                          <a:ea typeface="Times New Roman"/>
                          <a:cs typeface="Times New Roman"/>
                        </a:rPr>
                        <a:t> </a:t>
                      </a:r>
                      <a:r>
                        <a:rPr lang="en-US" sz="1400" b="1" i="1" dirty="0" err="1">
                          <a:effectLst/>
                          <a:latin typeface="Times New Roman"/>
                          <a:ea typeface="Times New Roman"/>
                          <a:cs typeface="Times New Roman"/>
                        </a:rPr>
                        <a:t>проекта</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39041">
                <a:tc>
                  <a:txBody>
                    <a:bodyPr/>
                    <a:lstStyle/>
                    <a:p>
                      <a:pPr marL="11430" algn="ctr">
                        <a:spcBef>
                          <a:spcPts val="130"/>
                        </a:spcBef>
                        <a:spcAft>
                          <a:spcPts val="0"/>
                        </a:spcAft>
                      </a:pPr>
                      <a:r>
                        <a:rPr lang="en-US" sz="1400">
                          <a:effectLst/>
                          <a:latin typeface="Times New Roman"/>
                          <a:ea typeface="Times New Roman"/>
                          <a:cs typeface="Times New Roman"/>
                        </a:rPr>
                        <a:t>1</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 algn="l">
                        <a:spcBef>
                          <a:spcPts val="130"/>
                        </a:spcBef>
                        <a:spcAft>
                          <a:spcPts val="0"/>
                        </a:spcAft>
                      </a:pPr>
                      <a:r>
                        <a:rPr lang="en-US" sz="1400">
                          <a:effectLst/>
                          <a:latin typeface="Times New Roman"/>
                          <a:ea typeface="Times New Roman"/>
                          <a:cs typeface="Times New Roman"/>
                        </a:rPr>
                        <a:t>Оборудование цеха,</a:t>
                      </a:r>
                      <a:r>
                        <a:rPr lang="en-US" sz="1400" spc="15">
                          <a:effectLst/>
                          <a:latin typeface="Times New Roman"/>
                          <a:ea typeface="Times New Roman"/>
                          <a:cs typeface="Times New Roman"/>
                        </a:rPr>
                        <a:t> </a:t>
                      </a:r>
                      <a:r>
                        <a:rPr lang="en-US" sz="1400">
                          <a:effectLst/>
                          <a:latin typeface="Times New Roman"/>
                          <a:ea typeface="Times New Roman"/>
                          <a:cs typeface="Times New Roman"/>
                        </a:rPr>
                        <a:t>30%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54610" algn="ctr">
                        <a:spcBef>
                          <a:spcPts val="130"/>
                        </a:spcBef>
                        <a:spcAft>
                          <a:spcPts val="0"/>
                        </a:spcAft>
                      </a:pPr>
                      <a:r>
                        <a:rPr lang="en-US" sz="1400">
                          <a:effectLst/>
                          <a:latin typeface="Times New Roman"/>
                          <a:ea typeface="Times New Roman"/>
                          <a:cs typeface="Times New Roman"/>
                        </a:rPr>
                        <a:t>86</a:t>
                      </a:r>
                      <a:r>
                        <a:rPr lang="en-US" sz="1400" spc="15">
                          <a:effectLst/>
                          <a:latin typeface="Times New Roman"/>
                          <a:ea typeface="Times New Roman"/>
                          <a:cs typeface="Times New Roman"/>
                        </a:rPr>
                        <a:t> </a:t>
                      </a:r>
                      <a:r>
                        <a:rPr lang="en-US" sz="1400">
                          <a:effectLst/>
                          <a:latin typeface="Times New Roman"/>
                          <a:ea typeface="Times New Roman"/>
                          <a:cs typeface="Times New Roman"/>
                        </a:rPr>
                        <a:t>532</a:t>
                      </a:r>
                      <a:r>
                        <a:rPr lang="en-US" sz="1400" spc="20">
                          <a:effectLst/>
                          <a:latin typeface="Times New Roman"/>
                          <a:ea typeface="Times New Roman"/>
                          <a:cs typeface="Times New Roman"/>
                        </a:rPr>
                        <a:t> </a:t>
                      </a:r>
                      <a:r>
                        <a:rPr lang="en-US" sz="1400">
                          <a:effectLst/>
                          <a:latin typeface="Times New Roman"/>
                          <a:ea typeface="Times New Roman"/>
                          <a:cs typeface="Times New Roman"/>
                        </a:rPr>
                        <a:t>096</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18440" algn="r">
                        <a:spcBef>
                          <a:spcPts val="130"/>
                        </a:spcBef>
                        <a:spcAft>
                          <a:spcPts val="0"/>
                        </a:spcAft>
                      </a:pPr>
                      <a:r>
                        <a:rPr lang="en-US" sz="1400" dirty="0">
                          <a:effectLst/>
                          <a:latin typeface="Times New Roman"/>
                          <a:ea typeface="Times New Roman"/>
                          <a:cs typeface="Times New Roman"/>
                        </a:rPr>
                        <a:t>12</a:t>
                      </a:r>
                      <a:r>
                        <a:rPr lang="en-US" sz="1400" spc="15" dirty="0">
                          <a:effectLst/>
                          <a:latin typeface="Times New Roman"/>
                          <a:ea typeface="Times New Roman"/>
                          <a:cs typeface="Times New Roman"/>
                        </a:rPr>
                        <a:t> </a:t>
                      </a:r>
                      <a:r>
                        <a:rPr lang="en-US" sz="1400" dirty="0">
                          <a:effectLst/>
                          <a:latin typeface="Times New Roman"/>
                          <a:ea typeface="Times New Roman"/>
                          <a:cs typeface="Times New Roman"/>
                        </a:rPr>
                        <a:t>361</a:t>
                      </a:r>
                      <a:r>
                        <a:rPr lang="en-US" sz="1400" spc="20" dirty="0">
                          <a:effectLst/>
                          <a:latin typeface="Times New Roman"/>
                          <a:ea typeface="Times New Roman"/>
                          <a:cs typeface="Times New Roman"/>
                        </a:rPr>
                        <a:t> </a:t>
                      </a:r>
                      <a:r>
                        <a:rPr lang="en-US" sz="1400" dirty="0">
                          <a:effectLst/>
                          <a:latin typeface="Times New Roman"/>
                          <a:ea typeface="Times New Roman"/>
                          <a:cs typeface="Times New Roman"/>
                        </a:rPr>
                        <a:t>728</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a:effectLst/>
                          <a:latin typeface="Times New Roman"/>
                          <a:ea typeface="Times New Roman"/>
                          <a:cs typeface="Times New Roman"/>
                        </a:rPr>
                        <a:t> </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3340" algn="ctr">
                        <a:spcBef>
                          <a:spcPts val="130"/>
                        </a:spcBef>
                        <a:spcAft>
                          <a:spcPts val="0"/>
                        </a:spcAft>
                      </a:pPr>
                      <a:r>
                        <a:rPr lang="en-US" sz="1400">
                          <a:effectLst/>
                          <a:latin typeface="Times New Roman"/>
                          <a:ea typeface="Times New Roman"/>
                          <a:cs typeface="Times New Roman"/>
                        </a:rPr>
                        <a:t>74</a:t>
                      </a:r>
                      <a:r>
                        <a:rPr lang="en-US" sz="1400" spc="15">
                          <a:effectLst/>
                          <a:latin typeface="Times New Roman"/>
                          <a:ea typeface="Times New Roman"/>
                          <a:cs typeface="Times New Roman"/>
                        </a:rPr>
                        <a:t> </a:t>
                      </a:r>
                      <a:r>
                        <a:rPr lang="en-US" sz="1400">
                          <a:effectLst/>
                          <a:latin typeface="Times New Roman"/>
                          <a:ea typeface="Times New Roman"/>
                          <a:cs typeface="Times New Roman"/>
                        </a:rPr>
                        <a:t>170</a:t>
                      </a:r>
                      <a:r>
                        <a:rPr lang="en-US" sz="1400" spc="20">
                          <a:effectLst/>
                          <a:latin typeface="Times New Roman"/>
                          <a:ea typeface="Times New Roman"/>
                          <a:cs typeface="Times New Roman"/>
                        </a:rPr>
                        <a:t> </a:t>
                      </a:r>
                      <a:r>
                        <a:rPr lang="en-US" sz="1400">
                          <a:effectLst/>
                          <a:latin typeface="Times New Roman"/>
                          <a:ea typeface="Times New Roman"/>
                          <a:cs typeface="Times New Roman"/>
                        </a:rPr>
                        <a:t>368</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4305" marR="142240" algn="ctr">
                        <a:spcBef>
                          <a:spcPts val="130"/>
                        </a:spcBef>
                        <a:spcAft>
                          <a:spcPts val="0"/>
                        </a:spcAft>
                      </a:pPr>
                      <a:r>
                        <a:rPr lang="en-US" sz="1400">
                          <a:effectLst/>
                          <a:latin typeface="Times New Roman"/>
                          <a:ea typeface="Times New Roman"/>
                          <a:cs typeface="Times New Roman"/>
                        </a:rPr>
                        <a:t>12</a:t>
                      </a:r>
                      <a:r>
                        <a:rPr lang="en-US" sz="1400" spc="15">
                          <a:effectLst/>
                          <a:latin typeface="Times New Roman"/>
                          <a:ea typeface="Times New Roman"/>
                          <a:cs typeface="Times New Roman"/>
                        </a:rPr>
                        <a:t> </a:t>
                      </a:r>
                      <a:r>
                        <a:rPr lang="en-US" sz="1400">
                          <a:effectLst/>
                          <a:latin typeface="Times New Roman"/>
                          <a:ea typeface="Times New Roman"/>
                          <a:cs typeface="Times New Roman"/>
                        </a:rPr>
                        <a:t>361</a:t>
                      </a:r>
                      <a:r>
                        <a:rPr lang="en-US" sz="1400" spc="20">
                          <a:effectLst/>
                          <a:latin typeface="Times New Roman"/>
                          <a:ea typeface="Times New Roman"/>
                          <a:cs typeface="Times New Roman"/>
                        </a:rPr>
                        <a:t> </a:t>
                      </a:r>
                      <a:r>
                        <a:rPr lang="en-US" sz="1400">
                          <a:effectLst/>
                          <a:latin typeface="Times New Roman"/>
                          <a:ea typeface="Times New Roman"/>
                          <a:cs typeface="Times New Roman"/>
                        </a:rPr>
                        <a:t>728</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041">
                <a:tc>
                  <a:txBody>
                    <a:bodyPr/>
                    <a:lstStyle/>
                    <a:p>
                      <a:pPr marL="11430" algn="ctr">
                        <a:spcBef>
                          <a:spcPts val="130"/>
                        </a:spcBef>
                        <a:spcAft>
                          <a:spcPts val="0"/>
                        </a:spcAft>
                      </a:pPr>
                      <a:r>
                        <a:rPr lang="en-US" sz="1400">
                          <a:effectLst/>
                          <a:latin typeface="Times New Roman"/>
                          <a:ea typeface="Times New Roman"/>
                          <a:cs typeface="Times New Roman"/>
                        </a:rPr>
                        <a:t>2</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 algn="l">
                        <a:spcBef>
                          <a:spcPts val="130"/>
                        </a:spcBef>
                        <a:spcAft>
                          <a:spcPts val="0"/>
                        </a:spcAft>
                      </a:pPr>
                      <a:r>
                        <a:rPr lang="en-US" sz="1400">
                          <a:effectLst/>
                          <a:latin typeface="Times New Roman"/>
                          <a:ea typeface="Times New Roman"/>
                          <a:cs typeface="Times New Roman"/>
                        </a:rPr>
                        <a:t>Молочно-товарная</a:t>
                      </a:r>
                      <a:r>
                        <a:rPr lang="en-US" sz="1400" spc="20">
                          <a:effectLst/>
                          <a:latin typeface="Times New Roman"/>
                          <a:ea typeface="Times New Roman"/>
                          <a:cs typeface="Times New Roman"/>
                        </a:rPr>
                        <a:t> </a:t>
                      </a:r>
                      <a:r>
                        <a:rPr lang="en-US" sz="1400">
                          <a:effectLst/>
                          <a:latin typeface="Times New Roman"/>
                          <a:ea typeface="Times New Roman"/>
                          <a:cs typeface="Times New Roman"/>
                        </a:rPr>
                        <a:t>ферма,</a:t>
                      </a:r>
                      <a:r>
                        <a:rPr lang="en-US" sz="1400" spc="25">
                          <a:effectLst/>
                          <a:latin typeface="Times New Roman"/>
                          <a:ea typeface="Times New Roman"/>
                          <a:cs typeface="Times New Roman"/>
                        </a:rPr>
                        <a:t> </a:t>
                      </a:r>
                      <a:r>
                        <a:rPr lang="en-US" sz="1400">
                          <a:effectLst/>
                          <a:latin typeface="Times New Roman"/>
                          <a:ea typeface="Times New Roman"/>
                          <a:cs typeface="Times New Roman"/>
                        </a:rPr>
                        <a:t>10%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54610" algn="ctr">
                        <a:spcBef>
                          <a:spcPts val="130"/>
                        </a:spcBef>
                        <a:spcAft>
                          <a:spcPts val="0"/>
                        </a:spcAft>
                      </a:pPr>
                      <a:r>
                        <a:rPr lang="en-US" sz="1400">
                          <a:effectLst/>
                          <a:latin typeface="Times New Roman"/>
                          <a:ea typeface="Times New Roman"/>
                          <a:cs typeface="Times New Roman"/>
                        </a:rPr>
                        <a:t>61</a:t>
                      </a:r>
                      <a:r>
                        <a:rPr lang="en-US" sz="1400" spc="15">
                          <a:effectLst/>
                          <a:latin typeface="Times New Roman"/>
                          <a:ea typeface="Times New Roman"/>
                          <a:cs typeface="Times New Roman"/>
                        </a:rPr>
                        <a:t> </a:t>
                      </a:r>
                      <a:r>
                        <a:rPr lang="en-US" sz="1400">
                          <a:effectLst/>
                          <a:latin typeface="Times New Roman"/>
                          <a:ea typeface="Times New Roman"/>
                          <a:cs typeface="Times New Roman"/>
                        </a:rPr>
                        <a:t>847</a:t>
                      </a:r>
                      <a:r>
                        <a:rPr lang="en-US" sz="1400" spc="20">
                          <a:effectLst/>
                          <a:latin typeface="Times New Roman"/>
                          <a:ea typeface="Times New Roman"/>
                          <a:cs typeface="Times New Roman"/>
                        </a:rPr>
                        <a:t> </a:t>
                      </a:r>
                      <a:r>
                        <a:rPr lang="en-US" sz="1400">
                          <a:effectLst/>
                          <a:latin typeface="Times New Roman"/>
                          <a:ea typeface="Times New Roman"/>
                          <a:cs typeface="Times New Roman"/>
                        </a:rPr>
                        <a:t>772</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44475" algn="r">
                        <a:spcBef>
                          <a:spcPts val="130"/>
                        </a:spcBef>
                        <a:spcAft>
                          <a:spcPts val="0"/>
                        </a:spcAft>
                      </a:pPr>
                      <a:r>
                        <a:rPr lang="en-US" sz="1400" dirty="0">
                          <a:effectLst/>
                          <a:latin typeface="Times New Roman"/>
                          <a:ea typeface="Times New Roman"/>
                          <a:cs typeface="Times New Roman"/>
                        </a:rPr>
                        <a:t>8</a:t>
                      </a:r>
                      <a:r>
                        <a:rPr lang="en-US" sz="1400" spc="15" dirty="0">
                          <a:effectLst/>
                          <a:latin typeface="Times New Roman"/>
                          <a:ea typeface="Times New Roman"/>
                          <a:cs typeface="Times New Roman"/>
                        </a:rPr>
                        <a:t> </a:t>
                      </a:r>
                      <a:r>
                        <a:rPr lang="en-US" sz="1400" dirty="0">
                          <a:effectLst/>
                          <a:latin typeface="Times New Roman"/>
                          <a:ea typeface="Times New Roman"/>
                          <a:cs typeface="Times New Roman"/>
                        </a:rPr>
                        <a:t>835</a:t>
                      </a:r>
                      <a:r>
                        <a:rPr lang="en-US" sz="1400" spc="15" dirty="0">
                          <a:effectLst/>
                          <a:latin typeface="Times New Roman"/>
                          <a:ea typeface="Times New Roman"/>
                          <a:cs typeface="Times New Roman"/>
                        </a:rPr>
                        <a:t> </a:t>
                      </a:r>
                      <a:r>
                        <a:rPr lang="en-US" sz="1400" dirty="0">
                          <a:effectLst/>
                          <a:latin typeface="Times New Roman"/>
                          <a:ea typeface="Times New Roman"/>
                          <a:cs typeface="Times New Roman"/>
                        </a:rPr>
                        <a:t>396</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0345" algn="r">
                        <a:spcBef>
                          <a:spcPts val="130"/>
                        </a:spcBef>
                        <a:spcAft>
                          <a:spcPts val="0"/>
                        </a:spcAft>
                      </a:pPr>
                      <a:r>
                        <a:rPr lang="en-US" sz="1400" dirty="0">
                          <a:effectLst/>
                          <a:latin typeface="Times New Roman"/>
                          <a:ea typeface="Times New Roman"/>
                          <a:cs typeface="Times New Roman"/>
                        </a:rPr>
                        <a:t>927</a:t>
                      </a:r>
                      <a:r>
                        <a:rPr lang="en-US" sz="1400" spc="20" dirty="0">
                          <a:effectLst/>
                          <a:latin typeface="Times New Roman"/>
                          <a:ea typeface="Times New Roman"/>
                          <a:cs typeface="Times New Roman"/>
                        </a:rPr>
                        <a:t> </a:t>
                      </a:r>
                      <a:r>
                        <a:rPr lang="en-US" sz="1400" dirty="0">
                          <a:effectLst/>
                          <a:latin typeface="Times New Roman"/>
                          <a:ea typeface="Times New Roman"/>
                          <a:cs typeface="Times New Roman"/>
                        </a:rPr>
                        <a:t>717</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3340" algn="ctr">
                        <a:spcBef>
                          <a:spcPts val="130"/>
                        </a:spcBef>
                        <a:spcAft>
                          <a:spcPts val="0"/>
                        </a:spcAft>
                      </a:pPr>
                      <a:r>
                        <a:rPr lang="en-US" sz="1400">
                          <a:effectLst/>
                          <a:latin typeface="Times New Roman"/>
                          <a:ea typeface="Times New Roman"/>
                          <a:cs typeface="Times New Roman"/>
                        </a:rPr>
                        <a:t>53</a:t>
                      </a:r>
                      <a:r>
                        <a:rPr lang="en-US" sz="1400" spc="15">
                          <a:effectLst/>
                          <a:latin typeface="Times New Roman"/>
                          <a:ea typeface="Times New Roman"/>
                          <a:cs typeface="Times New Roman"/>
                        </a:rPr>
                        <a:t> </a:t>
                      </a:r>
                      <a:r>
                        <a:rPr lang="en-US" sz="1400">
                          <a:effectLst/>
                          <a:latin typeface="Times New Roman"/>
                          <a:ea typeface="Times New Roman"/>
                          <a:cs typeface="Times New Roman"/>
                        </a:rPr>
                        <a:t>012</a:t>
                      </a:r>
                      <a:r>
                        <a:rPr lang="en-US" sz="1400" spc="20">
                          <a:effectLst/>
                          <a:latin typeface="Times New Roman"/>
                          <a:ea typeface="Times New Roman"/>
                          <a:cs typeface="Times New Roman"/>
                        </a:rPr>
                        <a:t> </a:t>
                      </a:r>
                      <a:r>
                        <a:rPr lang="en-US" sz="1400">
                          <a:effectLst/>
                          <a:latin typeface="Times New Roman"/>
                          <a:ea typeface="Times New Roman"/>
                          <a:cs typeface="Times New Roman"/>
                        </a:rPr>
                        <a:t>376</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4305" marR="142240" algn="ctr">
                        <a:spcBef>
                          <a:spcPts val="130"/>
                        </a:spcBef>
                        <a:spcAft>
                          <a:spcPts val="0"/>
                        </a:spcAft>
                      </a:pPr>
                      <a:r>
                        <a:rPr lang="en-US" sz="1400">
                          <a:effectLst/>
                          <a:latin typeface="Times New Roman"/>
                          <a:ea typeface="Times New Roman"/>
                          <a:cs typeface="Times New Roman"/>
                        </a:rPr>
                        <a:t>9</a:t>
                      </a:r>
                      <a:r>
                        <a:rPr lang="en-US" sz="1400" spc="15">
                          <a:effectLst/>
                          <a:latin typeface="Times New Roman"/>
                          <a:ea typeface="Times New Roman"/>
                          <a:cs typeface="Times New Roman"/>
                        </a:rPr>
                        <a:t> </a:t>
                      </a:r>
                      <a:r>
                        <a:rPr lang="en-US" sz="1400">
                          <a:effectLst/>
                          <a:latin typeface="Times New Roman"/>
                          <a:ea typeface="Times New Roman"/>
                          <a:cs typeface="Times New Roman"/>
                        </a:rPr>
                        <a:t>763</a:t>
                      </a:r>
                      <a:r>
                        <a:rPr lang="en-US" sz="1400" spc="15">
                          <a:effectLst/>
                          <a:latin typeface="Times New Roman"/>
                          <a:ea typeface="Times New Roman"/>
                          <a:cs typeface="Times New Roman"/>
                        </a:rPr>
                        <a:t> </a:t>
                      </a:r>
                      <a:r>
                        <a:rPr lang="en-US" sz="1400">
                          <a:effectLst/>
                          <a:latin typeface="Times New Roman"/>
                          <a:ea typeface="Times New Roman"/>
                          <a:cs typeface="Times New Roman"/>
                        </a:rPr>
                        <a:t>113</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041">
                <a:tc gridSpan="2">
                  <a:txBody>
                    <a:bodyPr/>
                    <a:lstStyle/>
                    <a:p>
                      <a:pPr algn="l">
                        <a:spcAft>
                          <a:spcPts val="0"/>
                        </a:spcAft>
                      </a:pPr>
                      <a:r>
                        <a:rPr lang="en-US" sz="1400">
                          <a:effectLst/>
                          <a:latin typeface="Times New Roman"/>
                          <a:ea typeface="Times New Roman"/>
                          <a:cs typeface="Times New Roman"/>
                        </a:rPr>
                        <a:t> </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hMerge="1">
                  <a:txBody>
                    <a:bodyPr/>
                    <a:lstStyle/>
                    <a:p>
                      <a:endParaRPr lang="ru-RU"/>
                    </a:p>
                  </a:txBody>
                  <a:tcPr/>
                </a:tc>
                <a:tc>
                  <a:txBody>
                    <a:bodyPr/>
                    <a:lstStyle/>
                    <a:p>
                      <a:pPr marL="46990" marR="54610" algn="ctr">
                        <a:spcBef>
                          <a:spcPts val="145"/>
                        </a:spcBef>
                        <a:spcAft>
                          <a:spcPts val="0"/>
                        </a:spcAft>
                      </a:pPr>
                      <a:r>
                        <a:rPr lang="en-US" sz="1400" b="1" i="1">
                          <a:effectLst/>
                          <a:latin typeface="Times New Roman"/>
                          <a:ea typeface="Times New Roman"/>
                          <a:cs typeface="Times New Roman"/>
                        </a:rPr>
                        <a:t>148</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379</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868</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R="228600" algn="r">
                        <a:spcBef>
                          <a:spcPts val="145"/>
                        </a:spcBef>
                        <a:spcAft>
                          <a:spcPts val="0"/>
                        </a:spcAft>
                      </a:pPr>
                      <a:r>
                        <a:rPr lang="en-US" sz="1400" b="1" i="1">
                          <a:effectLst/>
                          <a:latin typeface="Times New Roman"/>
                          <a:ea typeface="Times New Roman"/>
                          <a:cs typeface="Times New Roman"/>
                        </a:rPr>
                        <a:t>21</a:t>
                      </a:r>
                      <a:r>
                        <a:rPr lang="en-US" sz="1400" b="1" i="1" spc="15">
                          <a:effectLst/>
                          <a:latin typeface="Times New Roman"/>
                          <a:ea typeface="Times New Roman"/>
                          <a:cs typeface="Times New Roman"/>
                        </a:rPr>
                        <a:t> </a:t>
                      </a:r>
                      <a:r>
                        <a:rPr lang="en-US" sz="1400" b="1" i="1">
                          <a:effectLst/>
                          <a:latin typeface="Times New Roman"/>
                          <a:ea typeface="Times New Roman"/>
                          <a:cs typeface="Times New Roman"/>
                        </a:rPr>
                        <a:t>197</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124</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R="229235" algn="r">
                        <a:spcBef>
                          <a:spcPts val="145"/>
                        </a:spcBef>
                        <a:spcAft>
                          <a:spcPts val="0"/>
                        </a:spcAft>
                      </a:pPr>
                      <a:r>
                        <a:rPr lang="en-US" sz="1400" b="1" i="1" dirty="0">
                          <a:effectLst/>
                          <a:latin typeface="Times New Roman"/>
                          <a:ea typeface="Times New Roman"/>
                          <a:cs typeface="Times New Roman"/>
                        </a:rPr>
                        <a:t>927</a:t>
                      </a:r>
                      <a:r>
                        <a:rPr lang="en-US" sz="1400" b="1" i="1" spc="20" dirty="0">
                          <a:effectLst/>
                          <a:latin typeface="Times New Roman"/>
                          <a:ea typeface="Times New Roman"/>
                          <a:cs typeface="Times New Roman"/>
                        </a:rPr>
                        <a:t> </a:t>
                      </a:r>
                      <a:r>
                        <a:rPr lang="en-US" sz="1400" b="1" i="1" dirty="0">
                          <a:effectLst/>
                          <a:latin typeface="Times New Roman"/>
                          <a:ea typeface="Times New Roman"/>
                          <a:cs typeface="Times New Roman"/>
                        </a:rPr>
                        <a:t>717</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46355" marR="53340" algn="ctr">
                        <a:spcBef>
                          <a:spcPts val="145"/>
                        </a:spcBef>
                        <a:spcAft>
                          <a:spcPts val="0"/>
                        </a:spcAft>
                      </a:pPr>
                      <a:r>
                        <a:rPr lang="en-US" sz="1400" b="1" i="1">
                          <a:effectLst/>
                          <a:latin typeface="Times New Roman"/>
                          <a:ea typeface="Times New Roman"/>
                          <a:cs typeface="Times New Roman"/>
                        </a:rPr>
                        <a:t>127</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182</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744</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54305" marR="159385" algn="ctr">
                        <a:spcBef>
                          <a:spcPts val="145"/>
                        </a:spcBef>
                        <a:spcAft>
                          <a:spcPts val="0"/>
                        </a:spcAft>
                      </a:pPr>
                      <a:r>
                        <a:rPr lang="en-US" sz="1400" b="1" i="1">
                          <a:effectLst/>
                          <a:latin typeface="Times New Roman"/>
                          <a:ea typeface="Times New Roman"/>
                          <a:cs typeface="Times New Roman"/>
                        </a:rPr>
                        <a:t>22</a:t>
                      </a:r>
                      <a:r>
                        <a:rPr lang="en-US" sz="1400" b="1" i="1" spc="15">
                          <a:effectLst/>
                          <a:latin typeface="Times New Roman"/>
                          <a:ea typeface="Times New Roman"/>
                          <a:cs typeface="Times New Roman"/>
                        </a:rPr>
                        <a:t> </a:t>
                      </a:r>
                      <a:r>
                        <a:rPr lang="en-US" sz="1400" b="1" i="1">
                          <a:effectLst/>
                          <a:latin typeface="Times New Roman"/>
                          <a:ea typeface="Times New Roman"/>
                          <a:cs typeface="Times New Roman"/>
                        </a:rPr>
                        <a:t>124</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841</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r>
              <a:tr h="239041">
                <a:tc gridSpan="7">
                  <a:txBody>
                    <a:bodyPr/>
                    <a:lstStyle/>
                    <a:p>
                      <a:pPr marL="2487295" marR="2492375" algn="ctr">
                        <a:spcBef>
                          <a:spcPts val="95"/>
                        </a:spcBef>
                        <a:spcAft>
                          <a:spcPts val="0"/>
                        </a:spcAft>
                      </a:pPr>
                      <a:r>
                        <a:rPr lang="en-US" sz="1400" b="1" i="1" dirty="0">
                          <a:effectLst/>
                          <a:latin typeface="Times New Roman"/>
                          <a:ea typeface="Times New Roman"/>
                          <a:cs typeface="Times New Roman"/>
                        </a:rPr>
                        <a:t>5</a:t>
                      </a:r>
                      <a:r>
                        <a:rPr lang="en-US" sz="1400" b="1" i="1" spc="35" dirty="0">
                          <a:effectLst/>
                          <a:latin typeface="Times New Roman"/>
                          <a:ea typeface="Times New Roman"/>
                          <a:cs typeface="Times New Roman"/>
                        </a:rPr>
                        <a:t> </a:t>
                      </a:r>
                      <a:r>
                        <a:rPr lang="en-US" sz="1400" b="1" i="1" dirty="0" err="1">
                          <a:effectLst/>
                          <a:latin typeface="Times New Roman"/>
                          <a:ea typeface="Times New Roman"/>
                          <a:cs typeface="Times New Roman"/>
                        </a:rPr>
                        <a:t>год</a:t>
                      </a:r>
                      <a:r>
                        <a:rPr lang="en-US" sz="1400" b="1" i="1" spc="35" dirty="0">
                          <a:effectLst/>
                          <a:latin typeface="Times New Roman"/>
                          <a:ea typeface="Times New Roman"/>
                          <a:cs typeface="Times New Roman"/>
                        </a:rPr>
                        <a:t> </a:t>
                      </a:r>
                      <a:r>
                        <a:rPr lang="en-US" sz="1400" b="1" i="1" dirty="0" err="1">
                          <a:effectLst/>
                          <a:latin typeface="Times New Roman"/>
                          <a:ea typeface="Times New Roman"/>
                          <a:cs typeface="Times New Roman"/>
                        </a:rPr>
                        <a:t>реализации</a:t>
                      </a:r>
                      <a:r>
                        <a:rPr lang="en-US" sz="1400" b="1" i="1" spc="40" dirty="0">
                          <a:effectLst/>
                          <a:latin typeface="Times New Roman"/>
                          <a:ea typeface="Times New Roman"/>
                          <a:cs typeface="Times New Roman"/>
                        </a:rPr>
                        <a:t> </a:t>
                      </a:r>
                      <a:r>
                        <a:rPr lang="en-US" sz="1400" b="1" i="1" dirty="0" err="1">
                          <a:effectLst/>
                          <a:latin typeface="Times New Roman"/>
                          <a:ea typeface="Times New Roman"/>
                          <a:cs typeface="Times New Roman"/>
                        </a:rPr>
                        <a:t>проекта</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39041">
                <a:tc>
                  <a:txBody>
                    <a:bodyPr/>
                    <a:lstStyle/>
                    <a:p>
                      <a:pPr marL="11430" algn="ctr">
                        <a:spcBef>
                          <a:spcPts val="130"/>
                        </a:spcBef>
                        <a:spcAft>
                          <a:spcPts val="0"/>
                        </a:spcAft>
                      </a:pPr>
                      <a:r>
                        <a:rPr lang="en-US" sz="1400">
                          <a:effectLst/>
                          <a:latin typeface="Times New Roman"/>
                          <a:ea typeface="Times New Roman"/>
                          <a:cs typeface="Times New Roman"/>
                        </a:rPr>
                        <a:t>1</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 algn="l">
                        <a:spcBef>
                          <a:spcPts val="130"/>
                        </a:spcBef>
                        <a:spcAft>
                          <a:spcPts val="0"/>
                        </a:spcAft>
                      </a:pPr>
                      <a:r>
                        <a:rPr lang="en-US" sz="1400">
                          <a:effectLst/>
                          <a:latin typeface="Times New Roman"/>
                          <a:ea typeface="Times New Roman"/>
                          <a:cs typeface="Times New Roman"/>
                        </a:rPr>
                        <a:t>Оборудование цеха,</a:t>
                      </a:r>
                      <a:r>
                        <a:rPr lang="en-US" sz="1400" spc="15">
                          <a:effectLst/>
                          <a:latin typeface="Times New Roman"/>
                          <a:ea typeface="Times New Roman"/>
                          <a:cs typeface="Times New Roman"/>
                        </a:rPr>
                        <a:t> </a:t>
                      </a:r>
                      <a:r>
                        <a:rPr lang="en-US" sz="1400">
                          <a:effectLst/>
                          <a:latin typeface="Times New Roman"/>
                          <a:ea typeface="Times New Roman"/>
                          <a:cs typeface="Times New Roman"/>
                        </a:rPr>
                        <a:t>30%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54610" algn="ctr">
                        <a:spcBef>
                          <a:spcPts val="130"/>
                        </a:spcBef>
                        <a:spcAft>
                          <a:spcPts val="0"/>
                        </a:spcAft>
                      </a:pPr>
                      <a:r>
                        <a:rPr lang="en-US" sz="1400">
                          <a:effectLst/>
                          <a:latin typeface="Times New Roman"/>
                          <a:ea typeface="Times New Roman"/>
                          <a:cs typeface="Times New Roman"/>
                        </a:rPr>
                        <a:t>74</a:t>
                      </a:r>
                      <a:r>
                        <a:rPr lang="en-US" sz="1400" spc="15">
                          <a:effectLst/>
                          <a:latin typeface="Times New Roman"/>
                          <a:ea typeface="Times New Roman"/>
                          <a:cs typeface="Times New Roman"/>
                        </a:rPr>
                        <a:t> </a:t>
                      </a:r>
                      <a:r>
                        <a:rPr lang="en-US" sz="1400">
                          <a:effectLst/>
                          <a:latin typeface="Times New Roman"/>
                          <a:ea typeface="Times New Roman"/>
                          <a:cs typeface="Times New Roman"/>
                        </a:rPr>
                        <a:t>170</a:t>
                      </a:r>
                      <a:r>
                        <a:rPr lang="en-US" sz="1400" spc="20">
                          <a:effectLst/>
                          <a:latin typeface="Times New Roman"/>
                          <a:ea typeface="Times New Roman"/>
                          <a:cs typeface="Times New Roman"/>
                        </a:rPr>
                        <a:t> </a:t>
                      </a:r>
                      <a:r>
                        <a:rPr lang="en-US" sz="1400">
                          <a:effectLst/>
                          <a:latin typeface="Times New Roman"/>
                          <a:ea typeface="Times New Roman"/>
                          <a:cs typeface="Times New Roman"/>
                        </a:rPr>
                        <a:t>368</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18440" algn="r">
                        <a:spcBef>
                          <a:spcPts val="130"/>
                        </a:spcBef>
                        <a:spcAft>
                          <a:spcPts val="0"/>
                        </a:spcAft>
                      </a:pPr>
                      <a:r>
                        <a:rPr lang="en-US" sz="1400">
                          <a:effectLst/>
                          <a:latin typeface="Times New Roman"/>
                          <a:ea typeface="Times New Roman"/>
                          <a:cs typeface="Times New Roman"/>
                        </a:rPr>
                        <a:t>12</a:t>
                      </a:r>
                      <a:r>
                        <a:rPr lang="en-US" sz="1400" spc="15">
                          <a:effectLst/>
                          <a:latin typeface="Times New Roman"/>
                          <a:ea typeface="Times New Roman"/>
                          <a:cs typeface="Times New Roman"/>
                        </a:rPr>
                        <a:t> </a:t>
                      </a:r>
                      <a:r>
                        <a:rPr lang="en-US" sz="1400">
                          <a:effectLst/>
                          <a:latin typeface="Times New Roman"/>
                          <a:ea typeface="Times New Roman"/>
                          <a:cs typeface="Times New Roman"/>
                        </a:rPr>
                        <a:t>361</a:t>
                      </a:r>
                      <a:r>
                        <a:rPr lang="en-US" sz="1400" spc="20">
                          <a:effectLst/>
                          <a:latin typeface="Times New Roman"/>
                          <a:ea typeface="Times New Roman"/>
                          <a:cs typeface="Times New Roman"/>
                        </a:rPr>
                        <a:t> </a:t>
                      </a:r>
                      <a:r>
                        <a:rPr lang="en-US" sz="1400">
                          <a:effectLst/>
                          <a:latin typeface="Times New Roman"/>
                          <a:ea typeface="Times New Roman"/>
                          <a:cs typeface="Times New Roman"/>
                        </a:rPr>
                        <a:t>728</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dirty="0">
                          <a:effectLst/>
                          <a:latin typeface="Times New Roman"/>
                          <a:ea typeface="Times New Roman"/>
                          <a:cs typeface="Times New Roman"/>
                        </a:rPr>
                        <a:t> </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3340" algn="ctr">
                        <a:spcBef>
                          <a:spcPts val="130"/>
                        </a:spcBef>
                        <a:spcAft>
                          <a:spcPts val="0"/>
                        </a:spcAft>
                      </a:pPr>
                      <a:r>
                        <a:rPr lang="en-US" sz="1400">
                          <a:effectLst/>
                          <a:latin typeface="Times New Roman"/>
                          <a:ea typeface="Times New Roman"/>
                          <a:cs typeface="Times New Roman"/>
                        </a:rPr>
                        <a:t>61</a:t>
                      </a:r>
                      <a:r>
                        <a:rPr lang="en-US" sz="1400" spc="15">
                          <a:effectLst/>
                          <a:latin typeface="Times New Roman"/>
                          <a:ea typeface="Times New Roman"/>
                          <a:cs typeface="Times New Roman"/>
                        </a:rPr>
                        <a:t> </a:t>
                      </a:r>
                      <a:r>
                        <a:rPr lang="en-US" sz="1400">
                          <a:effectLst/>
                          <a:latin typeface="Times New Roman"/>
                          <a:ea typeface="Times New Roman"/>
                          <a:cs typeface="Times New Roman"/>
                        </a:rPr>
                        <a:t>808</a:t>
                      </a:r>
                      <a:r>
                        <a:rPr lang="en-US" sz="1400" spc="20">
                          <a:effectLst/>
                          <a:latin typeface="Times New Roman"/>
                          <a:ea typeface="Times New Roman"/>
                          <a:cs typeface="Times New Roman"/>
                        </a:rPr>
                        <a:t> </a:t>
                      </a:r>
                      <a:r>
                        <a:rPr lang="en-US" sz="1400">
                          <a:effectLst/>
                          <a:latin typeface="Times New Roman"/>
                          <a:ea typeface="Times New Roman"/>
                          <a:cs typeface="Times New Roman"/>
                        </a:rPr>
                        <a:t>640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4305" marR="142240" algn="ctr">
                        <a:spcBef>
                          <a:spcPts val="130"/>
                        </a:spcBef>
                        <a:spcAft>
                          <a:spcPts val="0"/>
                        </a:spcAft>
                      </a:pPr>
                      <a:r>
                        <a:rPr lang="en-US" sz="1400">
                          <a:effectLst/>
                          <a:latin typeface="Times New Roman"/>
                          <a:ea typeface="Times New Roman"/>
                          <a:cs typeface="Times New Roman"/>
                        </a:rPr>
                        <a:t>12</a:t>
                      </a:r>
                      <a:r>
                        <a:rPr lang="en-US" sz="1400" spc="15">
                          <a:effectLst/>
                          <a:latin typeface="Times New Roman"/>
                          <a:ea typeface="Times New Roman"/>
                          <a:cs typeface="Times New Roman"/>
                        </a:rPr>
                        <a:t> </a:t>
                      </a:r>
                      <a:r>
                        <a:rPr lang="en-US" sz="1400">
                          <a:effectLst/>
                          <a:latin typeface="Times New Roman"/>
                          <a:ea typeface="Times New Roman"/>
                          <a:cs typeface="Times New Roman"/>
                        </a:rPr>
                        <a:t>361</a:t>
                      </a:r>
                      <a:r>
                        <a:rPr lang="en-US" sz="1400" spc="20">
                          <a:effectLst/>
                          <a:latin typeface="Times New Roman"/>
                          <a:ea typeface="Times New Roman"/>
                          <a:cs typeface="Times New Roman"/>
                        </a:rPr>
                        <a:t> </a:t>
                      </a:r>
                      <a:r>
                        <a:rPr lang="en-US" sz="1400">
                          <a:effectLst/>
                          <a:latin typeface="Times New Roman"/>
                          <a:ea typeface="Times New Roman"/>
                          <a:cs typeface="Times New Roman"/>
                        </a:rPr>
                        <a:t>728</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041">
                <a:tc>
                  <a:txBody>
                    <a:bodyPr/>
                    <a:lstStyle/>
                    <a:p>
                      <a:pPr marL="11430" algn="ctr">
                        <a:spcBef>
                          <a:spcPts val="135"/>
                        </a:spcBef>
                        <a:spcAft>
                          <a:spcPts val="0"/>
                        </a:spcAft>
                      </a:pPr>
                      <a:r>
                        <a:rPr lang="en-US" sz="1400">
                          <a:effectLst/>
                          <a:latin typeface="Times New Roman"/>
                          <a:ea typeface="Times New Roman"/>
                          <a:cs typeface="Times New Roman"/>
                        </a:rPr>
                        <a:t>2</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 algn="l">
                        <a:spcBef>
                          <a:spcPts val="135"/>
                        </a:spcBef>
                        <a:spcAft>
                          <a:spcPts val="0"/>
                        </a:spcAft>
                      </a:pPr>
                      <a:r>
                        <a:rPr lang="en-US" sz="1400">
                          <a:effectLst/>
                          <a:latin typeface="Times New Roman"/>
                          <a:ea typeface="Times New Roman"/>
                          <a:cs typeface="Times New Roman"/>
                        </a:rPr>
                        <a:t>Молочно-товарная</a:t>
                      </a:r>
                      <a:r>
                        <a:rPr lang="en-US" sz="1400" spc="20">
                          <a:effectLst/>
                          <a:latin typeface="Times New Roman"/>
                          <a:ea typeface="Times New Roman"/>
                          <a:cs typeface="Times New Roman"/>
                        </a:rPr>
                        <a:t> </a:t>
                      </a:r>
                      <a:r>
                        <a:rPr lang="en-US" sz="1400">
                          <a:effectLst/>
                          <a:latin typeface="Times New Roman"/>
                          <a:ea typeface="Times New Roman"/>
                          <a:cs typeface="Times New Roman"/>
                        </a:rPr>
                        <a:t>ферма,</a:t>
                      </a:r>
                      <a:r>
                        <a:rPr lang="en-US" sz="1400" spc="25">
                          <a:effectLst/>
                          <a:latin typeface="Times New Roman"/>
                          <a:ea typeface="Times New Roman"/>
                          <a:cs typeface="Times New Roman"/>
                        </a:rPr>
                        <a:t> </a:t>
                      </a:r>
                      <a:r>
                        <a:rPr lang="en-US" sz="1400">
                          <a:effectLst/>
                          <a:latin typeface="Times New Roman"/>
                          <a:ea typeface="Times New Roman"/>
                          <a:cs typeface="Times New Roman"/>
                        </a:rPr>
                        <a:t>10%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54610" algn="ctr">
                        <a:spcBef>
                          <a:spcPts val="135"/>
                        </a:spcBef>
                        <a:spcAft>
                          <a:spcPts val="0"/>
                        </a:spcAft>
                      </a:pPr>
                      <a:r>
                        <a:rPr lang="en-US" sz="1400">
                          <a:effectLst/>
                          <a:latin typeface="Times New Roman"/>
                          <a:ea typeface="Times New Roman"/>
                          <a:cs typeface="Times New Roman"/>
                        </a:rPr>
                        <a:t>53</a:t>
                      </a:r>
                      <a:r>
                        <a:rPr lang="en-US" sz="1400" spc="15">
                          <a:effectLst/>
                          <a:latin typeface="Times New Roman"/>
                          <a:ea typeface="Times New Roman"/>
                          <a:cs typeface="Times New Roman"/>
                        </a:rPr>
                        <a:t> </a:t>
                      </a:r>
                      <a:r>
                        <a:rPr lang="en-US" sz="1400">
                          <a:effectLst/>
                          <a:latin typeface="Times New Roman"/>
                          <a:ea typeface="Times New Roman"/>
                          <a:cs typeface="Times New Roman"/>
                        </a:rPr>
                        <a:t>012</a:t>
                      </a:r>
                      <a:r>
                        <a:rPr lang="en-US" sz="1400" spc="20">
                          <a:effectLst/>
                          <a:latin typeface="Times New Roman"/>
                          <a:ea typeface="Times New Roman"/>
                          <a:cs typeface="Times New Roman"/>
                        </a:rPr>
                        <a:t> </a:t>
                      </a:r>
                      <a:r>
                        <a:rPr lang="en-US" sz="1400">
                          <a:effectLst/>
                          <a:latin typeface="Times New Roman"/>
                          <a:ea typeface="Times New Roman"/>
                          <a:cs typeface="Times New Roman"/>
                        </a:rPr>
                        <a:t>376</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44475" algn="r">
                        <a:spcBef>
                          <a:spcPts val="135"/>
                        </a:spcBef>
                        <a:spcAft>
                          <a:spcPts val="0"/>
                        </a:spcAft>
                      </a:pPr>
                      <a:r>
                        <a:rPr lang="en-US" sz="1400">
                          <a:effectLst/>
                          <a:latin typeface="Times New Roman"/>
                          <a:ea typeface="Times New Roman"/>
                          <a:cs typeface="Times New Roman"/>
                        </a:rPr>
                        <a:t>8</a:t>
                      </a:r>
                      <a:r>
                        <a:rPr lang="en-US" sz="1400" spc="15">
                          <a:effectLst/>
                          <a:latin typeface="Times New Roman"/>
                          <a:ea typeface="Times New Roman"/>
                          <a:cs typeface="Times New Roman"/>
                        </a:rPr>
                        <a:t> </a:t>
                      </a:r>
                      <a:r>
                        <a:rPr lang="en-US" sz="1400">
                          <a:effectLst/>
                          <a:latin typeface="Times New Roman"/>
                          <a:ea typeface="Times New Roman"/>
                          <a:cs typeface="Times New Roman"/>
                        </a:rPr>
                        <a:t>835</a:t>
                      </a:r>
                      <a:r>
                        <a:rPr lang="en-US" sz="1400" spc="15">
                          <a:effectLst/>
                          <a:latin typeface="Times New Roman"/>
                          <a:ea typeface="Times New Roman"/>
                          <a:cs typeface="Times New Roman"/>
                        </a:rPr>
                        <a:t> </a:t>
                      </a:r>
                      <a:r>
                        <a:rPr lang="en-US" sz="1400">
                          <a:effectLst/>
                          <a:latin typeface="Times New Roman"/>
                          <a:ea typeface="Times New Roman"/>
                          <a:cs typeface="Times New Roman"/>
                        </a:rPr>
                        <a:t>396</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0345" algn="r">
                        <a:spcBef>
                          <a:spcPts val="135"/>
                        </a:spcBef>
                        <a:spcAft>
                          <a:spcPts val="0"/>
                        </a:spcAft>
                      </a:pPr>
                      <a:r>
                        <a:rPr lang="en-US" sz="1400" dirty="0">
                          <a:effectLst/>
                          <a:latin typeface="Times New Roman"/>
                          <a:ea typeface="Times New Roman"/>
                          <a:cs typeface="Times New Roman"/>
                        </a:rPr>
                        <a:t>795</a:t>
                      </a:r>
                      <a:r>
                        <a:rPr lang="en-US" sz="1400" spc="20" dirty="0">
                          <a:effectLst/>
                          <a:latin typeface="Times New Roman"/>
                          <a:ea typeface="Times New Roman"/>
                          <a:cs typeface="Times New Roman"/>
                        </a:rPr>
                        <a:t> </a:t>
                      </a:r>
                      <a:r>
                        <a:rPr lang="en-US" sz="1400" dirty="0">
                          <a:effectLst/>
                          <a:latin typeface="Times New Roman"/>
                          <a:ea typeface="Times New Roman"/>
                          <a:cs typeface="Times New Roman"/>
                        </a:rPr>
                        <a:t>186</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3340" algn="ctr">
                        <a:spcBef>
                          <a:spcPts val="135"/>
                        </a:spcBef>
                        <a:spcAft>
                          <a:spcPts val="0"/>
                        </a:spcAft>
                      </a:pPr>
                      <a:r>
                        <a:rPr lang="en-US" sz="1400">
                          <a:effectLst/>
                          <a:latin typeface="Times New Roman"/>
                          <a:ea typeface="Times New Roman"/>
                          <a:cs typeface="Times New Roman"/>
                        </a:rPr>
                        <a:t>44</a:t>
                      </a:r>
                      <a:r>
                        <a:rPr lang="en-US" sz="1400" spc="15">
                          <a:effectLst/>
                          <a:latin typeface="Times New Roman"/>
                          <a:ea typeface="Times New Roman"/>
                          <a:cs typeface="Times New Roman"/>
                        </a:rPr>
                        <a:t> </a:t>
                      </a:r>
                      <a:r>
                        <a:rPr lang="en-US" sz="1400">
                          <a:effectLst/>
                          <a:latin typeface="Times New Roman"/>
                          <a:ea typeface="Times New Roman"/>
                          <a:cs typeface="Times New Roman"/>
                        </a:rPr>
                        <a:t>176</a:t>
                      </a:r>
                      <a:r>
                        <a:rPr lang="en-US" sz="1400" spc="20">
                          <a:effectLst/>
                          <a:latin typeface="Times New Roman"/>
                          <a:ea typeface="Times New Roman"/>
                          <a:cs typeface="Times New Roman"/>
                        </a:rPr>
                        <a:t> </a:t>
                      </a:r>
                      <a:r>
                        <a:rPr lang="en-US" sz="1400">
                          <a:effectLst/>
                          <a:latin typeface="Times New Roman"/>
                          <a:ea typeface="Times New Roman"/>
                          <a:cs typeface="Times New Roman"/>
                        </a:rPr>
                        <a:t>980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4305" marR="142240" algn="ctr">
                        <a:spcBef>
                          <a:spcPts val="135"/>
                        </a:spcBef>
                        <a:spcAft>
                          <a:spcPts val="0"/>
                        </a:spcAft>
                      </a:pPr>
                      <a:r>
                        <a:rPr lang="en-US" sz="1400">
                          <a:effectLst/>
                          <a:latin typeface="Times New Roman"/>
                          <a:ea typeface="Times New Roman"/>
                          <a:cs typeface="Times New Roman"/>
                        </a:rPr>
                        <a:t>9</a:t>
                      </a:r>
                      <a:r>
                        <a:rPr lang="en-US" sz="1400" spc="15">
                          <a:effectLst/>
                          <a:latin typeface="Times New Roman"/>
                          <a:ea typeface="Times New Roman"/>
                          <a:cs typeface="Times New Roman"/>
                        </a:rPr>
                        <a:t> </a:t>
                      </a:r>
                      <a:r>
                        <a:rPr lang="en-US" sz="1400">
                          <a:effectLst/>
                          <a:latin typeface="Times New Roman"/>
                          <a:ea typeface="Times New Roman"/>
                          <a:cs typeface="Times New Roman"/>
                        </a:rPr>
                        <a:t>630</a:t>
                      </a:r>
                      <a:r>
                        <a:rPr lang="en-US" sz="1400" spc="15">
                          <a:effectLst/>
                          <a:latin typeface="Times New Roman"/>
                          <a:ea typeface="Times New Roman"/>
                          <a:cs typeface="Times New Roman"/>
                        </a:rPr>
                        <a:t> </a:t>
                      </a:r>
                      <a:r>
                        <a:rPr lang="en-US" sz="1400">
                          <a:effectLst/>
                          <a:latin typeface="Times New Roman"/>
                          <a:ea typeface="Times New Roman"/>
                          <a:cs typeface="Times New Roman"/>
                        </a:rPr>
                        <a:t>582</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041">
                <a:tc gridSpan="2">
                  <a:txBody>
                    <a:bodyPr/>
                    <a:lstStyle/>
                    <a:p>
                      <a:pPr algn="l">
                        <a:spcAft>
                          <a:spcPts val="0"/>
                        </a:spcAft>
                      </a:pPr>
                      <a:r>
                        <a:rPr lang="en-US" sz="1400">
                          <a:effectLst/>
                          <a:latin typeface="Times New Roman"/>
                          <a:ea typeface="Times New Roman"/>
                          <a:cs typeface="Times New Roman"/>
                        </a:rPr>
                        <a:t> </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hMerge="1">
                  <a:txBody>
                    <a:bodyPr/>
                    <a:lstStyle/>
                    <a:p>
                      <a:endParaRPr lang="ru-RU"/>
                    </a:p>
                  </a:txBody>
                  <a:tcPr/>
                </a:tc>
                <a:tc>
                  <a:txBody>
                    <a:bodyPr/>
                    <a:lstStyle/>
                    <a:p>
                      <a:pPr marL="46990" marR="54610" algn="ctr">
                        <a:spcBef>
                          <a:spcPts val="145"/>
                        </a:spcBef>
                        <a:spcAft>
                          <a:spcPts val="0"/>
                        </a:spcAft>
                      </a:pPr>
                      <a:r>
                        <a:rPr lang="en-US" sz="1400" b="1" i="1">
                          <a:effectLst/>
                          <a:latin typeface="Times New Roman"/>
                          <a:ea typeface="Times New Roman"/>
                          <a:cs typeface="Times New Roman"/>
                        </a:rPr>
                        <a:t>127</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182</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744</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R="228600" algn="r">
                        <a:spcBef>
                          <a:spcPts val="145"/>
                        </a:spcBef>
                        <a:spcAft>
                          <a:spcPts val="0"/>
                        </a:spcAft>
                      </a:pPr>
                      <a:r>
                        <a:rPr lang="en-US" sz="1400" b="1" i="1">
                          <a:effectLst/>
                          <a:latin typeface="Times New Roman"/>
                          <a:ea typeface="Times New Roman"/>
                          <a:cs typeface="Times New Roman"/>
                        </a:rPr>
                        <a:t>21</a:t>
                      </a:r>
                      <a:r>
                        <a:rPr lang="en-US" sz="1400" b="1" i="1" spc="15">
                          <a:effectLst/>
                          <a:latin typeface="Times New Roman"/>
                          <a:ea typeface="Times New Roman"/>
                          <a:cs typeface="Times New Roman"/>
                        </a:rPr>
                        <a:t> </a:t>
                      </a:r>
                      <a:r>
                        <a:rPr lang="en-US" sz="1400" b="1" i="1">
                          <a:effectLst/>
                          <a:latin typeface="Times New Roman"/>
                          <a:ea typeface="Times New Roman"/>
                          <a:cs typeface="Times New Roman"/>
                        </a:rPr>
                        <a:t>197</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124</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R="229235" algn="r">
                        <a:spcBef>
                          <a:spcPts val="145"/>
                        </a:spcBef>
                        <a:spcAft>
                          <a:spcPts val="0"/>
                        </a:spcAft>
                      </a:pPr>
                      <a:r>
                        <a:rPr lang="en-US" sz="1400" b="1" i="1" dirty="0">
                          <a:effectLst/>
                          <a:latin typeface="Times New Roman"/>
                          <a:ea typeface="Times New Roman"/>
                          <a:cs typeface="Times New Roman"/>
                        </a:rPr>
                        <a:t>795</a:t>
                      </a:r>
                      <a:r>
                        <a:rPr lang="en-US" sz="1400" b="1" i="1" spc="20" dirty="0">
                          <a:effectLst/>
                          <a:latin typeface="Times New Roman"/>
                          <a:ea typeface="Times New Roman"/>
                          <a:cs typeface="Times New Roman"/>
                        </a:rPr>
                        <a:t> </a:t>
                      </a:r>
                      <a:r>
                        <a:rPr lang="en-US" sz="1400" b="1" i="1" dirty="0">
                          <a:effectLst/>
                          <a:latin typeface="Times New Roman"/>
                          <a:ea typeface="Times New Roman"/>
                          <a:cs typeface="Times New Roman"/>
                        </a:rPr>
                        <a:t>186</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46355" marR="53340" algn="ctr">
                        <a:spcBef>
                          <a:spcPts val="145"/>
                        </a:spcBef>
                        <a:spcAft>
                          <a:spcPts val="0"/>
                        </a:spcAft>
                      </a:pPr>
                      <a:r>
                        <a:rPr lang="en-US" sz="1400" b="1" i="1" dirty="0">
                          <a:effectLst/>
                          <a:latin typeface="Times New Roman"/>
                          <a:ea typeface="Times New Roman"/>
                          <a:cs typeface="Times New Roman"/>
                        </a:rPr>
                        <a:t>105</a:t>
                      </a:r>
                      <a:r>
                        <a:rPr lang="en-US" sz="1400" b="1" i="1" spc="20" dirty="0">
                          <a:effectLst/>
                          <a:latin typeface="Times New Roman"/>
                          <a:ea typeface="Times New Roman"/>
                          <a:cs typeface="Times New Roman"/>
                        </a:rPr>
                        <a:t> </a:t>
                      </a:r>
                      <a:r>
                        <a:rPr lang="en-US" sz="1400" b="1" i="1" dirty="0">
                          <a:effectLst/>
                          <a:latin typeface="Times New Roman"/>
                          <a:ea typeface="Times New Roman"/>
                          <a:cs typeface="Times New Roman"/>
                        </a:rPr>
                        <a:t>985</a:t>
                      </a:r>
                      <a:r>
                        <a:rPr lang="en-US" sz="1400" b="1" i="1" spc="20" dirty="0">
                          <a:effectLst/>
                          <a:latin typeface="Times New Roman"/>
                          <a:ea typeface="Times New Roman"/>
                          <a:cs typeface="Times New Roman"/>
                        </a:rPr>
                        <a:t> </a:t>
                      </a:r>
                      <a:r>
                        <a:rPr lang="en-US" sz="1400" b="1" i="1" dirty="0">
                          <a:effectLst/>
                          <a:latin typeface="Times New Roman"/>
                          <a:ea typeface="Times New Roman"/>
                          <a:cs typeface="Times New Roman"/>
                        </a:rPr>
                        <a:t>620</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54305" marR="159385" algn="ctr">
                        <a:spcBef>
                          <a:spcPts val="145"/>
                        </a:spcBef>
                        <a:spcAft>
                          <a:spcPts val="0"/>
                        </a:spcAft>
                      </a:pPr>
                      <a:r>
                        <a:rPr lang="en-US" sz="1400" b="1" i="1" dirty="0">
                          <a:effectLst/>
                          <a:latin typeface="Times New Roman"/>
                          <a:ea typeface="Times New Roman"/>
                          <a:cs typeface="Times New Roman"/>
                        </a:rPr>
                        <a:t>21</a:t>
                      </a:r>
                      <a:r>
                        <a:rPr lang="en-US" sz="1400" b="1" i="1" spc="15" dirty="0">
                          <a:effectLst/>
                          <a:latin typeface="Times New Roman"/>
                          <a:ea typeface="Times New Roman"/>
                          <a:cs typeface="Times New Roman"/>
                        </a:rPr>
                        <a:t> </a:t>
                      </a:r>
                      <a:r>
                        <a:rPr lang="en-US" sz="1400" b="1" i="1" dirty="0">
                          <a:effectLst/>
                          <a:latin typeface="Times New Roman"/>
                          <a:ea typeface="Times New Roman"/>
                          <a:cs typeface="Times New Roman"/>
                        </a:rPr>
                        <a:t>992</a:t>
                      </a:r>
                      <a:r>
                        <a:rPr lang="en-US" sz="1400" b="1" i="1" spc="20" dirty="0">
                          <a:effectLst/>
                          <a:latin typeface="Times New Roman"/>
                          <a:ea typeface="Times New Roman"/>
                          <a:cs typeface="Times New Roman"/>
                        </a:rPr>
                        <a:t> </a:t>
                      </a:r>
                      <a:r>
                        <a:rPr lang="en-US" sz="1400" b="1" i="1" dirty="0">
                          <a:effectLst/>
                          <a:latin typeface="Times New Roman"/>
                          <a:ea typeface="Times New Roman"/>
                          <a:cs typeface="Times New Roman"/>
                        </a:rPr>
                        <a:t>310</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r>
            </a:tbl>
          </a:graphicData>
        </a:graphic>
      </p:graphicFrame>
    </p:spTree>
    <p:extLst>
      <p:ext uri="{BB962C8B-B14F-4D97-AF65-F5344CB8AC3E}">
        <p14:creationId xmlns:p14="http://schemas.microsoft.com/office/powerpoint/2010/main" val="27536746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2890808" y="61402"/>
            <a:ext cx="9301025" cy="535999"/>
          </a:xfrm>
          <a:custGeom>
            <a:avLst/>
            <a:gdLst/>
            <a:ahLst/>
            <a:cxnLst/>
            <a:rect l="l" t="t" r="r" b="b"/>
            <a:pathLst>
              <a:path w="7557083" h="535999" extrusionOk="0">
                <a:moveTo>
                  <a:pt x="209725" y="0"/>
                </a:moveTo>
                <a:lnTo>
                  <a:pt x="7557083" y="0"/>
                </a:lnTo>
                <a:lnTo>
                  <a:pt x="7557083" y="535999"/>
                </a:lnTo>
                <a:lnTo>
                  <a:pt x="0" y="535999"/>
                </a:lnTo>
                <a:lnTo>
                  <a:pt x="209725" y="0"/>
                </a:lnTo>
                <a:close/>
              </a:path>
            </a:pathLst>
          </a:custGeom>
          <a:solidFill>
            <a:srgbClr val="0963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pitchFamily="18" charset="0"/>
              <a:ea typeface="Calibri"/>
              <a:cs typeface="Times New Roman" pitchFamily="18" charset="0"/>
              <a:sym typeface="Calibri"/>
            </a:endParaRPr>
          </a:p>
        </p:txBody>
      </p:sp>
      <p:sp>
        <p:nvSpPr>
          <p:cNvPr id="100" name="Google Shape;100;p2"/>
          <p:cNvSpPr/>
          <p:nvPr/>
        </p:nvSpPr>
        <p:spPr>
          <a:xfrm>
            <a:off x="-974" y="914028"/>
            <a:ext cx="114297" cy="284424"/>
          </a:xfrm>
          <a:prstGeom prst="rect">
            <a:avLst/>
          </a:prstGeom>
          <a:solidFill>
            <a:srgbClr val="A8C013">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2"/>
          <p:cNvSpPr/>
          <p:nvPr/>
        </p:nvSpPr>
        <p:spPr>
          <a:xfrm>
            <a:off x="-3" y="551018"/>
            <a:ext cx="12192004" cy="45719"/>
          </a:xfrm>
          <a:prstGeom prst="rect">
            <a:avLst/>
          </a:prstGeom>
          <a:solidFill>
            <a:srgbClr val="0963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2"/>
          <p:cNvSpPr/>
          <p:nvPr/>
        </p:nvSpPr>
        <p:spPr>
          <a:xfrm>
            <a:off x="3358342" y="85479"/>
            <a:ext cx="8321040" cy="592460"/>
          </a:xfrm>
          <a:prstGeom prst="rect">
            <a:avLst/>
          </a:prstGeom>
          <a:noFill/>
          <a:ln>
            <a:noFill/>
          </a:ln>
        </p:spPr>
        <p:txBody>
          <a:bodyPr spcFirstLastPara="1" wrap="square" lIns="99050" tIns="49525" rIns="99050" bIns="49525" anchor="t" anchorCtr="0">
            <a:spAutoFit/>
          </a:bodyPr>
          <a:lstStyle/>
          <a:p>
            <a:r>
              <a:rPr lang="ru-RU" sz="1600" b="1" dirty="0">
                <a:solidFill>
                  <a:schemeClr val="bg1"/>
                </a:solidFill>
              </a:rPr>
              <a:t>Расчеты по </a:t>
            </a:r>
            <a:r>
              <a:rPr lang="ru-RU" sz="1600" b="1" dirty="0" err="1">
                <a:solidFill>
                  <a:schemeClr val="bg1"/>
                </a:solidFill>
              </a:rPr>
              <a:t>аммортизационным</a:t>
            </a:r>
            <a:r>
              <a:rPr lang="ru-RU" sz="1600" b="1" dirty="0">
                <a:solidFill>
                  <a:schemeClr val="bg1"/>
                </a:solidFill>
              </a:rPr>
              <a:t> отчислениям и имущественному налогу</a:t>
            </a:r>
            <a:endParaRPr lang="ru-RU" sz="1600" dirty="0">
              <a:solidFill>
                <a:schemeClr val="bg1"/>
              </a:solidFill>
            </a:endParaRPr>
          </a:p>
          <a:p>
            <a:r>
              <a:rPr lang="ru-RU" sz="1600" b="1" dirty="0">
                <a:solidFill>
                  <a:schemeClr val="bg1"/>
                </a:solidFill>
              </a:rPr>
              <a:t> </a:t>
            </a:r>
            <a:endParaRPr lang="ru-RU" sz="1600" dirty="0">
              <a:solidFill>
                <a:schemeClr val="bg1"/>
              </a:solidFill>
            </a:endParaRPr>
          </a:p>
        </p:txBody>
      </p:sp>
      <p:sp>
        <p:nvSpPr>
          <p:cNvPr id="105" name="Google Shape;105;p2"/>
          <p:cNvSpPr/>
          <p:nvPr/>
        </p:nvSpPr>
        <p:spPr>
          <a:xfrm>
            <a:off x="12078480" y="6576222"/>
            <a:ext cx="113354" cy="107948"/>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06" name="Google Shape;106;p2"/>
          <p:cNvCxnSpPr/>
          <p:nvPr/>
        </p:nvCxnSpPr>
        <p:spPr>
          <a:xfrm>
            <a:off x="628357" y="6592889"/>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7" name="Google Shape;107;p2"/>
          <p:cNvCxnSpPr/>
          <p:nvPr/>
        </p:nvCxnSpPr>
        <p:spPr>
          <a:xfrm>
            <a:off x="628357" y="6619083"/>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8" name="Google Shape;108;p2"/>
          <p:cNvCxnSpPr/>
          <p:nvPr/>
        </p:nvCxnSpPr>
        <p:spPr>
          <a:xfrm>
            <a:off x="628357" y="6645277"/>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9" name="Google Shape;109;p2"/>
          <p:cNvCxnSpPr/>
          <p:nvPr/>
        </p:nvCxnSpPr>
        <p:spPr>
          <a:xfrm>
            <a:off x="628357" y="6669088"/>
            <a:ext cx="11409486" cy="0"/>
          </a:xfrm>
          <a:prstGeom prst="straightConnector1">
            <a:avLst/>
          </a:prstGeom>
          <a:noFill/>
          <a:ln w="12700" cap="flat" cmpd="sng">
            <a:solidFill>
              <a:srgbClr val="A8C013"/>
            </a:solidFill>
            <a:prstDash val="solid"/>
            <a:miter lim="800000"/>
            <a:headEnd type="none" w="sm" len="sm"/>
            <a:tailEnd type="none" w="sm" len="sm"/>
          </a:ln>
        </p:spPr>
      </p:cxnSp>
      <p:sp>
        <p:nvSpPr>
          <p:cNvPr id="112" name="Google Shape;112;p2"/>
          <p:cNvSpPr/>
          <p:nvPr/>
        </p:nvSpPr>
        <p:spPr>
          <a:xfrm>
            <a:off x="12078480" y="5920743"/>
            <a:ext cx="113354" cy="413382"/>
          </a:xfrm>
          <a:prstGeom prst="rect">
            <a:avLst/>
          </a:prstGeom>
          <a:solidFill>
            <a:srgbClr val="A8C01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13" name="Google Shape;113;p2"/>
          <p:cNvCxnSpPr/>
          <p:nvPr/>
        </p:nvCxnSpPr>
        <p:spPr>
          <a:xfrm>
            <a:off x="597044" y="6432830"/>
            <a:ext cx="0" cy="423996"/>
          </a:xfrm>
          <a:prstGeom prst="straightConnector1">
            <a:avLst/>
          </a:prstGeom>
          <a:noFill/>
          <a:ln w="9525" cap="flat" cmpd="sng">
            <a:solidFill>
              <a:srgbClr val="FFC000"/>
            </a:solidFill>
            <a:prstDash val="solid"/>
            <a:miter lim="800000"/>
            <a:headEnd type="none" w="sm" len="sm"/>
            <a:tailEnd type="none" w="sm" len="sm"/>
          </a:ln>
        </p:spPr>
      </p:cxnSp>
      <p:pic>
        <p:nvPicPr>
          <p:cNvPr id="114" name="Google Shape;114;p2"/>
          <p:cNvPicPr preferRelativeResize="0"/>
          <p:nvPr/>
        </p:nvPicPr>
        <p:blipFill rotWithShape="1">
          <a:blip r:embed="rId3" cstate="print">
            <a:alphaModFix/>
          </a:blip>
          <a:srcRect/>
          <a:stretch/>
        </p:blipFill>
        <p:spPr>
          <a:xfrm>
            <a:off x="169408" y="95813"/>
            <a:ext cx="2590770" cy="424396"/>
          </a:xfrm>
          <a:prstGeom prst="rect">
            <a:avLst/>
          </a:prstGeom>
          <a:noFill/>
          <a:ln>
            <a:noFill/>
          </a:ln>
        </p:spPr>
      </p:pic>
      <p:graphicFrame>
        <p:nvGraphicFramePr>
          <p:cNvPr id="9" name="Таблица 8"/>
          <p:cNvGraphicFramePr>
            <a:graphicFrameLocks noGrp="1"/>
          </p:cNvGraphicFramePr>
          <p:nvPr>
            <p:extLst>
              <p:ext uri="{D42A27DB-BD31-4B8C-83A1-F6EECF244321}">
                <p14:modId xmlns:p14="http://schemas.microsoft.com/office/powerpoint/2010/main" val="4271160502"/>
              </p:ext>
            </p:extLst>
          </p:nvPr>
        </p:nvGraphicFramePr>
        <p:xfrm>
          <a:off x="498765" y="677939"/>
          <a:ext cx="11539080" cy="5277612"/>
        </p:xfrm>
        <a:graphic>
          <a:graphicData uri="http://schemas.openxmlformats.org/drawingml/2006/table">
            <a:tbl>
              <a:tblPr firstRow="1" firstCol="1" lastRow="1" lastCol="1" bandRow="1" bandCol="1"/>
              <a:tblGrid>
                <a:gridCol w="315882"/>
                <a:gridCol w="2980998"/>
                <a:gridCol w="1648440"/>
                <a:gridCol w="1648440"/>
                <a:gridCol w="1648440"/>
                <a:gridCol w="1648440"/>
                <a:gridCol w="1648440"/>
              </a:tblGrid>
              <a:tr h="288429">
                <a:tc>
                  <a:txBody>
                    <a:bodyPr/>
                    <a:lstStyle/>
                    <a:p>
                      <a:pPr algn="l">
                        <a:spcAft>
                          <a:spcPts val="0"/>
                        </a:spcAft>
                      </a:pPr>
                      <a:r>
                        <a:rPr lang="en-US" sz="1400" b="1" dirty="0">
                          <a:effectLst/>
                          <a:latin typeface="Times New Roman"/>
                          <a:ea typeface="Times New Roman"/>
                          <a:cs typeface="Times New Roman"/>
                        </a:rPr>
                        <a:t> </a:t>
                      </a:r>
                      <a:endParaRPr lang="ru-RU" sz="1400" dirty="0">
                        <a:effectLst/>
                        <a:latin typeface="Times New Roman"/>
                        <a:ea typeface="Times New Roman"/>
                        <a:cs typeface="Times New Roman"/>
                      </a:endParaRPr>
                    </a:p>
                    <a:p>
                      <a:pPr marL="12065" algn="ctr">
                        <a:spcAft>
                          <a:spcPts val="0"/>
                        </a:spcAft>
                      </a:pPr>
                      <a:r>
                        <a:rPr lang="en-US" sz="1400" b="1" dirty="0">
                          <a:effectLst/>
                          <a:latin typeface="Times New Roman"/>
                          <a:ea typeface="Times New Roman"/>
                          <a:cs typeface="Times New Roman"/>
                        </a:rPr>
                        <a:t>№</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dirty="0">
                          <a:effectLst/>
                          <a:latin typeface="Times New Roman"/>
                          <a:ea typeface="Times New Roman"/>
                          <a:cs typeface="Times New Roman"/>
                        </a:rPr>
                        <a:t> </a:t>
                      </a:r>
                      <a:endParaRPr lang="ru-RU" sz="1400" dirty="0">
                        <a:effectLst/>
                        <a:latin typeface="Times New Roman"/>
                        <a:ea typeface="Times New Roman"/>
                        <a:cs typeface="Times New Roman"/>
                      </a:endParaRPr>
                    </a:p>
                    <a:p>
                      <a:pPr marL="64770" algn="l">
                        <a:spcAft>
                          <a:spcPts val="0"/>
                        </a:spcAft>
                      </a:pPr>
                      <a:r>
                        <a:rPr lang="en-US" sz="1400" b="1" dirty="0" err="1">
                          <a:effectLst/>
                          <a:latin typeface="Times New Roman"/>
                          <a:ea typeface="Times New Roman"/>
                          <a:cs typeface="Times New Roman"/>
                        </a:rPr>
                        <a:t>Наименование</a:t>
                      </a:r>
                      <a:r>
                        <a:rPr lang="en-US" sz="1400" b="1" spc="50" dirty="0">
                          <a:effectLst/>
                          <a:latin typeface="Times New Roman"/>
                          <a:ea typeface="Times New Roman"/>
                          <a:cs typeface="Times New Roman"/>
                        </a:rPr>
                        <a:t> </a:t>
                      </a:r>
                      <a:r>
                        <a:rPr lang="en-US" sz="1400" b="1" dirty="0" err="1">
                          <a:effectLst/>
                          <a:latin typeface="Times New Roman"/>
                          <a:ea typeface="Times New Roman"/>
                          <a:cs typeface="Times New Roman"/>
                        </a:rPr>
                        <a:t>основных</a:t>
                      </a:r>
                      <a:r>
                        <a:rPr lang="en-US" sz="1400" b="1" spc="35" dirty="0">
                          <a:effectLst/>
                          <a:latin typeface="Times New Roman"/>
                          <a:ea typeface="Times New Roman"/>
                          <a:cs typeface="Times New Roman"/>
                        </a:rPr>
                        <a:t> </a:t>
                      </a:r>
                      <a:r>
                        <a:rPr lang="en-US" sz="1400" b="1" dirty="0" err="1">
                          <a:effectLst/>
                          <a:latin typeface="Times New Roman"/>
                          <a:ea typeface="Times New Roman"/>
                          <a:cs typeface="Times New Roman"/>
                        </a:rPr>
                        <a:t>средств</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53340" algn="ctr">
                        <a:spcBef>
                          <a:spcPts val="580"/>
                        </a:spcBef>
                        <a:spcAft>
                          <a:spcPts val="0"/>
                        </a:spcAft>
                      </a:pPr>
                      <a:r>
                        <a:rPr lang="en-US" sz="1400" b="1">
                          <a:effectLst/>
                          <a:latin typeface="Times New Roman"/>
                          <a:ea typeface="Times New Roman"/>
                          <a:cs typeface="Times New Roman"/>
                        </a:rPr>
                        <a:t>Начальная</a:t>
                      </a:r>
                      <a:endParaRPr lang="ru-RU" sz="1400">
                        <a:effectLst/>
                        <a:latin typeface="Times New Roman"/>
                        <a:ea typeface="Times New Roman"/>
                        <a:cs typeface="Times New Roman"/>
                      </a:endParaRPr>
                    </a:p>
                    <a:p>
                      <a:pPr marL="63500" marR="54610" algn="ctr">
                        <a:spcBef>
                          <a:spcPts val="110"/>
                        </a:spcBef>
                        <a:spcAft>
                          <a:spcPts val="0"/>
                        </a:spcAft>
                      </a:pPr>
                      <a:r>
                        <a:rPr lang="en-US" sz="1400" b="1">
                          <a:effectLst/>
                          <a:latin typeface="Times New Roman"/>
                          <a:ea typeface="Times New Roman"/>
                          <a:cs typeface="Times New Roman"/>
                        </a:rPr>
                        <a:t>стоимость,</a:t>
                      </a:r>
                      <a:r>
                        <a:rPr lang="en-US" sz="1400" b="1" spc="25">
                          <a:effectLst/>
                          <a:latin typeface="Times New Roman"/>
                          <a:ea typeface="Times New Roman"/>
                          <a:cs typeface="Times New Roman"/>
                        </a:rPr>
                        <a:t> </a:t>
                      </a:r>
                      <a:r>
                        <a:rPr lang="en-US" sz="1400" b="1">
                          <a:effectLst/>
                          <a:latin typeface="Times New Roman"/>
                          <a:ea typeface="Times New Roman"/>
                          <a:cs typeface="Times New Roman"/>
                        </a:rPr>
                        <a:t>тенге</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8455" indent="-241300" algn="l">
                        <a:lnSpc>
                          <a:spcPct val="110000"/>
                        </a:lnSpc>
                        <a:spcBef>
                          <a:spcPts val="580"/>
                        </a:spcBef>
                        <a:spcAft>
                          <a:spcPts val="0"/>
                        </a:spcAft>
                      </a:pPr>
                      <a:r>
                        <a:rPr lang="en-US" sz="1400" b="1">
                          <a:effectLst/>
                          <a:latin typeface="Times New Roman"/>
                          <a:ea typeface="Times New Roman"/>
                          <a:cs typeface="Times New Roman"/>
                        </a:rPr>
                        <a:t>Аммортизация,</a:t>
                      </a:r>
                      <a:r>
                        <a:rPr lang="en-US" sz="1400" b="1" spc="-185">
                          <a:effectLst/>
                          <a:latin typeface="Times New Roman"/>
                          <a:ea typeface="Times New Roman"/>
                          <a:cs typeface="Times New Roman"/>
                        </a:rPr>
                        <a:t> </a:t>
                      </a:r>
                      <a:r>
                        <a:rPr lang="en-US" sz="1400" b="1">
                          <a:effectLst/>
                          <a:latin typeface="Times New Roman"/>
                          <a:ea typeface="Times New Roman"/>
                          <a:cs typeface="Times New Roman"/>
                        </a:rPr>
                        <a:t>тенге</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6365" marR="115570" indent="1905" algn="ctr">
                        <a:lnSpc>
                          <a:spcPct val="110000"/>
                        </a:lnSpc>
                        <a:spcBef>
                          <a:spcPts val="60"/>
                        </a:spcBef>
                        <a:spcAft>
                          <a:spcPts val="0"/>
                        </a:spcAft>
                      </a:pPr>
                      <a:r>
                        <a:rPr lang="en-US" sz="1400" b="1">
                          <a:effectLst/>
                          <a:latin typeface="Times New Roman"/>
                          <a:ea typeface="Times New Roman"/>
                          <a:cs typeface="Times New Roman"/>
                        </a:rPr>
                        <a:t>Налог</a:t>
                      </a:r>
                      <a:r>
                        <a:rPr lang="en-US" sz="1400" b="1" spc="5">
                          <a:effectLst/>
                          <a:latin typeface="Times New Roman"/>
                          <a:ea typeface="Times New Roman"/>
                          <a:cs typeface="Times New Roman"/>
                        </a:rPr>
                        <a:t> </a:t>
                      </a:r>
                      <a:r>
                        <a:rPr lang="en-US" sz="1400" b="1">
                          <a:effectLst/>
                          <a:latin typeface="Times New Roman"/>
                          <a:ea typeface="Times New Roman"/>
                          <a:cs typeface="Times New Roman"/>
                        </a:rPr>
                        <a:t>на</a:t>
                      </a:r>
                      <a:r>
                        <a:rPr lang="en-US" sz="1400" b="1" spc="5">
                          <a:effectLst/>
                          <a:latin typeface="Times New Roman"/>
                          <a:ea typeface="Times New Roman"/>
                          <a:cs typeface="Times New Roman"/>
                        </a:rPr>
                        <a:t> </a:t>
                      </a:r>
                      <a:r>
                        <a:rPr lang="en-US" sz="1400" b="1">
                          <a:effectLst/>
                          <a:latin typeface="Times New Roman"/>
                          <a:ea typeface="Times New Roman"/>
                          <a:cs typeface="Times New Roman"/>
                        </a:rPr>
                        <a:t>имущество,</a:t>
                      </a:r>
                      <a:endParaRPr lang="ru-RU" sz="1400">
                        <a:effectLst/>
                        <a:latin typeface="Times New Roman"/>
                        <a:ea typeface="Times New Roman"/>
                        <a:cs typeface="Times New Roman"/>
                      </a:endParaRPr>
                    </a:p>
                    <a:p>
                      <a:pPr marL="264795" marR="254635" algn="ctr">
                        <a:lnSpc>
                          <a:spcPts val="880"/>
                        </a:lnSpc>
                        <a:spcBef>
                          <a:spcPts val="5"/>
                        </a:spcBef>
                        <a:spcAft>
                          <a:spcPts val="0"/>
                        </a:spcAft>
                      </a:pPr>
                      <a:r>
                        <a:rPr lang="en-US" sz="1400" b="1">
                          <a:effectLst/>
                          <a:latin typeface="Times New Roman"/>
                          <a:ea typeface="Times New Roman"/>
                          <a:cs typeface="Times New Roman"/>
                        </a:rPr>
                        <a:t>тенге</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3340" algn="ctr">
                        <a:spcBef>
                          <a:spcPts val="580"/>
                        </a:spcBef>
                        <a:spcAft>
                          <a:spcPts val="0"/>
                        </a:spcAft>
                      </a:pPr>
                      <a:r>
                        <a:rPr lang="en-US" sz="1400" b="1">
                          <a:effectLst/>
                          <a:latin typeface="Times New Roman"/>
                          <a:ea typeface="Times New Roman"/>
                          <a:cs typeface="Times New Roman"/>
                        </a:rPr>
                        <a:t>Конечная</a:t>
                      </a:r>
                      <a:endParaRPr lang="ru-RU" sz="1400">
                        <a:effectLst/>
                        <a:latin typeface="Times New Roman"/>
                        <a:ea typeface="Times New Roman"/>
                        <a:cs typeface="Times New Roman"/>
                      </a:endParaRPr>
                    </a:p>
                    <a:p>
                      <a:pPr marL="62865" marR="53340" algn="ctr">
                        <a:spcBef>
                          <a:spcPts val="110"/>
                        </a:spcBef>
                        <a:spcAft>
                          <a:spcPts val="0"/>
                        </a:spcAft>
                      </a:pPr>
                      <a:r>
                        <a:rPr lang="en-US" sz="1400" b="1">
                          <a:effectLst/>
                          <a:latin typeface="Times New Roman"/>
                          <a:ea typeface="Times New Roman"/>
                          <a:cs typeface="Times New Roman"/>
                        </a:rPr>
                        <a:t>стоимость,</a:t>
                      </a:r>
                      <a:r>
                        <a:rPr lang="en-US" sz="1400" b="1" spc="20">
                          <a:effectLst/>
                          <a:latin typeface="Times New Roman"/>
                          <a:ea typeface="Times New Roman"/>
                          <a:cs typeface="Times New Roman"/>
                        </a:rPr>
                        <a:t> </a:t>
                      </a:r>
                      <a:r>
                        <a:rPr lang="en-US" sz="1400" b="1">
                          <a:effectLst/>
                          <a:latin typeface="Times New Roman"/>
                          <a:ea typeface="Times New Roman"/>
                          <a:cs typeface="Times New Roman"/>
                        </a:rPr>
                        <a:t>тг.</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7340" indent="-221615" algn="l">
                        <a:lnSpc>
                          <a:spcPct val="110000"/>
                        </a:lnSpc>
                        <a:spcBef>
                          <a:spcPts val="580"/>
                        </a:spcBef>
                        <a:spcAft>
                          <a:spcPts val="0"/>
                        </a:spcAft>
                      </a:pPr>
                      <a:r>
                        <a:rPr lang="en-US" sz="1400" b="1">
                          <a:effectLst/>
                          <a:latin typeface="Times New Roman"/>
                          <a:ea typeface="Times New Roman"/>
                          <a:cs typeface="Times New Roman"/>
                        </a:rPr>
                        <a:t>Итого</a:t>
                      </a:r>
                      <a:r>
                        <a:rPr lang="en-US" sz="1400" b="1" spc="10">
                          <a:effectLst/>
                          <a:latin typeface="Times New Roman"/>
                          <a:ea typeface="Times New Roman"/>
                          <a:cs typeface="Times New Roman"/>
                        </a:rPr>
                        <a:t> </a:t>
                      </a:r>
                      <a:r>
                        <a:rPr lang="en-US" sz="1400" b="1">
                          <a:effectLst/>
                          <a:latin typeface="Times New Roman"/>
                          <a:ea typeface="Times New Roman"/>
                          <a:cs typeface="Times New Roman"/>
                        </a:rPr>
                        <a:t>выплат,</a:t>
                      </a:r>
                      <a:r>
                        <a:rPr lang="en-US" sz="1400" b="1" spc="-185">
                          <a:effectLst/>
                          <a:latin typeface="Times New Roman"/>
                          <a:ea typeface="Times New Roman"/>
                          <a:cs typeface="Times New Roman"/>
                        </a:rPr>
                        <a:t> </a:t>
                      </a:r>
                      <a:r>
                        <a:rPr lang="en-US" sz="1400" b="1">
                          <a:effectLst/>
                          <a:latin typeface="Times New Roman"/>
                          <a:ea typeface="Times New Roman"/>
                          <a:cs typeface="Times New Roman"/>
                        </a:rPr>
                        <a:t>тенге</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935">
                <a:tc gridSpan="7">
                  <a:txBody>
                    <a:bodyPr/>
                    <a:lstStyle/>
                    <a:p>
                      <a:pPr marL="2487295" marR="2492375" algn="ctr">
                        <a:spcBef>
                          <a:spcPts val="95"/>
                        </a:spcBef>
                        <a:spcAft>
                          <a:spcPts val="0"/>
                        </a:spcAft>
                      </a:pPr>
                      <a:r>
                        <a:rPr lang="en-US" sz="1400" b="1" i="1" dirty="0">
                          <a:effectLst/>
                          <a:latin typeface="Times New Roman"/>
                          <a:ea typeface="Times New Roman"/>
                          <a:cs typeface="Times New Roman"/>
                        </a:rPr>
                        <a:t>6</a:t>
                      </a:r>
                      <a:r>
                        <a:rPr lang="en-US" sz="1400" b="1" i="1" spc="35" dirty="0">
                          <a:effectLst/>
                          <a:latin typeface="Times New Roman"/>
                          <a:ea typeface="Times New Roman"/>
                          <a:cs typeface="Times New Roman"/>
                        </a:rPr>
                        <a:t> </a:t>
                      </a:r>
                      <a:r>
                        <a:rPr lang="en-US" sz="1400" b="1" i="1" dirty="0" err="1">
                          <a:effectLst/>
                          <a:latin typeface="Times New Roman"/>
                          <a:ea typeface="Times New Roman"/>
                          <a:cs typeface="Times New Roman"/>
                        </a:rPr>
                        <a:t>год</a:t>
                      </a:r>
                      <a:r>
                        <a:rPr lang="en-US" sz="1400" b="1" i="1" spc="35" dirty="0">
                          <a:effectLst/>
                          <a:latin typeface="Times New Roman"/>
                          <a:ea typeface="Times New Roman"/>
                          <a:cs typeface="Times New Roman"/>
                        </a:rPr>
                        <a:t> </a:t>
                      </a:r>
                      <a:r>
                        <a:rPr lang="en-US" sz="1400" b="1" i="1" dirty="0" err="1">
                          <a:effectLst/>
                          <a:latin typeface="Times New Roman"/>
                          <a:ea typeface="Times New Roman"/>
                          <a:cs typeface="Times New Roman"/>
                        </a:rPr>
                        <a:t>реализации</a:t>
                      </a:r>
                      <a:r>
                        <a:rPr lang="en-US" sz="1400" b="1" i="1" spc="40" dirty="0">
                          <a:effectLst/>
                          <a:latin typeface="Times New Roman"/>
                          <a:ea typeface="Times New Roman"/>
                          <a:cs typeface="Times New Roman"/>
                        </a:rPr>
                        <a:t> </a:t>
                      </a:r>
                      <a:r>
                        <a:rPr lang="en-US" sz="1400" b="1" i="1" dirty="0" err="1">
                          <a:effectLst/>
                          <a:latin typeface="Times New Roman"/>
                          <a:ea typeface="Times New Roman"/>
                          <a:cs typeface="Times New Roman"/>
                        </a:rPr>
                        <a:t>проекта</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11935">
                <a:tc>
                  <a:txBody>
                    <a:bodyPr/>
                    <a:lstStyle/>
                    <a:p>
                      <a:pPr marL="11430" algn="ctr">
                        <a:spcBef>
                          <a:spcPts val="130"/>
                        </a:spcBef>
                        <a:spcAft>
                          <a:spcPts val="0"/>
                        </a:spcAft>
                      </a:pPr>
                      <a:r>
                        <a:rPr lang="en-US" sz="1400">
                          <a:effectLst/>
                          <a:latin typeface="Times New Roman"/>
                          <a:ea typeface="Times New Roman"/>
                          <a:cs typeface="Times New Roman"/>
                        </a:rPr>
                        <a:t>1</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 algn="l">
                        <a:spcBef>
                          <a:spcPts val="130"/>
                        </a:spcBef>
                        <a:spcAft>
                          <a:spcPts val="0"/>
                        </a:spcAft>
                      </a:pPr>
                      <a:r>
                        <a:rPr lang="en-US" sz="1400">
                          <a:effectLst/>
                          <a:latin typeface="Times New Roman"/>
                          <a:ea typeface="Times New Roman"/>
                          <a:cs typeface="Times New Roman"/>
                        </a:rPr>
                        <a:t>Оборудование цеха,</a:t>
                      </a:r>
                      <a:r>
                        <a:rPr lang="en-US" sz="1400" spc="15">
                          <a:effectLst/>
                          <a:latin typeface="Times New Roman"/>
                          <a:ea typeface="Times New Roman"/>
                          <a:cs typeface="Times New Roman"/>
                        </a:rPr>
                        <a:t> </a:t>
                      </a:r>
                      <a:r>
                        <a:rPr lang="en-US" sz="1400">
                          <a:effectLst/>
                          <a:latin typeface="Times New Roman"/>
                          <a:ea typeface="Times New Roman"/>
                          <a:cs typeface="Times New Roman"/>
                        </a:rPr>
                        <a:t>30%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54610" algn="ctr">
                        <a:spcBef>
                          <a:spcPts val="130"/>
                        </a:spcBef>
                        <a:spcAft>
                          <a:spcPts val="0"/>
                        </a:spcAft>
                      </a:pPr>
                      <a:r>
                        <a:rPr lang="en-US" sz="1400">
                          <a:effectLst/>
                          <a:latin typeface="Times New Roman"/>
                          <a:ea typeface="Times New Roman"/>
                          <a:cs typeface="Times New Roman"/>
                        </a:rPr>
                        <a:t>61</a:t>
                      </a:r>
                      <a:r>
                        <a:rPr lang="en-US" sz="1400" spc="15">
                          <a:effectLst/>
                          <a:latin typeface="Times New Roman"/>
                          <a:ea typeface="Times New Roman"/>
                          <a:cs typeface="Times New Roman"/>
                        </a:rPr>
                        <a:t> </a:t>
                      </a:r>
                      <a:r>
                        <a:rPr lang="en-US" sz="1400">
                          <a:effectLst/>
                          <a:latin typeface="Times New Roman"/>
                          <a:ea typeface="Times New Roman"/>
                          <a:cs typeface="Times New Roman"/>
                        </a:rPr>
                        <a:t>808</a:t>
                      </a:r>
                      <a:r>
                        <a:rPr lang="en-US" sz="1400" spc="20">
                          <a:effectLst/>
                          <a:latin typeface="Times New Roman"/>
                          <a:ea typeface="Times New Roman"/>
                          <a:cs typeface="Times New Roman"/>
                        </a:rPr>
                        <a:t> </a:t>
                      </a:r>
                      <a:r>
                        <a:rPr lang="en-US" sz="1400">
                          <a:effectLst/>
                          <a:latin typeface="Times New Roman"/>
                          <a:ea typeface="Times New Roman"/>
                          <a:cs typeface="Times New Roman"/>
                        </a:rPr>
                        <a:t>640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18440" algn="r">
                        <a:spcBef>
                          <a:spcPts val="130"/>
                        </a:spcBef>
                        <a:spcAft>
                          <a:spcPts val="0"/>
                        </a:spcAft>
                      </a:pPr>
                      <a:r>
                        <a:rPr lang="en-US" sz="1400">
                          <a:effectLst/>
                          <a:latin typeface="Times New Roman"/>
                          <a:ea typeface="Times New Roman"/>
                          <a:cs typeface="Times New Roman"/>
                        </a:rPr>
                        <a:t>12</a:t>
                      </a:r>
                      <a:r>
                        <a:rPr lang="en-US" sz="1400" spc="15">
                          <a:effectLst/>
                          <a:latin typeface="Times New Roman"/>
                          <a:ea typeface="Times New Roman"/>
                          <a:cs typeface="Times New Roman"/>
                        </a:rPr>
                        <a:t> </a:t>
                      </a:r>
                      <a:r>
                        <a:rPr lang="en-US" sz="1400">
                          <a:effectLst/>
                          <a:latin typeface="Times New Roman"/>
                          <a:ea typeface="Times New Roman"/>
                          <a:cs typeface="Times New Roman"/>
                        </a:rPr>
                        <a:t>361</a:t>
                      </a:r>
                      <a:r>
                        <a:rPr lang="en-US" sz="1400" spc="20">
                          <a:effectLst/>
                          <a:latin typeface="Times New Roman"/>
                          <a:ea typeface="Times New Roman"/>
                          <a:cs typeface="Times New Roman"/>
                        </a:rPr>
                        <a:t> </a:t>
                      </a:r>
                      <a:r>
                        <a:rPr lang="en-US" sz="1400">
                          <a:effectLst/>
                          <a:latin typeface="Times New Roman"/>
                          <a:ea typeface="Times New Roman"/>
                          <a:cs typeface="Times New Roman"/>
                        </a:rPr>
                        <a:t>728</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a:effectLst/>
                          <a:latin typeface="Times New Roman"/>
                          <a:ea typeface="Times New Roman"/>
                          <a:cs typeface="Times New Roman"/>
                        </a:rPr>
                        <a:t> </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3340" algn="ctr">
                        <a:spcBef>
                          <a:spcPts val="130"/>
                        </a:spcBef>
                        <a:spcAft>
                          <a:spcPts val="0"/>
                        </a:spcAft>
                      </a:pPr>
                      <a:r>
                        <a:rPr lang="en-US" sz="1400">
                          <a:effectLst/>
                          <a:latin typeface="Times New Roman"/>
                          <a:ea typeface="Times New Roman"/>
                          <a:cs typeface="Times New Roman"/>
                        </a:rPr>
                        <a:t>49</a:t>
                      </a:r>
                      <a:r>
                        <a:rPr lang="en-US" sz="1400" spc="15">
                          <a:effectLst/>
                          <a:latin typeface="Times New Roman"/>
                          <a:ea typeface="Times New Roman"/>
                          <a:cs typeface="Times New Roman"/>
                        </a:rPr>
                        <a:t> </a:t>
                      </a:r>
                      <a:r>
                        <a:rPr lang="en-US" sz="1400">
                          <a:effectLst/>
                          <a:latin typeface="Times New Roman"/>
                          <a:ea typeface="Times New Roman"/>
                          <a:cs typeface="Times New Roman"/>
                        </a:rPr>
                        <a:t>446</a:t>
                      </a:r>
                      <a:r>
                        <a:rPr lang="en-US" sz="1400" spc="20">
                          <a:effectLst/>
                          <a:latin typeface="Times New Roman"/>
                          <a:ea typeface="Times New Roman"/>
                          <a:cs typeface="Times New Roman"/>
                        </a:rPr>
                        <a:t> </a:t>
                      </a:r>
                      <a:r>
                        <a:rPr lang="en-US" sz="1400">
                          <a:effectLst/>
                          <a:latin typeface="Times New Roman"/>
                          <a:ea typeface="Times New Roman"/>
                          <a:cs typeface="Times New Roman"/>
                        </a:rPr>
                        <a:t>912</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4305" marR="142240" algn="ctr">
                        <a:spcBef>
                          <a:spcPts val="130"/>
                        </a:spcBef>
                        <a:spcAft>
                          <a:spcPts val="0"/>
                        </a:spcAft>
                      </a:pPr>
                      <a:r>
                        <a:rPr lang="en-US" sz="1400">
                          <a:effectLst/>
                          <a:latin typeface="Times New Roman"/>
                          <a:ea typeface="Times New Roman"/>
                          <a:cs typeface="Times New Roman"/>
                        </a:rPr>
                        <a:t>12</a:t>
                      </a:r>
                      <a:r>
                        <a:rPr lang="en-US" sz="1400" spc="15">
                          <a:effectLst/>
                          <a:latin typeface="Times New Roman"/>
                          <a:ea typeface="Times New Roman"/>
                          <a:cs typeface="Times New Roman"/>
                        </a:rPr>
                        <a:t> </a:t>
                      </a:r>
                      <a:r>
                        <a:rPr lang="en-US" sz="1400">
                          <a:effectLst/>
                          <a:latin typeface="Times New Roman"/>
                          <a:ea typeface="Times New Roman"/>
                          <a:cs typeface="Times New Roman"/>
                        </a:rPr>
                        <a:t>361</a:t>
                      </a:r>
                      <a:r>
                        <a:rPr lang="en-US" sz="1400" spc="20">
                          <a:effectLst/>
                          <a:latin typeface="Times New Roman"/>
                          <a:ea typeface="Times New Roman"/>
                          <a:cs typeface="Times New Roman"/>
                        </a:rPr>
                        <a:t> </a:t>
                      </a:r>
                      <a:r>
                        <a:rPr lang="en-US" sz="1400">
                          <a:effectLst/>
                          <a:latin typeface="Times New Roman"/>
                          <a:ea typeface="Times New Roman"/>
                          <a:cs typeface="Times New Roman"/>
                        </a:rPr>
                        <a:t>728</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935">
                <a:tc>
                  <a:txBody>
                    <a:bodyPr/>
                    <a:lstStyle/>
                    <a:p>
                      <a:pPr marL="11430" algn="ctr">
                        <a:spcBef>
                          <a:spcPts val="130"/>
                        </a:spcBef>
                        <a:spcAft>
                          <a:spcPts val="0"/>
                        </a:spcAft>
                      </a:pPr>
                      <a:r>
                        <a:rPr lang="en-US" sz="1400">
                          <a:effectLst/>
                          <a:latin typeface="Times New Roman"/>
                          <a:ea typeface="Times New Roman"/>
                          <a:cs typeface="Times New Roman"/>
                        </a:rPr>
                        <a:t>2</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 algn="l">
                        <a:spcBef>
                          <a:spcPts val="130"/>
                        </a:spcBef>
                        <a:spcAft>
                          <a:spcPts val="0"/>
                        </a:spcAft>
                      </a:pPr>
                      <a:r>
                        <a:rPr lang="en-US" sz="1400">
                          <a:effectLst/>
                          <a:latin typeface="Times New Roman"/>
                          <a:ea typeface="Times New Roman"/>
                          <a:cs typeface="Times New Roman"/>
                        </a:rPr>
                        <a:t>Молочно-товарная</a:t>
                      </a:r>
                      <a:r>
                        <a:rPr lang="en-US" sz="1400" spc="20">
                          <a:effectLst/>
                          <a:latin typeface="Times New Roman"/>
                          <a:ea typeface="Times New Roman"/>
                          <a:cs typeface="Times New Roman"/>
                        </a:rPr>
                        <a:t> </a:t>
                      </a:r>
                      <a:r>
                        <a:rPr lang="en-US" sz="1400">
                          <a:effectLst/>
                          <a:latin typeface="Times New Roman"/>
                          <a:ea typeface="Times New Roman"/>
                          <a:cs typeface="Times New Roman"/>
                        </a:rPr>
                        <a:t>ферма,</a:t>
                      </a:r>
                      <a:r>
                        <a:rPr lang="en-US" sz="1400" spc="25">
                          <a:effectLst/>
                          <a:latin typeface="Times New Roman"/>
                          <a:ea typeface="Times New Roman"/>
                          <a:cs typeface="Times New Roman"/>
                        </a:rPr>
                        <a:t> </a:t>
                      </a:r>
                      <a:r>
                        <a:rPr lang="en-US" sz="1400">
                          <a:effectLst/>
                          <a:latin typeface="Times New Roman"/>
                          <a:ea typeface="Times New Roman"/>
                          <a:cs typeface="Times New Roman"/>
                        </a:rPr>
                        <a:t>10%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54610" algn="ctr">
                        <a:spcBef>
                          <a:spcPts val="130"/>
                        </a:spcBef>
                        <a:spcAft>
                          <a:spcPts val="0"/>
                        </a:spcAft>
                      </a:pPr>
                      <a:r>
                        <a:rPr lang="en-US" sz="1400">
                          <a:effectLst/>
                          <a:latin typeface="Times New Roman"/>
                          <a:ea typeface="Times New Roman"/>
                          <a:cs typeface="Times New Roman"/>
                        </a:rPr>
                        <a:t>44</a:t>
                      </a:r>
                      <a:r>
                        <a:rPr lang="en-US" sz="1400" spc="15">
                          <a:effectLst/>
                          <a:latin typeface="Times New Roman"/>
                          <a:ea typeface="Times New Roman"/>
                          <a:cs typeface="Times New Roman"/>
                        </a:rPr>
                        <a:t> </a:t>
                      </a:r>
                      <a:r>
                        <a:rPr lang="en-US" sz="1400">
                          <a:effectLst/>
                          <a:latin typeface="Times New Roman"/>
                          <a:ea typeface="Times New Roman"/>
                          <a:cs typeface="Times New Roman"/>
                        </a:rPr>
                        <a:t>176</a:t>
                      </a:r>
                      <a:r>
                        <a:rPr lang="en-US" sz="1400" spc="20">
                          <a:effectLst/>
                          <a:latin typeface="Times New Roman"/>
                          <a:ea typeface="Times New Roman"/>
                          <a:cs typeface="Times New Roman"/>
                        </a:rPr>
                        <a:t> </a:t>
                      </a:r>
                      <a:r>
                        <a:rPr lang="en-US" sz="1400">
                          <a:effectLst/>
                          <a:latin typeface="Times New Roman"/>
                          <a:ea typeface="Times New Roman"/>
                          <a:cs typeface="Times New Roman"/>
                        </a:rPr>
                        <a:t>980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44475" algn="r">
                        <a:spcBef>
                          <a:spcPts val="130"/>
                        </a:spcBef>
                        <a:spcAft>
                          <a:spcPts val="0"/>
                        </a:spcAft>
                      </a:pPr>
                      <a:r>
                        <a:rPr lang="en-US" sz="1400">
                          <a:effectLst/>
                          <a:latin typeface="Times New Roman"/>
                          <a:ea typeface="Times New Roman"/>
                          <a:cs typeface="Times New Roman"/>
                        </a:rPr>
                        <a:t>8</a:t>
                      </a:r>
                      <a:r>
                        <a:rPr lang="en-US" sz="1400" spc="15">
                          <a:effectLst/>
                          <a:latin typeface="Times New Roman"/>
                          <a:ea typeface="Times New Roman"/>
                          <a:cs typeface="Times New Roman"/>
                        </a:rPr>
                        <a:t> </a:t>
                      </a:r>
                      <a:r>
                        <a:rPr lang="en-US" sz="1400">
                          <a:effectLst/>
                          <a:latin typeface="Times New Roman"/>
                          <a:ea typeface="Times New Roman"/>
                          <a:cs typeface="Times New Roman"/>
                        </a:rPr>
                        <a:t>835</a:t>
                      </a:r>
                      <a:r>
                        <a:rPr lang="en-US" sz="1400" spc="15">
                          <a:effectLst/>
                          <a:latin typeface="Times New Roman"/>
                          <a:ea typeface="Times New Roman"/>
                          <a:cs typeface="Times New Roman"/>
                        </a:rPr>
                        <a:t> </a:t>
                      </a:r>
                      <a:r>
                        <a:rPr lang="en-US" sz="1400">
                          <a:effectLst/>
                          <a:latin typeface="Times New Roman"/>
                          <a:ea typeface="Times New Roman"/>
                          <a:cs typeface="Times New Roman"/>
                        </a:rPr>
                        <a:t>396</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0345" algn="r">
                        <a:spcBef>
                          <a:spcPts val="130"/>
                        </a:spcBef>
                        <a:spcAft>
                          <a:spcPts val="0"/>
                        </a:spcAft>
                      </a:pPr>
                      <a:r>
                        <a:rPr lang="en-US" sz="1400">
                          <a:effectLst/>
                          <a:latin typeface="Times New Roman"/>
                          <a:ea typeface="Times New Roman"/>
                          <a:cs typeface="Times New Roman"/>
                        </a:rPr>
                        <a:t>662</a:t>
                      </a:r>
                      <a:r>
                        <a:rPr lang="en-US" sz="1400" spc="20">
                          <a:effectLst/>
                          <a:latin typeface="Times New Roman"/>
                          <a:ea typeface="Times New Roman"/>
                          <a:cs typeface="Times New Roman"/>
                        </a:rPr>
                        <a:t> </a:t>
                      </a:r>
                      <a:r>
                        <a:rPr lang="en-US" sz="1400">
                          <a:effectLst/>
                          <a:latin typeface="Times New Roman"/>
                          <a:ea typeface="Times New Roman"/>
                          <a:cs typeface="Times New Roman"/>
                        </a:rPr>
                        <a:t>655</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3340" algn="ctr">
                        <a:spcBef>
                          <a:spcPts val="130"/>
                        </a:spcBef>
                        <a:spcAft>
                          <a:spcPts val="0"/>
                        </a:spcAft>
                      </a:pPr>
                      <a:r>
                        <a:rPr lang="en-US" sz="1400">
                          <a:effectLst/>
                          <a:latin typeface="Times New Roman"/>
                          <a:ea typeface="Times New Roman"/>
                          <a:cs typeface="Times New Roman"/>
                        </a:rPr>
                        <a:t>35</a:t>
                      </a:r>
                      <a:r>
                        <a:rPr lang="en-US" sz="1400" spc="15">
                          <a:effectLst/>
                          <a:latin typeface="Times New Roman"/>
                          <a:ea typeface="Times New Roman"/>
                          <a:cs typeface="Times New Roman"/>
                        </a:rPr>
                        <a:t> </a:t>
                      </a:r>
                      <a:r>
                        <a:rPr lang="en-US" sz="1400">
                          <a:effectLst/>
                          <a:latin typeface="Times New Roman"/>
                          <a:ea typeface="Times New Roman"/>
                          <a:cs typeface="Times New Roman"/>
                        </a:rPr>
                        <a:t>341</a:t>
                      </a:r>
                      <a:r>
                        <a:rPr lang="en-US" sz="1400" spc="20">
                          <a:effectLst/>
                          <a:latin typeface="Times New Roman"/>
                          <a:ea typeface="Times New Roman"/>
                          <a:cs typeface="Times New Roman"/>
                        </a:rPr>
                        <a:t> </a:t>
                      </a:r>
                      <a:r>
                        <a:rPr lang="en-US" sz="1400">
                          <a:effectLst/>
                          <a:latin typeface="Times New Roman"/>
                          <a:ea typeface="Times New Roman"/>
                          <a:cs typeface="Times New Roman"/>
                        </a:rPr>
                        <a:t>584</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4305" marR="142240" algn="ctr">
                        <a:spcBef>
                          <a:spcPts val="130"/>
                        </a:spcBef>
                        <a:spcAft>
                          <a:spcPts val="0"/>
                        </a:spcAft>
                      </a:pPr>
                      <a:r>
                        <a:rPr lang="en-US" sz="1400">
                          <a:effectLst/>
                          <a:latin typeface="Times New Roman"/>
                          <a:ea typeface="Times New Roman"/>
                          <a:cs typeface="Times New Roman"/>
                        </a:rPr>
                        <a:t>9</a:t>
                      </a:r>
                      <a:r>
                        <a:rPr lang="en-US" sz="1400" spc="15">
                          <a:effectLst/>
                          <a:latin typeface="Times New Roman"/>
                          <a:ea typeface="Times New Roman"/>
                          <a:cs typeface="Times New Roman"/>
                        </a:rPr>
                        <a:t> </a:t>
                      </a:r>
                      <a:r>
                        <a:rPr lang="en-US" sz="1400">
                          <a:effectLst/>
                          <a:latin typeface="Times New Roman"/>
                          <a:ea typeface="Times New Roman"/>
                          <a:cs typeface="Times New Roman"/>
                        </a:rPr>
                        <a:t>498</a:t>
                      </a:r>
                      <a:r>
                        <a:rPr lang="en-US" sz="1400" spc="15">
                          <a:effectLst/>
                          <a:latin typeface="Times New Roman"/>
                          <a:ea typeface="Times New Roman"/>
                          <a:cs typeface="Times New Roman"/>
                        </a:rPr>
                        <a:t> </a:t>
                      </a:r>
                      <a:r>
                        <a:rPr lang="en-US" sz="1400">
                          <a:effectLst/>
                          <a:latin typeface="Times New Roman"/>
                          <a:ea typeface="Times New Roman"/>
                          <a:cs typeface="Times New Roman"/>
                        </a:rPr>
                        <a:t>051</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935">
                <a:tc gridSpan="2">
                  <a:txBody>
                    <a:bodyPr/>
                    <a:lstStyle/>
                    <a:p>
                      <a:pPr algn="l">
                        <a:spcAft>
                          <a:spcPts val="0"/>
                        </a:spcAft>
                      </a:pPr>
                      <a:r>
                        <a:rPr lang="en-US" sz="1400">
                          <a:effectLst/>
                          <a:latin typeface="Times New Roman"/>
                          <a:ea typeface="Times New Roman"/>
                          <a:cs typeface="Times New Roman"/>
                        </a:rPr>
                        <a:t> </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hMerge="1">
                  <a:txBody>
                    <a:bodyPr/>
                    <a:lstStyle/>
                    <a:p>
                      <a:endParaRPr lang="ru-RU"/>
                    </a:p>
                  </a:txBody>
                  <a:tcPr/>
                </a:tc>
                <a:tc>
                  <a:txBody>
                    <a:bodyPr/>
                    <a:lstStyle/>
                    <a:p>
                      <a:pPr marL="46990" marR="54610" algn="ctr">
                        <a:spcBef>
                          <a:spcPts val="145"/>
                        </a:spcBef>
                        <a:spcAft>
                          <a:spcPts val="0"/>
                        </a:spcAft>
                      </a:pPr>
                      <a:r>
                        <a:rPr lang="en-US" sz="1400" b="1" i="1">
                          <a:effectLst/>
                          <a:latin typeface="Times New Roman"/>
                          <a:ea typeface="Times New Roman"/>
                          <a:cs typeface="Times New Roman"/>
                        </a:rPr>
                        <a:t>105</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985</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620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R="228600" algn="r">
                        <a:spcBef>
                          <a:spcPts val="145"/>
                        </a:spcBef>
                        <a:spcAft>
                          <a:spcPts val="0"/>
                        </a:spcAft>
                      </a:pPr>
                      <a:r>
                        <a:rPr lang="en-US" sz="1400" b="1" i="1">
                          <a:effectLst/>
                          <a:latin typeface="Times New Roman"/>
                          <a:ea typeface="Times New Roman"/>
                          <a:cs typeface="Times New Roman"/>
                        </a:rPr>
                        <a:t>21</a:t>
                      </a:r>
                      <a:r>
                        <a:rPr lang="en-US" sz="1400" b="1" i="1" spc="15">
                          <a:effectLst/>
                          <a:latin typeface="Times New Roman"/>
                          <a:ea typeface="Times New Roman"/>
                          <a:cs typeface="Times New Roman"/>
                        </a:rPr>
                        <a:t> </a:t>
                      </a:r>
                      <a:r>
                        <a:rPr lang="en-US" sz="1400" b="1" i="1">
                          <a:effectLst/>
                          <a:latin typeface="Times New Roman"/>
                          <a:ea typeface="Times New Roman"/>
                          <a:cs typeface="Times New Roman"/>
                        </a:rPr>
                        <a:t>197</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124</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R="229235" algn="r">
                        <a:spcBef>
                          <a:spcPts val="145"/>
                        </a:spcBef>
                        <a:spcAft>
                          <a:spcPts val="0"/>
                        </a:spcAft>
                      </a:pPr>
                      <a:r>
                        <a:rPr lang="en-US" sz="1400" b="1" i="1">
                          <a:effectLst/>
                          <a:latin typeface="Times New Roman"/>
                          <a:ea typeface="Times New Roman"/>
                          <a:cs typeface="Times New Roman"/>
                        </a:rPr>
                        <a:t>662</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655</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46355" marR="53340" algn="ctr">
                        <a:spcBef>
                          <a:spcPts val="145"/>
                        </a:spcBef>
                        <a:spcAft>
                          <a:spcPts val="0"/>
                        </a:spcAft>
                      </a:pPr>
                      <a:r>
                        <a:rPr lang="en-US" sz="1400" b="1" i="1">
                          <a:effectLst/>
                          <a:latin typeface="Times New Roman"/>
                          <a:ea typeface="Times New Roman"/>
                          <a:cs typeface="Times New Roman"/>
                        </a:rPr>
                        <a:t>84</a:t>
                      </a:r>
                      <a:r>
                        <a:rPr lang="en-US" sz="1400" b="1" i="1" spc="15">
                          <a:effectLst/>
                          <a:latin typeface="Times New Roman"/>
                          <a:ea typeface="Times New Roman"/>
                          <a:cs typeface="Times New Roman"/>
                        </a:rPr>
                        <a:t> </a:t>
                      </a:r>
                      <a:r>
                        <a:rPr lang="en-US" sz="1400" b="1" i="1">
                          <a:effectLst/>
                          <a:latin typeface="Times New Roman"/>
                          <a:ea typeface="Times New Roman"/>
                          <a:cs typeface="Times New Roman"/>
                        </a:rPr>
                        <a:t>788</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496</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54305" marR="159385" algn="ctr">
                        <a:spcBef>
                          <a:spcPts val="145"/>
                        </a:spcBef>
                        <a:spcAft>
                          <a:spcPts val="0"/>
                        </a:spcAft>
                      </a:pPr>
                      <a:r>
                        <a:rPr lang="en-US" sz="1400" b="1" i="1">
                          <a:effectLst/>
                          <a:latin typeface="Times New Roman"/>
                          <a:ea typeface="Times New Roman"/>
                          <a:cs typeface="Times New Roman"/>
                        </a:rPr>
                        <a:t>21</a:t>
                      </a:r>
                      <a:r>
                        <a:rPr lang="en-US" sz="1400" b="1" i="1" spc="15">
                          <a:effectLst/>
                          <a:latin typeface="Times New Roman"/>
                          <a:ea typeface="Times New Roman"/>
                          <a:cs typeface="Times New Roman"/>
                        </a:rPr>
                        <a:t> </a:t>
                      </a:r>
                      <a:r>
                        <a:rPr lang="en-US" sz="1400" b="1" i="1">
                          <a:effectLst/>
                          <a:latin typeface="Times New Roman"/>
                          <a:ea typeface="Times New Roman"/>
                          <a:cs typeface="Times New Roman"/>
                        </a:rPr>
                        <a:t>859</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779</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r>
              <a:tr h="111935">
                <a:tc gridSpan="7">
                  <a:txBody>
                    <a:bodyPr/>
                    <a:lstStyle/>
                    <a:p>
                      <a:pPr marL="2487295" marR="2492375" algn="ctr">
                        <a:spcBef>
                          <a:spcPts val="95"/>
                        </a:spcBef>
                        <a:spcAft>
                          <a:spcPts val="0"/>
                        </a:spcAft>
                      </a:pPr>
                      <a:r>
                        <a:rPr lang="en-US" sz="1400" b="1" i="1" dirty="0">
                          <a:effectLst/>
                          <a:latin typeface="Times New Roman"/>
                          <a:ea typeface="Times New Roman"/>
                          <a:cs typeface="Times New Roman"/>
                        </a:rPr>
                        <a:t>7</a:t>
                      </a:r>
                      <a:r>
                        <a:rPr lang="en-US" sz="1400" b="1" i="1" spc="35" dirty="0">
                          <a:effectLst/>
                          <a:latin typeface="Times New Roman"/>
                          <a:ea typeface="Times New Roman"/>
                          <a:cs typeface="Times New Roman"/>
                        </a:rPr>
                        <a:t> </a:t>
                      </a:r>
                      <a:r>
                        <a:rPr lang="en-US" sz="1400" b="1" i="1" dirty="0" err="1">
                          <a:effectLst/>
                          <a:latin typeface="Times New Roman"/>
                          <a:ea typeface="Times New Roman"/>
                          <a:cs typeface="Times New Roman"/>
                        </a:rPr>
                        <a:t>год</a:t>
                      </a:r>
                      <a:r>
                        <a:rPr lang="en-US" sz="1400" b="1" i="1" spc="35" dirty="0">
                          <a:effectLst/>
                          <a:latin typeface="Times New Roman"/>
                          <a:ea typeface="Times New Roman"/>
                          <a:cs typeface="Times New Roman"/>
                        </a:rPr>
                        <a:t> </a:t>
                      </a:r>
                      <a:r>
                        <a:rPr lang="en-US" sz="1400" b="1" i="1" dirty="0" err="1">
                          <a:effectLst/>
                          <a:latin typeface="Times New Roman"/>
                          <a:ea typeface="Times New Roman"/>
                          <a:cs typeface="Times New Roman"/>
                        </a:rPr>
                        <a:t>реализации</a:t>
                      </a:r>
                      <a:r>
                        <a:rPr lang="en-US" sz="1400" b="1" i="1" spc="40" dirty="0">
                          <a:effectLst/>
                          <a:latin typeface="Times New Roman"/>
                          <a:ea typeface="Times New Roman"/>
                          <a:cs typeface="Times New Roman"/>
                        </a:rPr>
                        <a:t> </a:t>
                      </a:r>
                      <a:r>
                        <a:rPr lang="en-US" sz="1400" b="1" i="1" dirty="0" err="1">
                          <a:effectLst/>
                          <a:latin typeface="Times New Roman"/>
                          <a:ea typeface="Times New Roman"/>
                          <a:cs typeface="Times New Roman"/>
                        </a:rPr>
                        <a:t>проекта</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11935">
                <a:tc>
                  <a:txBody>
                    <a:bodyPr/>
                    <a:lstStyle/>
                    <a:p>
                      <a:pPr marL="11430" algn="ctr">
                        <a:spcBef>
                          <a:spcPts val="130"/>
                        </a:spcBef>
                        <a:spcAft>
                          <a:spcPts val="0"/>
                        </a:spcAft>
                      </a:pPr>
                      <a:r>
                        <a:rPr lang="en-US" sz="1400">
                          <a:effectLst/>
                          <a:latin typeface="Times New Roman"/>
                          <a:ea typeface="Times New Roman"/>
                          <a:cs typeface="Times New Roman"/>
                        </a:rPr>
                        <a:t>1</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 algn="l">
                        <a:spcBef>
                          <a:spcPts val="130"/>
                        </a:spcBef>
                        <a:spcAft>
                          <a:spcPts val="0"/>
                        </a:spcAft>
                      </a:pPr>
                      <a:r>
                        <a:rPr lang="en-US" sz="1400">
                          <a:effectLst/>
                          <a:latin typeface="Times New Roman"/>
                          <a:ea typeface="Times New Roman"/>
                          <a:cs typeface="Times New Roman"/>
                        </a:rPr>
                        <a:t>Оборудование цеха,</a:t>
                      </a:r>
                      <a:r>
                        <a:rPr lang="en-US" sz="1400" spc="15">
                          <a:effectLst/>
                          <a:latin typeface="Times New Roman"/>
                          <a:ea typeface="Times New Roman"/>
                          <a:cs typeface="Times New Roman"/>
                        </a:rPr>
                        <a:t> </a:t>
                      </a:r>
                      <a:r>
                        <a:rPr lang="en-US" sz="1400">
                          <a:effectLst/>
                          <a:latin typeface="Times New Roman"/>
                          <a:ea typeface="Times New Roman"/>
                          <a:cs typeface="Times New Roman"/>
                        </a:rPr>
                        <a:t>30%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54610" algn="ctr">
                        <a:spcBef>
                          <a:spcPts val="130"/>
                        </a:spcBef>
                        <a:spcAft>
                          <a:spcPts val="0"/>
                        </a:spcAft>
                      </a:pPr>
                      <a:r>
                        <a:rPr lang="en-US" sz="1400">
                          <a:effectLst/>
                          <a:latin typeface="Times New Roman"/>
                          <a:ea typeface="Times New Roman"/>
                          <a:cs typeface="Times New Roman"/>
                        </a:rPr>
                        <a:t>49</a:t>
                      </a:r>
                      <a:r>
                        <a:rPr lang="en-US" sz="1400" spc="15">
                          <a:effectLst/>
                          <a:latin typeface="Times New Roman"/>
                          <a:ea typeface="Times New Roman"/>
                          <a:cs typeface="Times New Roman"/>
                        </a:rPr>
                        <a:t> </a:t>
                      </a:r>
                      <a:r>
                        <a:rPr lang="en-US" sz="1400">
                          <a:effectLst/>
                          <a:latin typeface="Times New Roman"/>
                          <a:ea typeface="Times New Roman"/>
                          <a:cs typeface="Times New Roman"/>
                        </a:rPr>
                        <a:t>446</a:t>
                      </a:r>
                      <a:r>
                        <a:rPr lang="en-US" sz="1400" spc="20">
                          <a:effectLst/>
                          <a:latin typeface="Times New Roman"/>
                          <a:ea typeface="Times New Roman"/>
                          <a:cs typeface="Times New Roman"/>
                        </a:rPr>
                        <a:t> </a:t>
                      </a:r>
                      <a:r>
                        <a:rPr lang="en-US" sz="1400">
                          <a:effectLst/>
                          <a:latin typeface="Times New Roman"/>
                          <a:ea typeface="Times New Roman"/>
                          <a:cs typeface="Times New Roman"/>
                        </a:rPr>
                        <a:t>912</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18440" algn="r">
                        <a:spcBef>
                          <a:spcPts val="130"/>
                        </a:spcBef>
                        <a:spcAft>
                          <a:spcPts val="0"/>
                        </a:spcAft>
                      </a:pPr>
                      <a:r>
                        <a:rPr lang="en-US" sz="1400">
                          <a:effectLst/>
                          <a:latin typeface="Times New Roman"/>
                          <a:ea typeface="Times New Roman"/>
                          <a:cs typeface="Times New Roman"/>
                        </a:rPr>
                        <a:t>12</a:t>
                      </a:r>
                      <a:r>
                        <a:rPr lang="en-US" sz="1400" spc="15">
                          <a:effectLst/>
                          <a:latin typeface="Times New Roman"/>
                          <a:ea typeface="Times New Roman"/>
                          <a:cs typeface="Times New Roman"/>
                        </a:rPr>
                        <a:t> </a:t>
                      </a:r>
                      <a:r>
                        <a:rPr lang="en-US" sz="1400">
                          <a:effectLst/>
                          <a:latin typeface="Times New Roman"/>
                          <a:ea typeface="Times New Roman"/>
                          <a:cs typeface="Times New Roman"/>
                        </a:rPr>
                        <a:t>361</a:t>
                      </a:r>
                      <a:r>
                        <a:rPr lang="en-US" sz="1400" spc="20">
                          <a:effectLst/>
                          <a:latin typeface="Times New Roman"/>
                          <a:ea typeface="Times New Roman"/>
                          <a:cs typeface="Times New Roman"/>
                        </a:rPr>
                        <a:t> </a:t>
                      </a:r>
                      <a:r>
                        <a:rPr lang="en-US" sz="1400">
                          <a:effectLst/>
                          <a:latin typeface="Times New Roman"/>
                          <a:ea typeface="Times New Roman"/>
                          <a:cs typeface="Times New Roman"/>
                        </a:rPr>
                        <a:t>728</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a:effectLst/>
                          <a:latin typeface="Times New Roman"/>
                          <a:ea typeface="Times New Roman"/>
                          <a:cs typeface="Times New Roman"/>
                        </a:rPr>
                        <a:t> </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3340" algn="ctr">
                        <a:spcBef>
                          <a:spcPts val="130"/>
                        </a:spcBef>
                        <a:spcAft>
                          <a:spcPts val="0"/>
                        </a:spcAft>
                      </a:pPr>
                      <a:r>
                        <a:rPr lang="en-US" sz="1400">
                          <a:effectLst/>
                          <a:latin typeface="Times New Roman"/>
                          <a:ea typeface="Times New Roman"/>
                          <a:cs typeface="Times New Roman"/>
                        </a:rPr>
                        <a:t>37</a:t>
                      </a:r>
                      <a:r>
                        <a:rPr lang="en-US" sz="1400" spc="15">
                          <a:effectLst/>
                          <a:latin typeface="Times New Roman"/>
                          <a:ea typeface="Times New Roman"/>
                          <a:cs typeface="Times New Roman"/>
                        </a:rPr>
                        <a:t> </a:t>
                      </a:r>
                      <a:r>
                        <a:rPr lang="en-US" sz="1400">
                          <a:effectLst/>
                          <a:latin typeface="Times New Roman"/>
                          <a:ea typeface="Times New Roman"/>
                          <a:cs typeface="Times New Roman"/>
                        </a:rPr>
                        <a:t>085</a:t>
                      </a:r>
                      <a:r>
                        <a:rPr lang="en-US" sz="1400" spc="20">
                          <a:effectLst/>
                          <a:latin typeface="Times New Roman"/>
                          <a:ea typeface="Times New Roman"/>
                          <a:cs typeface="Times New Roman"/>
                        </a:rPr>
                        <a:t> </a:t>
                      </a:r>
                      <a:r>
                        <a:rPr lang="en-US" sz="1400">
                          <a:effectLst/>
                          <a:latin typeface="Times New Roman"/>
                          <a:ea typeface="Times New Roman"/>
                          <a:cs typeface="Times New Roman"/>
                        </a:rPr>
                        <a:t>184</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4305" marR="142240" algn="ctr">
                        <a:spcBef>
                          <a:spcPts val="130"/>
                        </a:spcBef>
                        <a:spcAft>
                          <a:spcPts val="0"/>
                        </a:spcAft>
                      </a:pPr>
                      <a:r>
                        <a:rPr lang="en-US" sz="1400">
                          <a:effectLst/>
                          <a:latin typeface="Times New Roman"/>
                          <a:ea typeface="Times New Roman"/>
                          <a:cs typeface="Times New Roman"/>
                        </a:rPr>
                        <a:t>12</a:t>
                      </a:r>
                      <a:r>
                        <a:rPr lang="en-US" sz="1400" spc="15">
                          <a:effectLst/>
                          <a:latin typeface="Times New Roman"/>
                          <a:ea typeface="Times New Roman"/>
                          <a:cs typeface="Times New Roman"/>
                        </a:rPr>
                        <a:t> </a:t>
                      </a:r>
                      <a:r>
                        <a:rPr lang="en-US" sz="1400">
                          <a:effectLst/>
                          <a:latin typeface="Times New Roman"/>
                          <a:ea typeface="Times New Roman"/>
                          <a:cs typeface="Times New Roman"/>
                        </a:rPr>
                        <a:t>361</a:t>
                      </a:r>
                      <a:r>
                        <a:rPr lang="en-US" sz="1400" spc="20">
                          <a:effectLst/>
                          <a:latin typeface="Times New Roman"/>
                          <a:ea typeface="Times New Roman"/>
                          <a:cs typeface="Times New Roman"/>
                        </a:rPr>
                        <a:t> </a:t>
                      </a:r>
                      <a:r>
                        <a:rPr lang="en-US" sz="1400">
                          <a:effectLst/>
                          <a:latin typeface="Times New Roman"/>
                          <a:ea typeface="Times New Roman"/>
                          <a:cs typeface="Times New Roman"/>
                        </a:rPr>
                        <a:t>728</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935">
                <a:tc>
                  <a:txBody>
                    <a:bodyPr/>
                    <a:lstStyle/>
                    <a:p>
                      <a:pPr marL="11430" algn="ctr">
                        <a:spcBef>
                          <a:spcPts val="130"/>
                        </a:spcBef>
                        <a:spcAft>
                          <a:spcPts val="0"/>
                        </a:spcAft>
                      </a:pPr>
                      <a:r>
                        <a:rPr lang="en-US" sz="1400">
                          <a:effectLst/>
                          <a:latin typeface="Times New Roman"/>
                          <a:ea typeface="Times New Roman"/>
                          <a:cs typeface="Times New Roman"/>
                        </a:rPr>
                        <a:t>2</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 algn="l">
                        <a:spcBef>
                          <a:spcPts val="130"/>
                        </a:spcBef>
                        <a:spcAft>
                          <a:spcPts val="0"/>
                        </a:spcAft>
                      </a:pPr>
                      <a:r>
                        <a:rPr lang="en-US" sz="1400">
                          <a:effectLst/>
                          <a:latin typeface="Times New Roman"/>
                          <a:ea typeface="Times New Roman"/>
                          <a:cs typeface="Times New Roman"/>
                        </a:rPr>
                        <a:t>Молочно-товарная</a:t>
                      </a:r>
                      <a:r>
                        <a:rPr lang="en-US" sz="1400" spc="20">
                          <a:effectLst/>
                          <a:latin typeface="Times New Roman"/>
                          <a:ea typeface="Times New Roman"/>
                          <a:cs typeface="Times New Roman"/>
                        </a:rPr>
                        <a:t> </a:t>
                      </a:r>
                      <a:r>
                        <a:rPr lang="en-US" sz="1400">
                          <a:effectLst/>
                          <a:latin typeface="Times New Roman"/>
                          <a:ea typeface="Times New Roman"/>
                          <a:cs typeface="Times New Roman"/>
                        </a:rPr>
                        <a:t>ферма,</a:t>
                      </a:r>
                      <a:r>
                        <a:rPr lang="en-US" sz="1400" spc="25">
                          <a:effectLst/>
                          <a:latin typeface="Times New Roman"/>
                          <a:ea typeface="Times New Roman"/>
                          <a:cs typeface="Times New Roman"/>
                        </a:rPr>
                        <a:t> </a:t>
                      </a:r>
                      <a:r>
                        <a:rPr lang="en-US" sz="1400">
                          <a:effectLst/>
                          <a:latin typeface="Times New Roman"/>
                          <a:ea typeface="Times New Roman"/>
                          <a:cs typeface="Times New Roman"/>
                        </a:rPr>
                        <a:t>10%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54610" algn="ctr">
                        <a:spcBef>
                          <a:spcPts val="130"/>
                        </a:spcBef>
                        <a:spcAft>
                          <a:spcPts val="0"/>
                        </a:spcAft>
                      </a:pPr>
                      <a:r>
                        <a:rPr lang="en-US" sz="1400">
                          <a:effectLst/>
                          <a:latin typeface="Times New Roman"/>
                          <a:ea typeface="Times New Roman"/>
                          <a:cs typeface="Times New Roman"/>
                        </a:rPr>
                        <a:t>35</a:t>
                      </a:r>
                      <a:r>
                        <a:rPr lang="en-US" sz="1400" spc="15">
                          <a:effectLst/>
                          <a:latin typeface="Times New Roman"/>
                          <a:ea typeface="Times New Roman"/>
                          <a:cs typeface="Times New Roman"/>
                        </a:rPr>
                        <a:t> </a:t>
                      </a:r>
                      <a:r>
                        <a:rPr lang="en-US" sz="1400">
                          <a:effectLst/>
                          <a:latin typeface="Times New Roman"/>
                          <a:ea typeface="Times New Roman"/>
                          <a:cs typeface="Times New Roman"/>
                        </a:rPr>
                        <a:t>341</a:t>
                      </a:r>
                      <a:r>
                        <a:rPr lang="en-US" sz="1400" spc="20">
                          <a:effectLst/>
                          <a:latin typeface="Times New Roman"/>
                          <a:ea typeface="Times New Roman"/>
                          <a:cs typeface="Times New Roman"/>
                        </a:rPr>
                        <a:t> </a:t>
                      </a:r>
                      <a:r>
                        <a:rPr lang="en-US" sz="1400">
                          <a:effectLst/>
                          <a:latin typeface="Times New Roman"/>
                          <a:ea typeface="Times New Roman"/>
                          <a:cs typeface="Times New Roman"/>
                        </a:rPr>
                        <a:t>584</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44475" algn="r">
                        <a:spcBef>
                          <a:spcPts val="130"/>
                        </a:spcBef>
                        <a:spcAft>
                          <a:spcPts val="0"/>
                        </a:spcAft>
                      </a:pPr>
                      <a:r>
                        <a:rPr lang="en-US" sz="1400">
                          <a:effectLst/>
                          <a:latin typeface="Times New Roman"/>
                          <a:ea typeface="Times New Roman"/>
                          <a:cs typeface="Times New Roman"/>
                        </a:rPr>
                        <a:t>8</a:t>
                      </a:r>
                      <a:r>
                        <a:rPr lang="en-US" sz="1400" spc="15">
                          <a:effectLst/>
                          <a:latin typeface="Times New Roman"/>
                          <a:ea typeface="Times New Roman"/>
                          <a:cs typeface="Times New Roman"/>
                        </a:rPr>
                        <a:t> </a:t>
                      </a:r>
                      <a:r>
                        <a:rPr lang="en-US" sz="1400">
                          <a:effectLst/>
                          <a:latin typeface="Times New Roman"/>
                          <a:ea typeface="Times New Roman"/>
                          <a:cs typeface="Times New Roman"/>
                        </a:rPr>
                        <a:t>835</a:t>
                      </a:r>
                      <a:r>
                        <a:rPr lang="en-US" sz="1400" spc="15">
                          <a:effectLst/>
                          <a:latin typeface="Times New Roman"/>
                          <a:ea typeface="Times New Roman"/>
                          <a:cs typeface="Times New Roman"/>
                        </a:rPr>
                        <a:t> </a:t>
                      </a:r>
                      <a:r>
                        <a:rPr lang="en-US" sz="1400">
                          <a:effectLst/>
                          <a:latin typeface="Times New Roman"/>
                          <a:ea typeface="Times New Roman"/>
                          <a:cs typeface="Times New Roman"/>
                        </a:rPr>
                        <a:t>396</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0345" algn="r">
                        <a:spcBef>
                          <a:spcPts val="130"/>
                        </a:spcBef>
                        <a:spcAft>
                          <a:spcPts val="0"/>
                        </a:spcAft>
                      </a:pPr>
                      <a:r>
                        <a:rPr lang="en-US" sz="1400">
                          <a:effectLst/>
                          <a:latin typeface="Times New Roman"/>
                          <a:ea typeface="Times New Roman"/>
                          <a:cs typeface="Times New Roman"/>
                        </a:rPr>
                        <a:t>530</a:t>
                      </a:r>
                      <a:r>
                        <a:rPr lang="en-US" sz="1400" spc="20">
                          <a:effectLst/>
                          <a:latin typeface="Times New Roman"/>
                          <a:ea typeface="Times New Roman"/>
                          <a:cs typeface="Times New Roman"/>
                        </a:rPr>
                        <a:t> </a:t>
                      </a:r>
                      <a:r>
                        <a:rPr lang="en-US" sz="1400">
                          <a:effectLst/>
                          <a:latin typeface="Times New Roman"/>
                          <a:ea typeface="Times New Roman"/>
                          <a:cs typeface="Times New Roman"/>
                        </a:rPr>
                        <a:t>124</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3340" algn="ctr">
                        <a:spcBef>
                          <a:spcPts val="130"/>
                        </a:spcBef>
                        <a:spcAft>
                          <a:spcPts val="0"/>
                        </a:spcAft>
                      </a:pPr>
                      <a:r>
                        <a:rPr lang="en-US" sz="1400">
                          <a:effectLst/>
                          <a:latin typeface="Times New Roman"/>
                          <a:ea typeface="Times New Roman"/>
                          <a:cs typeface="Times New Roman"/>
                        </a:rPr>
                        <a:t>26</a:t>
                      </a:r>
                      <a:r>
                        <a:rPr lang="en-US" sz="1400" spc="15">
                          <a:effectLst/>
                          <a:latin typeface="Times New Roman"/>
                          <a:ea typeface="Times New Roman"/>
                          <a:cs typeface="Times New Roman"/>
                        </a:rPr>
                        <a:t> </a:t>
                      </a:r>
                      <a:r>
                        <a:rPr lang="en-US" sz="1400">
                          <a:effectLst/>
                          <a:latin typeface="Times New Roman"/>
                          <a:ea typeface="Times New Roman"/>
                          <a:cs typeface="Times New Roman"/>
                        </a:rPr>
                        <a:t>506</a:t>
                      </a:r>
                      <a:r>
                        <a:rPr lang="en-US" sz="1400" spc="20">
                          <a:effectLst/>
                          <a:latin typeface="Times New Roman"/>
                          <a:ea typeface="Times New Roman"/>
                          <a:cs typeface="Times New Roman"/>
                        </a:rPr>
                        <a:t> </a:t>
                      </a:r>
                      <a:r>
                        <a:rPr lang="en-US" sz="1400">
                          <a:effectLst/>
                          <a:latin typeface="Times New Roman"/>
                          <a:ea typeface="Times New Roman"/>
                          <a:cs typeface="Times New Roman"/>
                        </a:rPr>
                        <a:t>188</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4305" marR="142240" algn="ctr">
                        <a:spcBef>
                          <a:spcPts val="130"/>
                        </a:spcBef>
                        <a:spcAft>
                          <a:spcPts val="0"/>
                        </a:spcAft>
                      </a:pPr>
                      <a:r>
                        <a:rPr lang="en-US" sz="1400">
                          <a:effectLst/>
                          <a:latin typeface="Times New Roman"/>
                          <a:ea typeface="Times New Roman"/>
                          <a:cs typeface="Times New Roman"/>
                        </a:rPr>
                        <a:t>9</a:t>
                      </a:r>
                      <a:r>
                        <a:rPr lang="en-US" sz="1400" spc="15">
                          <a:effectLst/>
                          <a:latin typeface="Times New Roman"/>
                          <a:ea typeface="Times New Roman"/>
                          <a:cs typeface="Times New Roman"/>
                        </a:rPr>
                        <a:t> </a:t>
                      </a:r>
                      <a:r>
                        <a:rPr lang="en-US" sz="1400">
                          <a:effectLst/>
                          <a:latin typeface="Times New Roman"/>
                          <a:ea typeface="Times New Roman"/>
                          <a:cs typeface="Times New Roman"/>
                        </a:rPr>
                        <a:t>365</a:t>
                      </a:r>
                      <a:r>
                        <a:rPr lang="en-US" sz="1400" spc="15">
                          <a:effectLst/>
                          <a:latin typeface="Times New Roman"/>
                          <a:ea typeface="Times New Roman"/>
                          <a:cs typeface="Times New Roman"/>
                        </a:rPr>
                        <a:t> </a:t>
                      </a:r>
                      <a:r>
                        <a:rPr lang="en-US" sz="1400">
                          <a:effectLst/>
                          <a:latin typeface="Times New Roman"/>
                          <a:ea typeface="Times New Roman"/>
                          <a:cs typeface="Times New Roman"/>
                        </a:rPr>
                        <a:t>520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935">
                <a:tc gridSpan="2">
                  <a:txBody>
                    <a:bodyPr/>
                    <a:lstStyle/>
                    <a:p>
                      <a:pPr algn="l">
                        <a:spcAft>
                          <a:spcPts val="0"/>
                        </a:spcAft>
                      </a:pPr>
                      <a:r>
                        <a:rPr lang="en-US" sz="1400">
                          <a:effectLst/>
                          <a:latin typeface="Times New Roman"/>
                          <a:ea typeface="Times New Roman"/>
                          <a:cs typeface="Times New Roman"/>
                        </a:rPr>
                        <a:t> </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hMerge="1">
                  <a:txBody>
                    <a:bodyPr/>
                    <a:lstStyle/>
                    <a:p>
                      <a:endParaRPr lang="ru-RU"/>
                    </a:p>
                  </a:txBody>
                  <a:tcPr/>
                </a:tc>
                <a:tc>
                  <a:txBody>
                    <a:bodyPr/>
                    <a:lstStyle/>
                    <a:p>
                      <a:pPr marL="46990" marR="54610" algn="ctr">
                        <a:spcBef>
                          <a:spcPts val="145"/>
                        </a:spcBef>
                        <a:spcAft>
                          <a:spcPts val="0"/>
                        </a:spcAft>
                      </a:pPr>
                      <a:r>
                        <a:rPr lang="en-US" sz="1400" b="1" i="1">
                          <a:effectLst/>
                          <a:latin typeface="Times New Roman"/>
                          <a:ea typeface="Times New Roman"/>
                          <a:cs typeface="Times New Roman"/>
                        </a:rPr>
                        <a:t>84</a:t>
                      </a:r>
                      <a:r>
                        <a:rPr lang="en-US" sz="1400" b="1" i="1" spc="15">
                          <a:effectLst/>
                          <a:latin typeface="Times New Roman"/>
                          <a:ea typeface="Times New Roman"/>
                          <a:cs typeface="Times New Roman"/>
                        </a:rPr>
                        <a:t> </a:t>
                      </a:r>
                      <a:r>
                        <a:rPr lang="en-US" sz="1400" b="1" i="1">
                          <a:effectLst/>
                          <a:latin typeface="Times New Roman"/>
                          <a:ea typeface="Times New Roman"/>
                          <a:cs typeface="Times New Roman"/>
                        </a:rPr>
                        <a:t>788</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496</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R="228600" algn="r">
                        <a:spcBef>
                          <a:spcPts val="145"/>
                        </a:spcBef>
                        <a:spcAft>
                          <a:spcPts val="0"/>
                        </a:spcAft>
                      </a:pPr>
                      <a:r>
                        <a:rPr lang="en-US" sz="1400" b="1" i="1">
                          <a:effectLst/>
                          <a:latin typeface="Times New Roman"/>
                          <a:ea typeface="Times New Roman"/>
                          <a:cs typeface="Times New Roman"/>
                        </a:rPr>
                        <a:t>21</a:t>
                      </a:r>
                      <a:r>
                        <a:rPr lang="en-US" sz="1400" b="1" i="1" spc="15">
                          <a:effectLst/>
                          <a:latin typeface="Times New Roman"/>
                          <a:ea typeface="Times New Roman"/>
                          <a:cs typeface="Times New Roman"/>
                        </a:rPr>
                        <a:t> </a:t>
                      </a:r>
                      <a:r>
                        <a:rPr lang="en-US" sz="1400" b="1" i="1">
                          <a:effectLst/>
                          <a:latin typeface="Times New Roman"/>
                          <a:ea typeface="Times New Roman"/>
                          <a:cs typeface="Times New Roman"/>
                        </a:rPr>
                        <a:t>197</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124</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R="229235" algn="r">
                        <a:spcBef>
                          <a:spcPts val="145"/>
                        </a:spcBef>
                        <a:spcAft>
                          <a:spcPts val="0"/>
                        </a:spcAft>
                      </a:pPr>
                      <a:r>
                        <a:rPr lang="en-US" sz="1400" b="1" i="1">
                          <a:effectLst/>
                          <a:latin typeface="Times New Roman"/>
                          <a:ea typeface="Times New Roman"/>
                          <a:cs typeface="Times New Roman"/>
                        </a:rPr>
                        <a:t>530</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124</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46355" marR="53340" algn="ctr">
                        <a:spcBef>
                          <a:spcPts val="145"/>
                        </a:spcBef>
                        <a:spcAft>
                          <a:spcPts val="0"/>
                        </a:spcAft>
                      </a:pPr>
                      <a:r>
                        <a:rPr lang="en-US" sz="1400" b="1" i="1">
                          <a:effectLst/>
                          <a:latin typeface="Times New Roman"/>
                          <a:ea typeface="Times New Roman"/>
                          <a:cs typeface="Times New Roman"/>
                        </a:rPr>
                        <a:t>63</a:t>
                      </a:r>
                      <a:r>
                        <a:rPr lang="en-US" sz="1400" b="1" i="1" spc="15">
                          <a:effectLst/>
                          <a:latin typeface="Times New Roman"/>
                          <a:ea typeface="Times New Roman"/>
                          <a:cs typeface="Times New Roman"/>
                        </a:rPr>
                        <a:t> </a:t>
                      </a:r>
                      <a:r>
                        <a:rPr lang="en-US" sz="1400" b="1" i="1">
                          <a:effectLst/>
                          <a:latin typeface="Times New Roman"/>
                          <a:ea typeface="Times New Roman"/>
                          <a:cs typeface="Times New Roman"/>
                        </a:rPr>
                        <a:t>591</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372</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54305" marR="159385" algn="ctr">
                        <a:spcBef>
                          <a:spcPts val="145"/>
                        </a:spcBef>
                        <a:spcAft>
                          <a:spcPts val="0"/>
                        </a:spcAft>
                      </a:pPr>
                      <a:r>
                        <a:rPr lang="en-US" sz="1400" b="1" i="1">
                          <a:effectLst/>
                          <a:latin typeface="Times New Roman"/>
                          <a:ea typeface="Times New Roman"/>
                          <a:cs typeface="Times New Roman"/>
                        </a:rPr>
                        <a:t>21</a:t>
                      </a:r>
                      <a:r>
                        <a:rPr lang="en-US" sz="1400" b="1" i="1" spc="15">
                          <a:effectLst/>
                          <a:latin typeface="Times New Roman"/>
                          <a:ea typeface="Times New Roman"/>
                          <a:cs typeface="Times New Roman"/>
                        </a:rPr>
                        <a:t> </a:t>
                      </a:r>
                      <a:r>
                        <a:rPr lang="en-US" sz="1400" b="1" i="1">
                          <a:effectLst/>
                          <a:latin typeface="Times New Roman"/>
                          <a:ea typeface="Times New Roman"/>
                          <a:cs typeface="Times New Roman"/>
                        </a:rPr>
                        <a:t>727</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248</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r>
              <a:tr h="112399">
                <a:tc gridSpan="7">
                  <a:txBody>
                    <a:bodyPr/>
                    <a:lstStyle/>
                    <a:p>
                      <a:pPr marL="2487295" marR="2492375" algn="ctr">
                        <a:spcBef>
                          <a:spcPts val="95"/>
                        </a:spcBef>
                        <a:spcAft>
                          <a:spcPts val="0"/>
                        </a:spcAft>
                      </a:pPr>
                      <a:r>
                        <a:rPr lang="en-US" sz="1400" b="1" i="1" dirty="0">
                          <a:effectLst/>
                          <a:latin typeface="Times New Roman"/>
                          <a:ea typeface="Times New Roman"/>
                          <a:cs typeface="Times New Roman"/>
                        </a:rPr>
                        <a:t>8</a:t>
                      </a:r>
                      <a:r>
                        <a:rPr lang="en-US" sz="1400" b="1" i="1" spc="35" dirty="0">
                          <a:effectLst/>
                          <a:latin typeface="Times New Roman"/>
                          <a:ea typeface="Times New Roman"/>
                          <a:cs typeface="Times New Roman"/>
                        </a:rPr>
                        <a:t> </a:t>
                      </a:r>
                      <a:r>
                        <a:rPr lang="en-US" sz="1400" b="1" i="1" dirty="0" err="1">
                          <a:effectLst/>
                          <a:latin typeface="Times New Roman"/>
                          <a:ea typeface="Times New Roman"/>
                          <a:cs typeface="Times New Roman"/>
                        </a:rPr>
                        <a:t>год</a:t>
                      </a:r>
                      <a:r>
                        <a:rPr lang="en-US" sz="1400" b="1" i="1" spc="35" dirty="0">
                          <a:effectLst/>
                          <a:latin typeface="Times New Roman"/>
                          <a:ea typeface="Times New Roman"/>
                          <a:cs typeface="Times New Roman"/>
                        </a:rPr>
                        <a:t> </a:t>
                      </a:r>
                      <a:r>
                        <a:rPr lang="en-US" sz="1400" b="1" i="1" dirty="0" err="1">
                          <a:effectLst/>
                          <a:latin typeface="Times New Roman"/>
                          <a:ea typeface="Times New Roman"/>
                          <a:cs typeface="Times New Roman"/>
                        </a:rPr>
                        <a:t>реализации</a:t>
                      </a:r>
                      <a:r>
                        <a:rPr lang="en-US" sz="1400" b="1" i="1" spc="40" dirty="0">
                          <a:effectLst/>
                          <a:latin typeface="Times New Roman"/>
                          <a:ea typeface="Times New Roman"/>
                          <a:cs typeface="Times New Roman"/>
                        </a:rPr>
                        <a:t> </a:t>
                      </a:r>
                      <a:r>
                        <a:rPr lang="en-US" sz="1400" b="1" i="1" dirty="0" err="1">
                          <a:effectLst/>
                          <a:latin typeface="Times New Roman"/>
                          <a:ea typeface="Times New Roman"/>
                          <a:cs typeface="Times New Roman"/>
                        </a:rPr>
                        <a:t>проекта</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11935">
                <a:tc>
                  <a:txBody>
                    <a:bodyPr/>
                    <a:lstStyle/>
                    <a:p>
                      <a:pPr marL="11430" algn="ctr">
                        <a:spcBef>
                          <a:spcPts val="130"/>
                        </a:spcBef>
                        <a:spcAft>
                          <a:spcPts val="0"/>
                        </a:spcAft>
                      </a:pPr>
                      <a:r>
                        <a:rPr lang="en-US" sz="1400">
                          <a:effectLst/>
                          <a:latin typeface="Times New Roman"/>
                          <a:ea typeface="Times New Roman"/>
                          <a:cs typeface="Times New Roman"/>
                        </a:rPr>
                        <a:t>1</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 algn="l">
                        <a:spcBef>
                          <a:spcPts val="130"/>
                        </a:spcBef>
                        <a:spcAft>
                          <a:spcPts val="0"/>
                        </a:spcAft>
                      </a:pPr>
                      <a:r>
                        <a:rPr lang="en-US" sz="1400">
                          <a:effectLst/>
                          <a:latin typeface="Times New Roman"/>
                          <a:ea typeface="Times New Roman"/>
                          <a:cs typeface="Times New Roman"/>
                        </a:rPr>
                        <a:t>Оборудование цеха,</a:t>
                      </a:r>
                      <a:r>
                        <a:rPr lang="en-US" sz="1400" spc="15">
                          <a:effectLst/>
                          <a:latin typeface="Times New Roman"/>
                          <a:ea typeface="Times New Roman"/>
                          <a:cs typeface="Times New Roman"/>
                        </a:rPr>
                        <a:t> </a:t>
                      </a:r>
                      <a:r>
                        <a:rPr lang="en-US" sz="1400">
                          <a:effectLst/>
                          <a:latin typeface="Times New Roman"/>
                          <a:ea typeface="Times New Roman"/>
                          <a:cs typeface="Times New Roman"/>
                        </a:rPr>
                        <a:t>30%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54610" algn="ctr">
                        <a:spcBef>
                          <a:spcPts val="130"/>
                        </a:spcBef>
                        <a:spcAft>
                          <a:spcPts val="0"/>
                        </a:spcAft>
                      </a:pPr>
                      <a:r>
                        <a:rPr lang="en-US" sz="1400">
                          <a:effectLst/>
                          <a:latin typeface="Times New Roman"/>
                          <a:ea typeface="Times New Roman"/>
                          <a:cs typeface="Times New Roman"/>
                        </a:rPr>
                        <a:t>37</a:t>
                      </a:r>
                      <a:r>
                        <a:rPr lang="en-US" sz="1400" spc="15">
                          <a:effectLst/>
                          <a:latin typeface="Times New Roman"/>
                          <a:ea typeface="Times New Roman"/>
                          <a:cs typeface="Times New Roman"/>
                        </a:rPr>
                        <a:t> </a:t>
                      </a:r>
                      <a:r>
                        <a:rPr lang="en-US" sz="1400">
                          <a:effectLst/>
                          <a:latin typeface="Times New Roman"/>
                          <a:ea typeface="Times New Roman"/>
                          <a:cs typeface="Times New Roman"/>
                        </a:rPr>
                        <a:t>085</a:t>
                      </a:r>
                      <a:r>
                        <a:rPr lang="en-US" sz="1400" spc="20">
                          <a:effectLst/>
                          <a:latin typeface="Times New Roman"/>
                          <a:ea typeface="Times New Roman"/>
                          <a:cs typeface="Times New Roman"/>
                        </a:rPr>
                        <a:t> </a:t>
                      </a:r>
                      <a:r>
                        <a:rPr lang="en-US" sz="1400">
                          <a:effectLst/>
                          <a:latin typeface="Times New Roman"/>
                          <a:ea typeface="Times New Roman"/>
                          <a:cs typeface="Times New Roman"/>
                        </a:rPr>
                        <a:t>184</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18440" algn="r">
                        <a:spcBef>
                          <a:spcPts val="130"/>
                        </a:spcBef>
                        <a:spcAft>
                          <a:spcPts val="0"/>
                        </a:spcAft>
                      </a:pPr>
                      <a:r>
                        <a:rPr lang="en-US" sz="1400">
                          <a:effectLst/>
                          <a:latin typeface="Times New Roman"/>
                          <a:ea typeface="Times New Roman"/>
                          <a:cs typeface="Times New Roman"/>
                        </a:rPr>
                        <a:t>12</a:t>
                      </a:r>
                      <a:r>
                        <a:rPr lang="en-US" sz="1400" spc="15">
                          <a:effectLst/>
                          <a:latin typeface="Times New Roman"/>
                          <a:ea typeface="Times New Roman"/>
                          <a:cs typeface="Times New Roman"/>
                        </a:rPr>
                        <a:t> </a:t>
                      </a:r>
                      <a:r>
                        <a:rPr lang="en-US" sz="1400">
                          <a:effectLst/>
                          <a:latin typeface="Times New Roman"/>
                          <a:ea typeface="Times New Roman"/>
                          <a:cs typeface="Times New Roman"/>
                        </a:rPr>
                        <a:t>361</a:t>
                      </a:r>
                      <a:r>
                        <a:rPr lang="en-US" sz="1400" spc="20">
                          <a:effectLst/>
                          <a:latin typeface="Times New Roman"/>
                          <a:ea typeface="Times New Roman"/>
                          <a:cs typeface="Times New Roman"/>
                        </a:rPr>
                        <a:t> </a:t>
                      </a:r>
                      <a:r>
                        <a:rPr lang="en-US" sz="1400">
                          <a:effectLst/>
                          <a:latin typeface="Times New Roman"/>
                          <a:ea typeface="Times New Roman"/>
                          <a:cs typeface="Times New Roman"/>
                        </a:rPr>
                        <a:t>728</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a:effectLst/>
                          <a:latin typeface="Times New Roman"/>
                          <a:ea typeface="Times New Roman"/>
                          <a:cs typeface="Times New Roman"/>
                        </a:rPr>
                        <a:t> </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3340" algn="ctr">
                        <a:spcBef>
                          <a:spcPts val="130"/>
                        </a:spcBef>
                        <a:spcAft>
                          <a:spcPts val="0"/>
                        </a:spcAft>
                      </a:pPr>
                      <a:r>
                        <a:rPr lang="en-US" sz="1400">
                          <a:effectLst/>
                          <a:latin typeface="Times New Roman"/>
                          <a:ea typeface="Times New Roman"/>
                          <a:cs typeface="Times New Roman"/>
                        </a:rPr>
                        <a:t>24</a:t>
                      </a:r>
                      <a:r>
                        <a:rPr lang="en-US" sz="1400" spc="15">
                          <a:effectLst/>
                          <a:latin typeface="Times New Roman"/>
                          <a:ea typeface="Times New Roman"/>
                          <a:cs typeface="Times New Roman"/>
                        </a:rPr>
                        <a:t> </a:t>
                      </a:r>
                      <a:r>
                        <a:rPr lang="en-US" sz="1400">
                          <a:effectLst/>
                          <a:latin typeface="Times New Roman"/>
                          <a:ea typeface="Times New Roman"/>
                          <a:cs typeface="Times New Roman"/>
                        </a:rPr>
                        <a:t>723</a:t>
                      </a:r>
                      <a:r>
                        <a:rPr lang="en-US" sz="1400" spc="20">
                          <a:effectLst/>
                          <a:latin typeface="Times New Roman"/>
                          <a:ea typeface="Times New Roman"/>
                          <a:cs typeface="Times New Roman"/>
                        </a:rPr>
                        <a:t> </a:t>
                      </a:r>
                      <a:r>
                        <a:rPr lang="en-US" sz="1400">
                          <a:effectLst/>
                          <a:latin typeface="Times New Roman"/>
                          <a:ea typeface="Times New Roman"/>
                          <a:cs typeface="Times New Roman"/>
                        </a:rPr>
                        <a:t>456</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4305" marR="142240" algn="ctr">
                        <a:spcBef>
                          <a:spcPts val="130"/>
                        </a:spcBef>
                        <a:spcAft>
                          <a:spcPts val="0"/>
                        </a:spcAft>
                      </a:pPr>
                      <a:r>
                        <a:rPr lang="en-US" sz="1400">
                          <a:effectLst/>
                          <a:latin typeface="Times New Roman"/>
                          <a:ea typeface="Times New Roman"/>
                          <a:cs typeface="Times New Roman"/>
                        </a:rPr>
                        <a:t>12</a:t>
                      </a:r>
                      <a:r>
                        <a:rPr lang="en-US" sz="1400" spc="15">
                          <a:effectLst/>
                          <a:latin typeface="Times New Roman"/>
                          <a:ea typeface="Times New Roman"/>
                          <a:cs typeface="Times New Roman"/>
                        </a:rPr>
                        <a:t> </a:t>
                      </a:r>
                      <a:r>
                        <a:rPr lang="en-US" sz="1400">
                          <a:effectLst/>
                          <a:latin typeface="Times New Roman"/>
                          <a:ea typeface="Times New Roman"/>
                          <a:cs typeface="Times New Roman"/>
                        </a:rPr>
                        <a:t>361</a:t>
                      </a:r>
                      <a:r>
                        <a:rPr lang="en-US" sz="1400" spc="20">
                          <a:effectLst/>
                          <a:latin typeface="Times New Roman"/>
                          <a:ea typeface="Times New Roman"/>
                          <a:cs typeface="Times New Roman"/>
                        </a:rPr>
                        <a:t> </a:t>
                      </a:r>
                      <a:r>
                        <a:rPr lang="en-US" sz="1400">
                          <a:effectLst/>
                          <a:latin typeface="Times New Roman"/>
                          <a:ea typeface="Times New Roman"/>
                          <a:cs typeface="Times New Roman"/>
                        </a:rPr>
                        <a:t>728</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935">
                <a:tc>
                  <a:txBody>
                    <a:bodyPr/>
                    <a:lstStyle/>
                    <a:p>
                      <a:pPr marL="11430" algn="ctr">
                        <a:spcBef>
                          <a:spcPts val="130"/>
                        </a:spcBef>
                        <a:spcAft>
                          <a:spcPts val="0"/>
                        </a:spcAft>
                      </a:pPr>
                      <a:r>
                        <a:rPr lang="en-US" sz="1400">
                          <a:effectLst/>
                          <a:latin typeface="Times New Roman"/>
                          <a:ea typeface="Times New Roman"/>
                          <a:cs typeface="Times New Roman"/>
                        </a:rPr>
                        <a:t>2</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 algn="l">
                        <a:spcBef>
                          <a:spcPts val="130"/>
                        </a:spcBef>
                        <a:spcAft>
                          <a:spcPts val="0"/>
                        </a:spcAft>
                      </a:pPr>
                      <a:r>
                        <a:rPr lang="en-US" sz="1400">
                          <a:effectLst/>
                          <a:latin typeface="Times New Roman"/>
                          <a:ea typeface="Times New Roman"/>
                          <a:cs typeface="Times New Roman"/>
                        </a:rPr>
                        <a:t>Молочно-товарная</a:t>
                      </a:r>
                      <a:r>
                        <a:rPr lang="en-US" sz="1400" spc="20">
                          <a:effectLst/>
                          <a:latin typeface="Times New Roman"/>
                          <a:ea typeface="Times New Roman"/>
                          <a:cs typeface="Times New Roman"/>
                        </a:rPr>
                        <a:t> </a:t>
                      </a:r>
                      <a:r>
                        <a:rPr lang="en-US" sz="1400">
                          <a:effectLst/>
                          <a:latin typeface="Times New Roman"/>
                          <a:ea typeface="Times New Roman"/>
                          <a:cs typeface="Times New Roman"/>
                        </a:rPr>
                        <a:t>ферма,</a:t>
                      </a:r>
                      <a:r>
                        <a:rPr lang="en-US" sz="1400" spc="25">
                          <a:effectLst/>
                          <a:latin typeface="Times New Roman"/>
                          <a:ea typeface="Times New Roman"/>
                          <a:cs typeface="Times New Roman"/>
                        </a:rPr>
                        <a:t> </a:t>
                      </a:r>
                      <a:r>
                        <a:rPr lang="en-US" sz="1400">
                          <a:effectLst/>
                          <a:latin typeface="Times New Roman"/>
                          <a:ea typeface="Times New Roman"/>
                          <a:cs typeface="Times New Roman"/>
                        </a:rPr>
                        <a:t>10%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54610" algn="ctr">
                        <a:spcBef>
                          <a:spcPts val="130"/>
                        </a:spcBef>
                        <a:spcAft>
                          <a:spcPts val="0"/>
                        </a:spcAft>
                      </a:pPr>
                      <a:r>
                        <a:rPr lang="en-US" sz="1400">
                          <a:effectLst/>
                          <a:latin typeface="Times New Roman"/>
                          <a:ea typeface="Times New Roman"/>
                          <a:cs typeface="Times New Roman"/>
                        </a:rPr>
                        <a:t>26</a:t>
                      </a:r>
                      <a:r>
                        <a:rPr lang="en-US" sz="1400" spc="15">
                          <a:effectLst/>
                          <a:latin typeface="Times New Roman"/>
                          <a:ea typeface="Times New Roman"/>
                          <a:cs typeface="Times New Roman"/>
                        </a:rPr>
                        <a:t> </a:t>
                      </a:r>
                      <a:r>
                        <a:rPr lang="en-US" sz="1400">
                          <a:effectLst/>
                          <a:latin typeface="Times New Roman"/>
                          <a:ea typeface="Times New Roman"/>
                          <a:cs typeface="Times New Roman"/>
                        </a:rPr>
                        <a:t>506</a:t>
                      </a:r>
                      <a:r>
                        <a:rPr lang="en-US" sz="1400" spc="20">
                          <a:effectLst/>
                          <a:latin typeface="Times New Roman"/>
                          <a:ea typeface="Times New Roman"/>
                          <a:cs typeface="Times New Roman"/>
                        </a:rPr>
                        <a:t> </a:t>
                      </a:r>
                      <a:r>
                        <a:rPr lang="en-US" sz="1400">
                          <a:effectLst/>
                          <a:latin typeface="Times New Roman"/>
                          <a:ea typeface="Times New Roman"/>
                          <a:cs typeface="Times New Roman"/>
                        </a:rPr>
                        <a:t>188</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44475" algn="r">
                        <a:spcBef>
                          <a:spcPts val="130"/>
                        </a:spcBef>
                        <a:spcAft>
                          <a:spcPts val="0"/>
                        </a:spcAft>
                      </a:pPr>
                      <a:r>
                        <a:rPr lang="en-US" sz="1400">
                          <a:effectLst/>
                          <a:latin typeface="Times New Roman"/>
                          <a:ea typeface="Times New Roman"/>
                          <a:cs typeface="Times New Roman"/>
                        </a:rPr>
                        <a:t>8</a:t>
                      </a:r>
                      <a:r>
                        <a:rPr lang="en-US" sz="1400" spc="15">
                          <a:effectLst/>
                          <a:latin typeface="Times New Roman"/>
                          <a:ea typeface="Times New Roman"/>
                          <a:cs typeface="Times New Roman"/>
                        </a:rPr>
                        <a:t> </a:t>
                      </a:r>
                      <a:r>
                        <a:rPr lang="en-US" sz="1400">
                          <a:effectLst/>
                          <a:latin typeface="Times New Roman"/>
                          <a:ea typeface="Times New Roman"/>
                          <a:cs typeface="Times New Roman"/>
                        </a:rPr>
                        <a:t>835</a:t>
                      </a:r>
                      <a:r>
                        <a:rPr lang="en-US" sz="1400" spc="15">
                          <a:effectLst/>
                          <a:latin typeface="Times New Roman"/>
                          <a:ea typeface="Times New Roman"/>
                          <a:cs typeface="Times New Roman"/>
                        </a:rPr>
                        <a:t> </a:t>
                      </a:r>
                      <a:r>
                        <a:rPr lang="en-US" sz="1400">
                          <a:effectLst/>
                          <a:latin typeface="Times New Roman"/>
                          <a:ea typeface="Times New Roman"/>
                          <a:cs typeface="Times New Roman"/>
                        </a:rPr>
                        <a:t>396</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0345" algn="r">
                        <a:spcBef>
                          <a:spcPts val="130"/>
                        </a:spcBef>
                        <a:spcAft>
                          <a:spcPts val="0"/>
                        </a:spcAft>
                      </a:pPr>
                      <a:r>
                        <a:rPr lang="en-US" sz="1400">
                          <a:effectLst/>
                          <a:latin typeface="Times New Roman"/>
                          <a:ea typeface="Times New Roman"/>
                          <a:cs typeface="Times New Roman"/>
                        </a:rPr>
                        <a:t>397</a:t>
                      </a:r>
                      <a:r>
                        <a:rPr lang="en-US" sz="1400" spc="20">
                          <a:effectLst/>
                          <a:latin typeface="Times New Roman"/>
                          <a:ea typeface="Times New Roman"/>
                          <a:cs typeface="Times New Roman"/>
                        </a:rPr>
                        <a:t> </a:t>
                      </a:r>
                      <a:r>
                        <a:rPr lang="en-US" sz="1400">
                          <a:effectLst/>
                          <a:latin typeface="Times New Roman"/>
                          <a:ea typeface="Times New Roman"/>
                          <a:cs typeface="Times New Roman"/>
                        </a:rPr>
                        <a:t>593</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3340" algn="ctr">
                        <a:spcBef>
                          <a:spcPts val="130"/>
                        </a:spcBef>
                        <a:spcAft>
                          <a:spcPts val="0"/>
                        </a:spcAft>
                      </a:pPr>
                      <a:r>
                        <a:rPr lang="en-US" sz="1400">
                          <a:effectLst/>
                          <a:latin typeface="Times New Roman"/>
                          <a:ea typeface="Times New Roman"/>
                          <a:cs typeface="Times New Roman"/>
                        </a:rPr>
                        <a:t>17</a:t>
                      </a:r>
                      <a:r>
                        <a:rPr lang="en-US" sz="1400" spc="15">
                          <a:effectLst/>
                          <a:latin typeface="Times New Roman"/>
                          <a:ea typeface="Times New Roman"/>
                          <a:cs typeface="Times New Roman"/>
                        </a:rPr>
                        <a:t> </a:t>
                      </a:r>
                      <a:r>
                        <a:rPr lang="en-US" sz="1400">
                          <a:effectLst/>
                          <a:latin typeface="Times New Roman"/>
                          <a:ea typeface="Times New Roman"/>
                          <a:cs typeface="Times New Roman"/>
                        </a:rPr>
                        <a:t>670</a:t>
                      </a:r>
                      <a:r>
                        <a:rPr lang="en-US" sz="1400" spc="20">
                          <a:effectLst/>
                          <a:latin typeface="Times New Roman"/>
                          <a:ea typeface="Times New Roman"/>
                          <a:cs typeface="Times New Roman"/>
                        </a:rPr>
                        <a:t> </a:t>
                      </a:r>
                      <a:r>
                        <a:rPr lang="en-US" sz="1400">
                          <a:effectLst/>
                          <a:latin typeface="Times New Roman"/>
                          <a:ea typeface="Times New Roman"/>
                          <a:cs typeface="Times New Roman"/>
                        </a:rPr>
                        <a:t>792</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4305" marR="142240" algn="ctr">
                        <a:spcBef>
                          <a:spcPts val="130"/>
                        </a:spcBef>
                        <a:spcAft>
                          <a:spcPts val="0"/>
                        </a:spcAft>
                      </a:pPr>
                      <a:r>
                        <a:rPr lang="en-US" sz="1400">
                          <a:effectLst/>
                          <a:latin typeface="Times New Roman"/>
                          <a:ea typeface="Times New Roman"/>
                          <a:cs typeface="Times New Roman"/>
                        </a:rPr>
                        <a:t>9</a:t>
                      </a:r>
                      <a:r>
                        <a:rPr lang="en-US" sz="1400" spc="15">
                          <a:effectLst/>
                          <a:latin typeface="Times New Roman"/>
                          <a:ea typeface="Times New Roman"/>
                          <a:cs typeface="Times New Roman"/>
                        </a:rPr>
                        <a:t> </a:t>
                      </a:r>
                      <a:r>
                        <a:rPr lang="en-US" sz="1400">
                          <a:effectLst/>
                          <a:latin typeface="Times New Roman"/>
                          <a:ea typeface="Times New Roman"/>
                          <a:cs typeface="Times New Roman"/>
                        </a:rPr>
                        <a:t>232</a:t>
                      </a:r>
                      <a:r>
                        <a:rPr lang="en-US" sz="1400" spc="15">
                          <a:effectLst/>
                          <a:latin typeface="Times New Roman"/>
                          <a:ea typeface="Times New Roman"/>
                          <a:cs typeface="Times New Roman"/>
                        </a:rPr>
                        <a:t> </a:t>
                      </a:r>
                      <a:r>
                        <a:rPr lang="en-US" sz="1400">
                          <a:effectLst/>
                          <a:latin typeface="Times New Roman"/>
                          <a:ea typeface="Times New Roman"/>
                          <a:cs typeface="Times New Roman"/>
                        </a:rPr>
                        <a:t>989</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935">
                <a:tc gridSpan="2">
                  <a:txBody>
                    <a:bodyPr/>
                    <a:lstStyle/>
                    <a:p>
                      <a:pPr algn="l">
                        <a:spcAft>
                          <a:spcPts val="0"/>
                        </a:spcAft>
                      </a:pPr>
                      <a:r>
                        <a:rPr lang="en-US" sz="1400">
                          <a:effectLst/>
                          <a:latin typeface="Times New Roman"/>
                          <a:ea typeface="Times New Roman"/>
                          <a:cs typeface="Times New Roman"/>
                        </a:rPr>
                        <a:t> </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hMerge="1">
                  <a:txBody>
                    <a:bodyPr/>
                    <a:lstStyle/>
                    <a:p>
                      <a:endParaRPr lang="ru-RU"/>
                    </a:p>
                  </a:txBody>
                  <a:tcPr/>
                </a:tc>
                <a:tc>
                  <a:txBody>
                    <a:bodyPr/>
                    <a:lstStyle/>
                    <a:p>
                      <a:pPr marL="46990" marR="54610" algn="ctr">
                        <a:spcBef>
                          <a:spcPts val="145"/>
                        </a:spcBef>
                        <a:spcAft>
                          <a:spcPts val="0"/>
                        </a:spcAft>
                      </a:pPr>
                      <a:r>
                        <a:rPr lang="en-US" sz="1400" b="1" i="1">
                          <a:effectLst/>
                          <a:latin typeface="Times New Roman"/>
                          <a:ea typeface="Times New Roman"/>
                          <a:cs typeface="Times New Roman"/>
                        </a:rPr>
                        <a:t>63</a:t>
                      </a:r>
                      <a:r>
                        <a:rPr lang="en-US" sz="1400" b="1" i="1" spc="15">
                          <a:effectLst/>
                          <a:latin typeface="Times New Roman"/>
                          <a:ea typeface="Times New Roman"/>
                          <a:cs typeface="Times New Roman"/>
                        </a:rPr>
                        <a:t> </a:t>
                      </a:r>
                      <a:r>
                        <a:rPr lang="en-US" sz="1400" b="1" i="1">
                          <a:effectLst/>
                          <a:latin typeface="Times New Roman"/>
                          <a:ea typeface="Times New Roman"/>
                          <a:cs typeface="Times New Roman"/>
                        </a:rPr>
                        <a:t>591</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372</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R="228600" algn="r">
                        <a:spcBef>
                          <a:spcPts val="145"/>
                        </a:spcBef>
                        <a:spcAft>
                          <a:spcPts val="0"/>
                        </a:spcAft>
                      </a:pPr>
                      <a:r>
                        <a:rPr lang="en-US" sz="1400" b="1" i="1">
                          <a:effectLst/>
                          <a:latin typeface="Times New Roman"/>
                          <a:ea typeface="Times New Roman"/>
                          <a:cs typeface="Times New Roman"/>
                        </a:rPr>
                        <a:t>21</a:t>
                      </a:r>
                      <a:r>
                        <a:rPr lang="en-US" sz="1400" b="1" i="1" spc="15">
                          <a:effectLst/>
                          <a:latin typeface="Times New Roman"/>
                          <a:ea typeface="Times New Roman"/>
                          <a:cs typeface="Times New Roman"/>
                        </a:rPr>
                        <a:t> </a:t>
                      </a:r>
                      <a:r>
                        <a:rPr lang="en-US" sz="1400" b="1" i="1">
                          <a:effectLst/>
                          <a:latin typeface="Times New Roman"/>
                          <a:ea typeface="Times New Roman"/>
                          <a:cs typeface="Times New Roman"/>
                        </a:rPr>
                        <a:t>197</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124</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R="229235" algn="r">
                        <a:spcBef>
                          <a:spcPts val="145"/>
                        </a:spcBef>
                        <a:spcAft>
                          <a:spcPts val="0"/>
                        </a:spcAft>
                      </a:pPr>
                      <a:r>
                        <a:rPr lang="en-US" sz="1400" b="1" i="1">
                          <a:effectLst/>
                          <a:latin typeface="Times New Roman"/>
                          <a:ea typeface="Times New Roman"/>
                          <a:cs typeface="Times New Roman"/>
                        </a:rPr>
                        <a:t>397</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593</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46355" marR="53340" algn="ctr">
                        <a:spcBef>
                          <a:spcPts val="145"/>
                        </a:spcBef>
                        <a:spcAft>
                          <a:spcPts val="0"/>
                        </a:spcAft>
                      </a:pPr>
                      <a:r>
                        <a:rPr lang="en-US" sz="1400" b="1" i="1">
                          <a:effectLst/>
                          <a:latin typeface="Times New Roman"/>
                          <a:ea typeface="Times New Roman"/>
                          <a:cs typeface="Times New Roman"/>
                        </a:rPr>
                        <a:t>42</a:t>
                      </a:r>
                      <a:r>
                        <a:rPr lang="en-US" sz="1400" b="1" i="1" spc="15">
                          <a:effectLst/>
                          <a:latin typeface="Times New Roman"/>
                          <a:ea typeface="Times New Roman"/>
                          <a:cs typeface="Times New Roman"/>
                        </a:rPr>
                        <a:t> </a:t>
                      </a:r>
                      <a:r>
                        <a:rPr lang="en-US" sz="1400" b="1" i="1">
                          <a:effectLst/>
                          <a:latin typeface="Times New Roman"/>
                          <a:ea typeface="Times New Roman"/>
                          <a:cs typeface="Times New Roman"/>
                        </a:rPr>
                        <a:t>394</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248</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54305" marR="159385" algn="ctr">
                        <a:spcBef>
                          <a:spcPts val="145"/>
                        </a:spcBef>
                        <a:spcAft>
                          <a:spcPts val="0"/>
                        </a:spcAft>
                      </a:pPr>
                      <a:r>
                        <a:rPr lang="en-US" sz="1400" b="1" i="1">
                          <a:effectLst/>
                          <a:latin typeface="Times New Roman"/>
                          <a:ea typeface="Times New Roman"/>
                          <a:cs typeface="Times New Roman"/>
                        </a:rPr>
                        <a:t>21</a:t>
                      </a:r>
                      <a:r>
                        <a:rPr lang="en-US" sz="1400" b="1" i="1" spc="15">
                          <a:effectLst/>
                          <a:latin typeface="Times New Roman"/>
                          <a:ea typeface="Times New Roman"/>
                          <a:cs typeface="Times New Roman"/>
                        </a:rPr>
                        <a:t> </a:t>
                      </a:r>
                      <a:r>
                        <a:rPr lang="en-US" sz="1400" b="1" i="1">
                          <a:effectLst/>
                          <a:latin typeface="Times New Roman"/>
                          <a:ea typeface="Times New Roman"/>
                          <a:cs typeface="Times New Roman"/>
                        </a:rPr>
                        <a:t>594</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717</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r>
              <a:tr h="111935">
                <a:tc gridSpan="7">
                  <a:txBody>
                    <a:bodyPr/>
                    <a:lstStyle/>
                    <a:p>
                      <a:pPr marL="2487295" marR="2492375" algn="ctr">
                        <a:spcBef>
                          <a:spcPts val="95"/>
                        </a:spcBef>
                        <a:spcAft>
                          <a:spcPts val="0"/>
                        </a:spcAft>
                      </a:pPr>
                      <a:r>
                        <a:rPr lang="en-US" sz="1400" b="1" i="1" dirty="0">
                          <a:effectLst/>
                          <a:latin typeface="Times New Roman"/>
                          <a:ea typeface="Times New Roman"/>
                          <a:cs typeface="Times New Roman"/>
                        </a:rPr>
                        <a:t>9</a:t>
                      </a:r>
                      <a:r>
                        <a:rPr lang="en-US" sz="1400" b="1" i="1" spc="35" dirty="0">
                          <a:effectLst/>
                          <a:latin typeface="Times New Roman"/>
                          <a:ea typeface="Times New Roman"/>
                          <a:cs typeface="Times New Roman"/>
                        </a:rPr>
                        <a:t> </a:t>
                      </a:r>
                      <a:r>
                        <a:rPr lang="en-US" sz="1400" b="1" i="1" dirty="0" err="1">
                          <a:effectLst/>
                          <a:latin typeface="Times New Roman"/>
                          <a:ea typeface="Times New Roman"/>
                          <a:cs typeface="Times New Roman"/>
                        </a:rPr>
                        <a:t>год</a:t>
                      </a:r>
                      <a:r>
                        <a:rPr lang="en-US" sz="1400" b="1" i="1" spc="35" dirty="0">
                          <a:effectLst/>
                          <a:latin typeface="Times New Roman"/>
                          <a:ea typeface="Times New Roman"/>
                          <a:cs typeface="Times New Roman"/>
                        </a:rPr>
                        <a:t> </a:t>
                      </a:r>
                      <a:r>
                        <a:rPr lang="en-US" sz="1400" b="1" i="1" dirty="0" err="1">
                          <a:effectLst/>
                          <a:latin typeface="Times New Roman"/>
                          <a:ea typeface="Times New Roman"/>
                          <a:cs typeface="Times New Roman"/>
                        </a:rPr>
                        <a:t>реализации</a:t>
                      </a:r>
                      <a:r>
                        <a:rPr lang="en-US" sz="1400" b="1" i="1" spc="40" dirty="0">
                          <a:effectLst/>
                          <a:latin typeface="Times New Roman"/>
                          <a:ea typeface="Times New Roman"/>
                          <a:cs typeface="Times New Roman"/>
                        </a:rPr>
                        <a:t> </a:t>
                      </a:r>
                      <a:r>
                        <a:rPr lang="en-US" sz="1400" b="1" i="1" dirty="0" err="1">
                          <a:effectLst/>
                          <a:latin typeface="Times New Roman"/>
                          <a:ea typeface="Times New Roman"/>
                          <a:cs typeface="Times New Roman"/>
                        </a:rPr>
                        <a:t>проекта</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11935">
                <a:tc>
                  <a:txBody>
                    <a:bodyPr/>
                    <a:lstStyle/>
                    <a:p>
                      <a:pPr marL="11430" algn="ctr">
                        <a:spcBef>
                          <a:spcPts val="130"/>
                        </a:spcBef>
                        <a:spcAft>
                          <a:spcPts val="0"/>
                        </a:spcAft>
                      </a:pPr>
                      <a:r>
                        <a:rPr lang="en-US" sz="1400">
                          <a:effectLst/>
                          <a:latin typeface="Times New Roman"/>
                          <a:ea typeface="Times New Roman"/>
                          <a:cs typeface="Times New Roman"/>
                        </a:rPr>
                        <a:t>1</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 algn="l">
                        <a:spcBef>
                          <a:spcPts val="130"/>
                        </a:spcBef>
                        <a:spcAft>
                          <a:spcPts val="0"/>
                        </a:spcAft>
                      </a:pPr>
                      <a:r>
                        <a:rPr lang="en-US" sz="1400">
                          <a:effectLst/>
                          <a:latin typeface="Times New Roman"/>
                          <a:ea typeface="Times New Roman"/>
                          <a:cs typeface="Times New Roman"/>
                        </a:rPr>
                        <a:t>Оборудование цеха,</a:t>
                      </a:r>
                      <a:r>
                        <a:rPr lang="en-US" sz="1400" spc="15">
                          <a:effectLst/>
                          <a:latin typeface="Times New Roman"/>
                          <a:ea typeface="Times New Roman"/>
                          <a:cs typeface="Times New Roman"/>
                        </a:rPr>
                        <a:t> </a:t>
                      </a:r>
                      <a:r>
                        <a:rPr lang="en-US" sz="1400">
                          <a:effectLst/>
                          <a:latin typeface="Times New Roman"/>
                          <a:ea typeface="Times New Roman"/>
                          <a:cs typeface="Times New Roman"/>
                        </a:rPr>
                        <a:t>30%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54610" algn="ctr">
                        <a:spcBef>
                          <a:spcPts val="130"/>
                        </a:spcBef>
                        <a:spcAft>
                          <a:spcPts val="0"/>
                        </a:spcAft>
                      </a:pPr>
                      <a:r>
                        <a:rPr lang="en-US" sz="1400">
                          <a:effectLst/>
                          <a:latin typeface="Times New Roman"/>
                          <a:ea typeface="Times New Roman"/>
                          <a:cs typeface="Times New Roman"/>
                        </a:rPr>
                        <a:t>24</a:t>
                      </a:r>
                      <a:r>
                        <a:rPr lang="en-US" sz="1400" spc="15">
                          <a:effectLst/>
                          <a:latin typeface="Times New Roman"/>
                          <a:ea typeface="Times New Roman"/>
                          <a:cs typeface="Times New Roman"/>
                        </a:rPr>
                        <a:t> </a:t>
                      </a:r>
                      <a:r>
                        <a:rPr lang="en-US" sz="1400">
                          <a:effectLst/>
                          <a:latin typeface="Times New Roman"/>
                          <a:ea typeface="Times New Roman"/>
                          <a:cs typeface="Times New Roman"/>
                        </a:rPr>
                        <a:t>723</a:t>
                      </a:r>
                      <a:r>
                        <a:rPr lang="en-US" sz="1400" spc="20">
                          <a:effectLst/>
                          <a:latin typeface="Times New Roman"/>
                          <a:ea typeface="Times New Roman"/>
                          <a:cs typeface="Times New Roman"/>
                        </a:rPr>
                        <a:t> </a:t>
                      </a:r>
                      <a:r>
                        <a:rPr lang="en-US" sz="1400">
                          <a:effectLst/>
                          <a:latin typeface="Times New Roman"/>
                          <a:ea typeface="Times New Roman"/>
                          <a:cs typeface="Times New Roman"/>
                        </a:rPr>
                        <a:t>456</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18440" algn="r">
                        <a:spcBef>
                          <a:spcPts val="130"/>
                        </a:spcBef>
                        <a:spcAft>
                          <a:spcPts val="0"/>
                        </a:spcAft>
                      </a:pPr>
                      <a:r>
                        <a:rPr lang="en-US" sz="1400">
                          <a:effectLst/>
                          <a:latin typeface="Times New Roman"/>
                          <a:ea typeface="Times New Roman"/>
                          <a:cs typeface="Times New Roman"/>
                        </a:rPr>
                        <a:t>12</a:t>
                      </a:r>
                      <a:r>
                        <a:rPr lang="en-US" sz="1400" spc="15">
                          <a:effectLst/>
                          <a:latin typeface="Times New Roman"/>
                          <a:ea typeface="Times New Roman"/>
                          <a:cs typeface="Times New Roman"/>
                        </a:rPr>
                        <a:t> </a:t>
                      </a:r>
                      <a:r>
                        <a:rPr lang="en-US" sz="1400">
                          <a:effectLst/>
                          <a:latin typeface="Times New Roman"/>
                          <a:ea typeface="Times New Roman"/>
                          <a:cs typeface="Times New Roman"/>
                        </a:rPr>
                        <a:t>361</a:t>
                      </a:r>
                      <a:r>
                        <a:rPr lang="en-US" sz="1400" spc="20">
                          <a:effectLst/>
                          <a:latin typeface="Times New Roman"/>
                          <a:ea typeface="Times New Roman"/>
                          <a:cs typeface="Times New Roman"/>
                        </a:rPr>
                        <a:t> </a:t>
                      </a:r>
                      <a:r>
                        <a:rPr lang="en-US" sz="1400">
                          <a:effectLst/>
                          <a:latin typeface="Times New Roman"/>
                          <a:ea typeface="Times New Roman"/>
                          <a:cs typeface="Times New Roman"/>
                        </a:rPr>
                        <a:t>728</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a:effectLst/>
                          <a:latin typeface="Times New Roman"/>
                          <a:ea typeface="Times New Roman"/>
                          <a:cs typeface="Times New Roman"/>
                        </a:rPr>
                        <a:t> </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3340" algn="ctr">
                        <a:spcBef>
                          <a:spcPts val="130"/>
                        </a:spcBef>
                        <a:spcAft>
                          <a:spcPts val="0"/>
                        </a:spcAft>
                      </a:pPr>
                      <a:r>
                        <a:rPr lang="en-US" sz="1400">
                          <a:effectLst/>
                          <a:latin typeface="Times New Roman"/>
                          <a:ea typeface="Times New Roman"/>
                          <a:cs typeface="Times New Roman"/>
                        </a:rPr>
                        <a:t>12</a:t>
                      </a:r>
                      <a:r>
                        <a:rPr lang="en-US" sz="1400" spc="15">
                          <a:effectLst/>
                          <a:latin typeface="Times New Roman"/>
                          <a:ea typeface="Times New Roman"/>
                          <a:cs typeface="Times New Roman"/>
                        </a:rPr>
                        <a:t> </a:t>
                      </a:r>
                      <a:r>
                        <a:rPr lang="en-US" sz="1400">
                          <a:effectLst/>
                          <a:latin typeface="Times New Roman"/>
                          <a:ea typeface="Times New Roman"/>
                          <a:cs typeface="Times New Roman"/>
                        </a:rPr>
                        <a:t>361</a:t>
                      </a:r>
                      <a:r>
                        <a:rPr lang="en-US" sz="1400" spc="20">
                          <a:effectLst/>
                          <a:latin typeface="Times New Roman"/>
                          <a:ea typeface="Times New Roman"/>
                          <a:cs typeface="Times New Roman"/>
                        </a:rPr>
                        <a:t> </a:t>
                      </a:r>
                      <a:r>
                        <a:rPr lang="en-US" sz="1400">
                          <a:effectLst/>
                          <a:latin typeface="Times New Roman"/>
                          <a:ea typeface="Times New Roman"/>
                          <a:cs typeface="Times New Roman"/>
                        </a:rPr>
                        <a:t>728</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4305" marR="142240" algn="ctr">
                        <a:spcBef>
                          <a:spcPts val="130"/>
                        </a:spcBef>
                        <a:spcAft>
                          <a:spcPts val="0"/>
                        </a:spcAft>
                      </a:pPr>
                      <a:r>
                        <a:rPr lang="en-US" sz="1400">
                          <a:effectLst/>
                          <a:latin typeface="Times New Roman"/>
                          <a:ea typeface="Times New Roman"/>
                          <a:cs typeface="Times New Roman"/>
                        </a:rPr>
                        <a:t>12</a:t>
                      </a:r>
                      <a:r>
                        <a:rPr lang="en-US" sz="1400" spc="15">
                          <a:effectLst/>
                          <a:latin typeface="Times New Roman"/>
                          <a:ea typeface="Times New Roman"/>
                          <a:cs typeface="Times New Roman"/>
                        </a:rPr>
                        <a:t> </a:t>
                      </a:r>
                      <a:r>
                        <a:rPr lang="en-US" sz="1400">
                          <a:effectLst/>
                          <a:latin typeface="Times New Roman"/>
                          <a:ea typeface="Times New Roman"/>
                          <a:cs typeface="Times New Roman"/>
                        </a:rPr>
                        <a:t>361</a:t>
                      </a:r>
                      <a:r>
                        <a:rPr lang="en-US" sz="1400" spc="20">
                          <a:effectLst/>
                          <a:latin typeface="Times New Roman"/>
                          <a:ea typeface="Times New Roman"/>
                          <a:cs typeface="Times New Roman"/>
                        </a:rPr>
                        <a:t> </a:t>
                      </a:r>
                      <a:r>
                        <a:rPr lang="en-US" sz="1400">
                          <a:effectLst/>
                          <a:latin typeface="Times New Roman"/>
                          <a:ea typeface="Times New Roman"/>
                          <a:cs typeface="Times New Roman"/>
                        </a:rPr>
                        <a:t>728</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935">
                <a:tc>
                  <a:txBody>
                    <a:bodyPr/>
                    <a:lstStyle/>
                    <a:p>
                      <a:pPr marL="11430" algn="ctr">
                        <a:spcBef>
                          <a:spcPts val="130"/>
                        </a:spcBef>
                        <a:spcAft>
                          <a:spcPts val="0"/>
                        </a:spcAft>
                      </a:pPr>
                      <a:r>
                        <a:rPr lang="en-US" sz="1400">
                          <a:effectLst/>
                          <a:latin typeface="Times New Roman"/>
                          <a:ea typeface="Times New Roman"/>
                          <a:cs typeface="Times New Roman"/>
                        </a:rPr>
                        <a:t>2</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 algn="l">
                        <a:spcBef>
                          <a:spcPts val="130"/>
                        </a:spcBef>
                        <a:spcAft>
                          <a:spcPts val="0"/>
                        </a:spcAft>
                      </a:pPr>
                      <a:r>
                        <a:rPr lang="en-US" sz="1400">
                          <a:effectLst/>
                          <a:latin typeface="Times New Roman"/>
                          <a:ea typeface="Times New Roman"/>
                          <a:cs typeface="Times New Roman"/>
                        </a:rPr>
                        <a:t>Молочно-товарная</a:t>
                      </a:r>
                      <a:r>
                        <a:rPr lang="en-US" sz="1400" spc="20">
                          <a:effectLst/>
                          <a:latin typeface="Times New Roman"/>
                          <a:ea typeface="Times New Roman"/>
                          <a:cs typeface="Times New Roman"/>
                        </a:rPr>
                        <a:t> </a:t>
                      </a:r>
                      <a:r>
                        <a:rPr lang="en-US" sz="1400">
                          <a:effectLst/>
                          <a:latin typeface="Times New Roman"/>
                          <a:ea typeface="Times New Roman"/>
                          <a:cs typeface="Times New Roman"/>
                        </a:rPr>
                        <a:t>ферма,</a:t>
                      </a:r>
                      <a:r>
                        <a:rPr lang="en-US" sz="1400" spc="25">
                          <a:effectLst/>
                          <a:latin typeface="Times New Roman"/>
                          <a:ea typeface="Times New Roman"/>
                          <a:cs typeface="Times New Roman"/>
                        </a:rPr>
                        <a:t> </a:t>
                      </a:r>
                      <a:r>
                        <a:rPr lang="en-US" sz="1400">
                          <a:effectLst/>
                          <a:latin typeface="Times New Roman"/>
                          <a:ea typeface="Times New Roman"/>
                          <a:cs typeface="Times New Roman"/>
                        </a:rPr>
                        <a:t>10%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54610" algn="ctr">
                        <a:spcBef>
                          <a:spcPts val="130"/>
                        </a:spcBef>
                        <a:spcAft>
                          <a:spcPts val="0"/>
                        </a:spcAft>
                      </a:pPr>
                      <a:r>
                        <a:rPr lang="en-US" sz="1400">
                          <a:effectLst/>
                          <a:latin typeface="Times New Roman"/>
                          <a:ea typeface="Times New Roman"/>
                          <a:cs typeface="Times New Roman"/>
                        </a:rPr>
                        <a:t>17</a:t>
                      </a:r>
                      <a:r>
                        <a:rPr lang="en-US" sz="1400" spc="15">
                          <a:effectLst/>
                          <a:latin typeface="Times New Roman"/>
                          <a:ea typeface="Times New Roman"/>
                          <a:cs typeface="Times New Roman"/>
                        </a:rPr>
                        <a:t> </a:t>
                      </a:r>
                      <a:r>
                        <a:rPr lang="en-US" sz="1400">
                          <a:effectLst/>
                          <a:latin typeface="Times New Roman"/>
                          <a:ea typeface="Times New Roman"/>
                          <a:cs typeface="Times New Roman"/>
                        </a:rPr>
                        <a:t>670</a:t>
                      </a:r>
                      <a:r>
                        <a:rPr lang="en-US" sz="1400" spc="20">
                          <a:effectLst/>
                          <a:latin typeface="Times New Roman"/>
                          <a:ea typeface="Times New Roman"/>
                          <a:cs typeface="Times New Roman"/>
                        </a:rPr>
                        <a:t> </a:t>
                      </a:r>
                      <a:r>
                        <a:rPr lang="en-US" sz="1400">
                          <a:effectLst/>
                          <a:latin typeface="Times New Roman"/>
                          <a:ea typeface="Times New Roman"/>
                          <a:cs typeface="Times New Roman"/>
                        </a:rPr>
                        <a:t>792</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44475" algn="r">
                        <a:spcBef>
                          <a:spcPts val="130"/>
                        </a:spcBef>
                        <a:spcAft>
                          <a:spcPts val="0"/>
                        </a:spcAft>
                      </a:pPr>
                      <a:r>
                        <a:rPr lang="en-US" sz="1400">
                          <a:effectLst/>
                          <a:latin typeface="Times New Roman"/>
                          <a:ea typeface="Times New Roman"/>
                          <a:cs typeface="Times New Roman"/>
                        </a:rPr>
                        <a:t>8</a:t>
                      </a:r>
                      <a:r>
                        <a:rPr lang="en-US" sz="1400" spc="15">
                          <a:effectLst/>
                          <a:latin typeface="Times New Roman"/>
                          <a:ea typeface="Times New Roman"/>
                          <a:cs typeface="Times New Roman"/>
                        </a:rPr>
                        <a:t> </a:t>
                      </a:r>
                      <a:r>
                        <a:rPr lang="en-US" sz="1400">
                          <a:effectLst/>
                          <a:latin typeface="Times New Roman"/>
                          <a:ea typeface="Times New Roman"/>
                          <a:cs typeface="Times New Roman"/>
                        </a:rPr>
                        <a:t>835</a:t>
                      </a:r>
                      <a:r>
                        <a:rPr lang="en-US" sz="1400" spc="15">
                          <a:effectLst/>
                          <a:latin typeface="Times New Roman"/>
                          <a:ea typeface="Times New Roman"/>
                          <a:cs typeface="Times New Roman"/>
                        </a:rPr>
                        <a:t> </a:t>
                      </a:r>
                      <a:r>
                        <a:rPr lang="en-US" sz="1400">
                          <a:effectLst/>
                          <a:latin typeface="Times New Roman"/>
                          <a:ea typeface="Times New Roman"/>
                          <a:cs typeface="Times New Roman"/>
                        </a:rPr>
                        <a:t>396</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0345" algn="r">
                        <a:spcBef>
                          <a:spcPts val="130"/>
                        </a:spcBef>
                        <a:spcAft>
                          <a:spcPts val="0"/>
                        </a:spcAft>
                      </a:pPr>
                      <a:r>
                        <a:rPr lang="en-US" sz="1400">
                          <a:effectLst/>
                          <a:latin typeface="Times New Roman"/>
                          <a:ea typeface="Times New Roman"/>
                          <a:cs typeface="Times New Roman"/>
                        </a:rPr>
                        <a:t>265</a:t>
                      </a:r>
                      <a:r>
                        <a:rPr lang="en-US" sz="1400" spc="20">
                          <a:effectLst/>
                          <a:latin typeface="Times New Roman"/>
                          <a:ea typeface="Times New Roman"/>
                          <a:cs typeface="Times New Roman"/>
                        </a:rPr>
                        <a:t> </a:t>
                      </a:r>
                      <a:r>
                        <a:rPr lang="en-US" sz="1400">
                          <a:effectLst/>
                          <a:latin typeface="Times New Roman"/>
                          <a:ea typeface="Times New Roman"/>
                          <a:cs typeface="Times New Roman"/>
                        </a:rPr>
                        <a:t>062</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3340" algn="ctr">
                        <a:spcBef>
                          <a:spcPts val="130"/>
                        </a:spcBef>
                        <a:spcAft>
                          <a:spcPts val="0"/>
                        </a:spcAft>
                      </a:pPr>
                      <a:r>
                        <a:rPr lang="en-US" sz="1400">
                          <a:effectLst/>
                          <a:latin typeface="Times New Roman"/>
                          <a:ea typeface="Times New Roman"/>
                          <a:cs typeface="Times New Roman"/>
                        </a:rPr>
                        <a:t>8</a:t>
                      </a:r>
                      <a:r>
                        <a:rPr lang="en-US" sz="1400" spc="15">
                          <a:effectLst/>
                          <a:latin typeface="Times New Roman"/>
                          <a:ea typeface="Times New Roman"/>
                          <a:cs typeface="Times New Roman"/>
                        </a:rPr>
                        <a:t> </a:t>
                      </a:r>
                      <a:r>
                        <a:rPr lang="en-US" sz="1400">
                          <a:effectLst/>
                          <a:latin typeface="Times New Roman"/>
                          <a:ea typeface="Times New Roman"/>
                          <a:cs typeface="Times New Roman"/>
                        </a:rPr>
                        <a:t>835</a:t>
                      </a:r>
                      <a:r>
                        <a:rPr lang="en-US" sz="1400" spc="15">
                          <a:effectLst/>
                          <a:latin typeface="Times New Roman"/>
                          <a:ea typeface="Times New Roman"/>
                          <a:cs typeface="Times New Roman"/>
                        </a:rPr>
                        <a:t> </a:t>
                      </a:r>
                      <a:r>
                        <a:rPr lang="en-US" sz="1400">
                          <a:effectLst/>
                          <a:latin typeface="Times New Roman"/>
                          <a:ea typeface="Times New Roman"/>
                          <a:cs typeface="Times New Roman"/>
                        </a:rPr>
                        <a:t>396</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4305" marR="142240" algn="ctr">
                        <a:spcBef>
                          <a:spcPts val="130"/>
                        </a:spcBef>
                        <a:spcAft>
                          <a:spcPts val="0"/>
                        </a:spcAft>
                      </a:pPr>
                      <a:r>
                        <a:rPr lang="en-US" sz="1400">
                          <a:effectLst/>
                          <a:latin typeface="Times New Roman"/>
                          <a:ea typeface="Times New Roman"/>
                          <a:cs typeface="Times New Roman"/>
                        </a:rPr>
                        <a:t>9</a:t>
                      </a:r>
                      <a:r>
                        <a:rPr lang="en-US" sz="1400" spc="15">
                          <a:effectLst/>
                          <a:latin typeface="Times New Roman"/>
                          <a:ea typeface="Times New Roman"/>
                          <a:cs typeface="Times New Roman"/>
                        </a:rPr>
                        <a:t> </a:t>
                      </a:r>
                      <a:r>
                        <a:rPr lang="en-US" sz="1400">
                          <a:effectLst/>
                          <a:latin typeface="Times New Roman"/>
                          <a:ea typeface="Times New Roman"/>
                          <a:cs typeface="Times New Roman"/>
                        </a:rPr>
                        <a:t>100</a:t>
                      </a:r>
                      <a:r>
                        <a:rPr lang="en-US" sz="1400" spc="15">
                          <a:effectLst/>
                          <a:latin typeface="Times New Roman"/>
                          <a:ea typeface="Times New Roman"/>
                          <a:cs typeface="Times New Roman"/>
                        </a:rPr>
                        <a:t> </a:t>
                      </a:r>
                      <a:r>
                        <a:rPr lang="en-US" sz="1400">
                          <a:effectLst/>
                          <a:latin typeface="Times New Roman"/>
                          <a:ea typeface="Times New Roman"/>
                          <a:cs typeface="Times New Roman"/>
                        </a:rPr>
                        <a:t>458</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935">
                <a:tc gridSpan="2">
                  <a:txBody>
                    <a:bodyPr/>
                    <a:lstStyle/>
                    <a:p>
                      <a:pPr algn="l">
                        <a:spcAft>
                          <a:spcPts val="0"/>
                        </a:spcAft>
                      </a:pPr>
                      <a:r>
                        <a:rPr lang="en-US" sz="1400">
                          <a:effectLst/>
                          <a:latin typeface="Times New Roman"/>
                          <a:ea typeface="Times New Roman"/>
                          <a:cs typeface="Times New Roman"/>
                        </a:rPr>
                        <a:t> </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hMerge="1">
                  <a:txBody>
                    <a:bodyPr/>
                    <a:lstStyle/>
                    <a:p>
                      <a:endParaRPr lang="ru-RU"/>
                    </a:p>
                  </a:txBody>
                  <a:tcPr/>
                </a:tc>
                <a:tc>
                  <a:txBody>
                    <a:bodyPr/>
                    <a:lstStyle/>
                    <a:p>
                      <a:pPr marL="46990" marR="54610" algn="ctr">
                        <a:spcBef>
                          <a:spcPts val="145"/>
                        </a:spcBef>
                        <a:spcAft>
                          <a:spcPts val="0"/>
                        </a:spcAft>
                      </a:pPr>
                      <a:r>
                        <a:rPr lang="en-US" sz="1400" b="1" i="1">
                          <a:effectLst/>
                          <a:latin typeface="Times New Roman"/>
                          <a:ea typeface="Times New Roman"/>
                          <a:cs typeface="Times New Roman"/>
                        </a:rPr>
                        <a:t>42</a:t>
                      </a:r>
                      <a:r>
                        <a:rPr lang="en-US" sz="1400" b="1" i="1" spc="15">
                          <a:effectLst/>
                          <a:latin typeface="Times New Roman"/>
                          <a:ea typeface="Times New Roman"/>
                          <a:cs typeface="Times New Roman"/>
                        </a:rPr>
                        <a:t> </a:t>
                      </a:r>
                      <a:r>
                        <a:rPr lang="en-US" sz="1400" b="1" i="1">
                          <a:effectLst/>
                          <a:latin typeface="Times New Roman"/>
                          <a:ea typeface="Times New Roman"/>
                          <a:cs typeface="Times New Roman"/>
                        </a:rPr>
                        <a:t>394</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248</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R="228600" algn="r">
                        <a:spcBef>
                          <a:spcPts val="145"/>
                        </a:spcBef>
                        <a:spcAft>
                          <a:spcPts val="0"/>
                        </a:spcAft>
                      </a:pPr>
                      <a:r>
                        <a:rPr lang="en-US" sz="1400" b="1" i="1">
                          <a:effectLst/>
                          <a:latin typeface="Times New Roman"/>
                          <a:ea typeface="Times New Roman"/>
                          <a:cs typeface="Times New Roman"/>
                        </a:rPr>
                        <a:t>21</a:t>
                      </a:r>
                      <a:r>
                        <a:rPr lang="en-US" sz="1400" b="1" i="1" spc="15">
                          <a:effectLst/>
                          <a:latin typeface="Times New Roman"/>
                          <a:ea typeface="Times New Roman"/>
                          <a:cs typeface="Times New Roman"/>
                        </a:rPr>
                        <a:t> </a:t>
                      </a:r>
                      <a:r>
                        <a:rPr lang="en-US" sz="1400" b="1" i="1">
                          <a:effectLst/>
                          <a:latin typeface="Times New Roman"/>
                          <a:ea typeface="Times New Roman"/>
                          <a:cs typeface="Times New Roman"/>
                        </a:rPr>
                        <a:t>197</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124</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R="229235" algn="r">
                        <a:spcBef>
                          <a:spcPts val="145"/>
                        </a:spcBef>
                        <a:spcAft>
                          <a:spcPts val="0"/>
                        </a:spcAft>
                      </a:pPr>
                      <a:r>
                        <a:rPr lang="en-US" sz="1400" b="1" i="1">
                          <a:effectLst/>
                          <a:latin typeface="Times New Roman"/>
                          <a:ea typeface="Times New Roman"/>
                          <a:cs typeface="Times New Roman"/>
                        </a:rPr>
                        <a:t>265</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062</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46355" marR="53340" algn="ctr">
                        <a:spcBef>
                          <a:spcPts val="145"/>
                        </a:spcBef>
                        <a:spcAft>
                          <a:spcPts val="0"/>
                        </a:spcAft>
                      </a:pPr>
                      <a:r>
                        <a:rPr lang="en-US" sz="1400" b="1" i="1">
                          <a:effectLst/>
                          <a:latin typeface="Times New Roman"/>
                          <a:ea typeface="Times New Roman"/>
                          <a:cs typeface="Times New Roman"/>
                        </a:rPr>
                        <a:t>21</a:t>
                      </a:r>
                      <a:r>
                        <a:rPr lang="en-US" sz="1400" b="1" i="1" spc="15">
                          <a:effectLst/>
                          <a:latin typeface="Times New Roman"/>
                          <a:ea typeface="Times New Roman"/>
                          <a:cs typeface="Times New Roman"/>
                        </a:rPr>
                        <a:t> </a:t>
                      </a:r>
                      <a:r>
                        <a:rPr lang="en-US" sz="1400" b="1" i="1">
                          <a:effectLst/>
                          <a:latin typeface="Times New Roman"/>
                          <a:ea typeface="Times New Roman"/>
                          <a:cs typeface="Times New Roman"/>
                        </a:rPr>
                        <a:t>197</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124</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54305" marR="159385" algn="ctr">
                        <a:spcBef>
                          <a:spcPts val="145"/>
                        </a:spcBef>
                        <a:spcAft>
                          <a:spcPts val="0"/>
                        </a:spcAft>
                      </a:pPr>
                      <a:r>
                        <a:rPr lang="en-US" sz="1400" b="1" i="1">
                          <a:effectLst/>
                          <a:latin typeface="Times New Roman"/>
                          <a:ea typeface="Times New Roman"/>
                          <a:cs typeface="Times New Roman"/>
                        </a:rPr>
                        <a:t>21</a:t>
                      </a:r>
                      <a:r>
                        <a:rPr lang="en-US" sz="1400" b="1" i="1" spc="15">
                          <a:effectLst/>
                          <a:latin typeface="Times New Roman"/>
                          <a:ea typeface="Times New Roman"/>
                          <a:cs typeface="Times New Roman"/>
                        </a:rPr>
                        <a:t> </a:t>
                      </a:r>
                      <a:r>
                        <a:rPr lang="en-US" sz="1400" b="1" i="1">
                          <a:effectLst/>
                          <a:latin typeface="Times New Roman"/>
                          <a:ea typeface="Times New Roman"/>
                          <a:cs typeface="Times New Roman"/>
                        </a:rPr>
                        <a:t>462</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186</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r>
              <a:tr h="111935">
                <a:tc gridSpan="7">
                  <a:txBody>
                    <a:bodyPr/>
                    <a:lstStyle/>
                    <a:p>
                      <a:pPr marL="2487295" marR="2492375" algn="ctr">
                        <a:spcBef>
                          <a:spcPts val="95"/>
                        </a:spcBef>
                        <a:spcAft>
                          <a:spcPts val="0"/>
                        </a:spcAft>
                      </a:pPr>
                      <a:r>
                        <a:rPr lang="en-US" sz="1400" b="1" i="1" dirty="0">
                          <a:effectLst/>
                          <a:latin typeface="Times New Roman"/>
                          <a:ea typeface="Times New Roman"/>
                          <a:cs typeface="Times New Roman"/>
                        </a:rPr>
                        <a:t>10</a:t>
                      </a:r>
                      <a:r>
                        <a:rPr lang="en-US" sz="1400" b="1" i="1" spc="35" dirty="0">
                          <a:effectLst/>
                          <a:latin typeface="Times New Roman"/>
                          <a:ea typeface="Times New Roman"/>
                          <a:cs typeface="Times New Roman"/>
                        </a:rPr>
                        <a:t> </a:t>
                      </a:r>
                      <a:r>
                        <a:rPr lang="en-US" sz="1400" b="1" i="1" dirty="0" err="1">
                          <a:effectLst/>
                          <a:latin typeface="Times New Roman"/>
                          <a:ea typeface="Times New Roman"/>
                          <a:cs typeface="Times New Roman"/>
                        </a:rPr>
                        <a:t>год</a:t>
                      </a:r>
                      <a:r>
                        <a:rPr lang="en-US" sz="1400" b="1" i="1" spc="40" dirty="0">
                          <a:effectLst/>
                          <a:latin typeface="Times New Roman"/>
                          <a:ea typeface="Times New Roman"/>
                          <a:cs typeface="Times New Roman"/>
                        </a:rPr>
                        <a:t> </a:t>
                      </a:r>
                      <a:r>
                        <a:rPr lang="en-US" sz="1400" b="1" i="1" dirty="0" err="1">
                          <a:effectLst/>
                          <a:latin typeface="Times New Roman"/>
                          <a:ea typeface="Times New Roman"/>
                          <a:cs typeface="Times New Roman"/>
                        </a:rPr>
                        <a:t>реализации</a:t>
                      </a:r>
                      <a:r>
                        <a:rPr lang="en-US" sz="1400" b="1" i="1" spc="40" dirty="0">
                          <a:effectLst/>
                          <a:latin typeface="Times New Roman"/>
                          <a:ea typeface="Times New Roman"/>
                          <a:cs typeface="Times New Roman"/>
                        </a:rPr>
                        <a:t> </a:t>
                      </a:r>
                      <a:r>
                        <a:rPr lang="en-US" sz="1400" b="1" i="1" dirty="0" err="1">
                          <a:effectLst/>
                          <a:latin typeface="Times New Roman"/>
                          <a:ea typeface="Times New Roman"/>
                          <a:cs typeface="Times New Roman"/>
                        </a:rPr>
                        <a:t>проекта</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11935">
                <a:tc>
                  <a:txBody>
                    <a:bodyPr/>
                    <a:lstStyle/>
                    <a:p>
                      <a:pPr marL="11430" algn="ctr">
                        <a:spcBef>
                          <a:spcPts val="130"/>
                        </a:spcBef>
                        <a:spcAft>
                          <a:spcPts val="0"/>
                        </a:spcAft>
                      </a:pPr>
                      <a:r>
                        <a:rPr lang="en-US" sz="1400">
                          <a:effectLst/>
                          <a:latin typeface="Times New Roman"/>
                          <a:ea typeface="Times New Roman"/>
                          <a:cs typeface="Times New Roman"/>
                        </a:rPr>
                        <a:t>1</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 algn="l">
                        <a:spcBef>
                          <a:spcPts val="130"/>
                        </a:spcBef>
                        <a:spcAft>
                          <a:spcPts val="0"/>
                        </a:spcAft>
                      </a:pPr>
                      <a:r>
                        <a:rPr lang="en-US" sz="1400">
                          <a:effectLst/>
                          <a:latin typeface="Times New Roman"/>
                          <a:ea typeface="Times New Roman"/>
                          <a:cs typeface="Times New Roman"/>
                        </a:rPr>
                        <a:t>Оборудование цеха,</a:t>
                      </a:r>
                      <a:r>
                        <a:rPr lang="en-US" sz="1400" spc="15">
                          <a:effectLst/>
                          <a:latin typeface="Times New Roman"/>
                          <a:ea typeface="Times New Roman"/>
                          <a:cs typeface="Times New Roman"/>
                        </a:rPr>
                        <a:t> </a:t>
                      </a:r>
                      <a:r>
                        <a:rPr lang="en-US" sz="1400">
                          <a:effectLst/>
                          <a:latin typeface="Times New Roman"/>
                          <a:ea typeface="Times New Roman"/>
                          <a:cs typeface="Times New Roman"/>
                        </a:rPr>
                        <a:t>30%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54610" algn="ctr">
                        <a:spcBef>
                          <a:spcPts val="130"/>
                        </a:spcBef>
                        <a:spcAft>
                          <a:spcPts val="0"/>
                        </a:spcAft>
                      </a:pPr>
                      <a:r>
                        <a:rPr lang="en-US" sz="1400">
                          <a:effectLst/>
                          <a:latin typeface="Times New Roman"/>
                          <a:ea typeface="Times New Roman"/>
                          <a:cs typeface="Times New Roman"/>
                        </a:rPr>
                        <a:t>12</a:t>
                      </a:r>
                      <a:r>
                        <a:rPr lang="en-US" sz="1400" spc="15">
                          <a:effectLst/>
                          <a:latin typeface="Times New Roman"/>
                          <a:ea typeface="Times New Roman"/>
                          <a:cs typeface="Times New Roman"/>
                        </a:rPr>
                        <a:t> </a:t>
                      </a:r>
                      <a:r>
                        <a:rPr lang="en-US" sz="1400">
                          <a:effectLst/>
                          <a:latin typeface="Times New Roman"/>
                          <a:ea typeface="Times New Roman"/>
                          <a:cs typeface="Times New Roman"/>
                        </a:rPr>
                        <a:t>361</a:t>
                      </a:r>
                      <a:r>
                        <a:rPr lang="en-US" sz="1400" spc="20">
                          <a:effectLst/>
                          <a:latin typeface="Times New Roman"/>
                          <a:ea typeface="Times New Roman"/>
                          <a:cs typeface="Times New Roman"/>
                        </a:rPr>
                        <a:t> </a:t>
                      </a:r>
                      <a:r>
                        <a:rPr lang="en-US" sz="1400">
                          <a:effectLst/>
                          <a:latin typeface="Times New Roman"/>
                          <a:ea typeface="Times New Roman"/>
                          <a:cs typeface="Times New Roman"/>
                        </a:rPr>
                        <a:t>728</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18440" algn="r">
                        <a:spcBef>
                          <a:spcPts val="130"/>
                        </a:spcBef>
                        <a:spcAft>
                          <a:spcPts val="0"/>
                        </a:spcAft>
                      </a:pPr>
                      <a:r>
                        <a:rPr lang="en-US" sz="1400">
                          <a:effectLst/>
                          <a:latin typeface="Times New Roman"/>
                          <a:ea typeface="Times New Roman"/>
                          <a:cs typeface="Times New Roman"/>
                        </a:rPr>
                        <a:t>12</a:t>
                      </a:r>
                      <a:r>
                        <a:rPr lang="en-US" sz="1400" spc="15">
                          <a:effectLst/>
                          <a:latin typeface="Times New Roman"/>
                          <a:ea typeface="Times New Roman"/>
                          <a:cs typeface="Times New Roman"/>
                        </a:rPr>
                        <a:t> </a:t>
                      </a:r>
                      <a:r>
                        <a:rPr lang="en-US" sz="1400">
                          <a:effectLst/>
                          <a:latin typeface="Times New Roman"/>
                          <a:ea typeface="Times New Roman"/>
                          <a:cs typeface="Times New Roman"/>
                        </a:rPr>
                        <a:t>361</a:t>
                      </a:r>
                      <a:r>
                        <a:rPr lang="en-US" sz="1400" spc="20">
                          <a:effectLst/>
                          <a:latin typeface="Times New Roman"/>
                          <a:ea typeface="Times New Roman"/>
                          <a:cs typeface="Times New Roman"/>
                        </a:rPr>
                        <a:t> </a:t>
                      </a:r>
                      <a:r>
                        <a:rPr lang="en-US" sz="1400">
                          <a:effectLst/>
                          <a:latin typeface="Times New Roman"/>
                          <a:ea typeface="Times New Roman"/>
                          <a:cs typeface="Times New Roman"/>
                        </a:rPr>
                        <a:t>728</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a:effectLst/>
                          <a:latin typeface="Times New Roman"/>
                          <a:ea typeface="Times New Roman"/>
                          <a:cs typeface="Times New Roman"/>
                        </a:rPr>
                        <a:t> </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25" algn="ctr">
                        <a:spcBef>
                          <a:spcPts val="130"/>
                        </a:spcBef>
                        <a:spcAft>
                          <a:spcPts val="0"/>
                        </a:spcAft>
                      </a:pPr>
                      <a:r>
                        <a:rPr lang="en-US" sz="1400">
                          <a:effectLst/>
                          <a:latin typeface="Times New Roman"/>
                          <a:ea typeface="Times New Roman"/>
                          <a:cs typeface="Times New Roman"/>
                        </a:rPr>
                        <a:t>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4305" marR="142240" algn="ctr">
                        <a:spcBef>
                          <a:spcPts val="130"/>
                        </a:spcBef>
                        <a:spcAft>
                          <a:spcPts val="0"/>
                        </a:spcAft>
                      </a:pPr>
                      <a:r>
                        <a:rPr lang="en-US" sz="1400">
                          <a:effectLst/>
                          <a:latin typeface="Times New Roman"/>
                          <a:ea typeface="Times New Roman"/>
                          <a:cs typeface="Times New Roman"/>
                        </a:rPr>
                        <a:t>12</a:t>
                      </a:r>
                      <a:r>
                        <a:rPr lang="en-US" sz="1400" spc="15">
                          <a:effectLst/>
                          <a:latin typeface="Times New Roman"/>
                          <a:ea typeface="Times New Roman"/>
                          <a:cs typeface="Times New Roman"/>
                        </a:rPr>
                        <a:t> </a:t>
                      </a:r>
                      <a:r>
                        <a:rPr lang="en-US" sz="1400">
                          <a:effectLst/>
                          <a:latin typeface="Times New Roman"/>
                          <a:ea typeface="Times New Roman"/>
                          <a:cs typeface="Times New Roman"/>
                        </a:rPr>
                        <a:t>361</a:t>
                      </a:r>
                      <a:r>
                        <a:rPr lang="en-US" sz="1400" spc="20">
                          <a:effectLst/>
                          <a:latin typeface="Times New Roman"/>
                          <a:ea typeface="Times New Roman"/>
                          <a:cs typeface="Times New Roman"/>
                        </a:rPr>
                        <a:t> </a:t>
                      </a:r>
                      <a:r>
                        <a:rPr lang="en-US" sz="1400">
                          <a:effectLst/>
                          <a:latin typeface="Times New Roman"/>
                          <a:ea typeface="Times New Roman"/>
                          <a:cs typeface="Times New Roman"/>
                        </a:rPr>
                        <a:t>728</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935">
                <a:tc>
                  <a:txBody>
                    <a:bodyPr/>
                    <a:lstStyle/>
                    <a:p>
                      <a:pPr marL="11430" algn="ctr">
                        <a:spcBef>
                          <a:spcPts val="130"/>
                        </a:spcBef>
                        <a:spcAft>
                          <a:spcPts val="0"/>
                        </a:spcAft>
                      </a:pPr>
                      <a:r>
                        <a:rPr lang="en-US" sz="1400">
                          <a:effectLst/>
                          <a:latin typeface="Times New Roman"/>
                          <a:ea typeface="Times New Roman"/>
                          <a:cs typeface="Times New Roman"/>
                        </a:rPr>
                        <a:t>2</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 algn="l">
                        <a:spcBef>
                          <a:spcPts val="130"/>
                        </a:spcBef>
                        <a:spcAft>
                          <a:spcPts val="0"/>
                        </a:spcAft>
                      </a:pPr>
                      <a:r>
                        <a:rPr lang="en-US" sz="1400">
                          <a:effectLst/>
                          <a:latin typeface="Times New Roman"/>
                          <a:ea typeface="Times New Roman"/>
                          <a:cs typeface="Times New Roman"/>
                        </a:rPr>
                        <a:t>Молочно-товарная</a:t>
                      </a:r>
                      <a:r>
                        <a:rPr lang="en-US" sz="1400" spc="20">
                          <a:effectLst/>
                          <a:latin typeface="Times New Roman"/>
                          <a:ea typeface="Times New Roman"/>
                          <a:cs typeface="Times New Roman"/>
                        </a:rPr>
                        <a:t> </a:t>
                      </a:r>
                      <a:r>
                        <a:rPr lang="en-US" sz="1400">
                          <a:effectLst/>
                          <a:latin typeface="Times New Roman"/>
                          <a:ea typeface="Times New Roman"/>
                          <a:cs typeface="Times New Roman"/>
                        </a:rPr>
                        <a:t>ферма,</a:t>
                      </a:r>
                      <a:r>
                        <a:rPr lang="en-US" sz="1400" spc="25">
                          <a:effectLst/>
                          <a:latin typeface="Times New Roman"/>
                          <a:ea typeface="Times New Roman"/>
                          <a:cs typeface="Times New Roman"/>
                        </a:rPr>
                        <a:t> </a:t>
                      </a:r>
                      <a:r>
                        <a:rPr lang="en-US" sz="1400">
                          <a:effectLst/>
                          <a:latin typeface="Times New Roman"/>
                          <a:ea typeface="Times New Roman"/>
                          <a:cs typeface="Times New Roman"/>
                        </a:rPr>
                        <a:t>10%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54610" algn="ctr">
                        <a:spcBef>
                          <a:spcPts val="130"/>
                        </a:spcBef>
                        <a:spcAft>
                          <a:spcPts val="0"/>
                        </a:spcAft>
                      </a:pPr>
                      <a:r>
                        <a:rPr lang="en-US" sz="1400">
                          <a:effectLst/>
                          <a:latin typeface="Times New Roman"/>
                          <a:ea typeface="Times New Roman"/>
                          <a:cs typeface="Times New Roman"/>
                        </a:rPr>
                        <a:t>8</a:t>
                      </a:r>
                      <a:r>
                        <a:rPr lang="en-US" sz="1400" spc="15">
                          <a:effectLst/>
                          <a:latin typeface="Times New Roman"/>
                          <a:ea typeface="Times New Roman"/>
                          <a:cs typeface="Times New Roman"/>
                        </a:rPr>
                        <a:t> </a:t>
                      </a:r>
                      <a:r>
                        <a:rPr lang="en-US" sz="1400">
                          <a:effectLst/>
                          <a:latin typeface="Times New Roman"/>
                          <a:ea typeface="Times New Roman"/>
                          <a:cs typeface="Times New Roman"/>
                        </a:rPr>
                        <a:t>835</a:t>
                      </a:r>
                      <a:r>
                        <a:rPr lang="en-US" sz="1400" spc="15">
                          <a:effectLst/>
                          <a:latin typeface="Times New Roman"/>
                          <a:ea typeface="Times New Roman"/>
                          <a:cs typeface="Times New Roman"/>
                        </a:rPr>
                        <a:t> </a:t>
                      </a:r>
                      <a:r>
                        <a:rPr lang="en-US" sz="1400">
                          <a:effectLst/>
                          <a:latin typeface="Times New Roman"/>
                          <a:ea typeface="Times New Roman"/>
                          <a:cs typeface="Times New Roman"/>
                        </a:rPr>
                        <a:t>396</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44475" algn="r">
                        <a:spcBef>
                          <a:spcPts val="130"/>
                        </a:spcBef>
                        <a:spcAft>
                          <a:spcPts val="0"/>
                        </a:spcAft>
                      </a:pPr>
                      <a:r>
                        <a:rPr lang="en-US" sz="1400">
                          <a:effectLst/>
                          <a:latin typeface="Times New Roman"/>
                          <a:ea typeface="Times New Roman"/>
                          <a:cs typeface="Times New Roman"/>
                        </a:rPr>
                        <a:t>8</a:t>
                      </a:r>
                      <a:r>
                        <a:rPr lang="en-US" sz="1400" spc="15">
                          <a:effectLst/>
                          <a:latin typeface="Times New Roman"/>
                          <a:ea typeface="Times New Roman"/>
                          <a:cs typeface="Times New Roman"/>
                        </a:rPr>
                        <a:t> </a:t>
                      </a:r>
                      <a:r>
                        <a:rPr lang="en-US" sz="1400">
                          <a:effectLst/>
                          <a:latin typeface="Times New Roman"/>
                          <a:ea typeface="Times New Roman"/>
                          <a:cs typeface="Times New Roman"/>
                        </a:rPr>
                        <a:t>835</a:t>
                      </a:r>
                      <a:r>
                        <a:rPr lang="en-US" sz="1400" spc="15">
                          <a:effectLst/>
                          <a:latin typeface="Times New Roman"/>
                          <a:ea typeface="Times New Roman"/>
                          <a:cs typeface="Times New Roman"/>
                        </a:rPr>
                        <a:t> </a:t>
                      </a:r>
                      <a:r>
                        <a:rPr lang="en-US" sz="1400">
                          <a:effectLst/>
                          <a:latin typeface="Times New Roman"/>
                          <a:ea typeface="Times New Roman"/>
                          <a:cs typeface="Times New Roman"/>
                        </a:rPr>
                        <a:t>396</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0345" algn="r">
                        <a:spcBef>
                          <a:spcPts val="130"/>
                        </a:spcBef>
                        <a:spcAft>
                          <a:spcPts val="0"/>
                        </a:spcAft>
                      </a:pPr>
                      <a:r>
                        <a:rPr lang="en-US" sz="1400">
                          <a:effectLst/>
                          <a:latin typeface="Times New Roman"/>
                          <a:ea typeface="Times New Roman"/>
                          <a:cs typeface="Times New Roman"/>
                        </a:rPr>
                        <a:t>132</a:t>
                      </a:r>
                      <a:r>
                        <a:rPr lang="en-US" sz="1400" spc="20">
                          <a:effectLst/>
                          <a:latin typeface="Times New Roman"/>
                          <a:ea typeface="Times New Roman"/>
                          <a:cs typeface="Times New Roman"/>
                        </a:rPr>
                        <a:t> </a:t>
                      </a:r>
                      <a:r>
                        <a:rPr lang="en-US" sz="1400">
                          <a:effectLst/>
                          <a:latin typeface="Times New Roman"/>
                          <a:ea typeface="Times New Roman"/>
                          <a:cs typeface="Times New Roman"/>
                        </a:rPr>
                        <a:t>531</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25" algn="ctr">
                        <a:spcBef>
                          <a:spcPts val="130"/>
                        </a:spcBef>
                        <a:spcAft>
                          <a:spcPts val="0"/>
                        </a:spcAft>
                      </a:pPr>
                      <a:r>
                        <a:rPr lang="en-US" sz="1400">
                          <a:effectLst/>
                          <a:latin typeface="Times New Roman"/>
                          <a:ea typeface="Times New Roman"/>
                          <a:cs typeface="Times New Roman"/>
                        </a:rPr>
                        <a:t>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4305" marR="142240" algn="ctr">
                        <a:spcBef>
                          <a:spcPts val="130"/>
                        </a:spcBef>
                        <a:spcAft>
                          <a:spcPts val="0"/>
                        </a:spcAft>
                      </a:pPr>
                      <a:r>
                        <a:rPr lang="en-US" sz="1400">
                          <a:effectLst/>
                          <a:latin typeface="Times New Roman"/>
                          <a:ea typeface="Times New Roman"/>
                          <a:cs typeface="Times New Roman"/>
                        </a:rPr>
                        <a:t>8</a:t>
                      </a:r>
                      <a:r>
                        <a:rPr lang="en-US" sz="1400" spc="15">
                          <a:effectLst/>
                          <a:latin typeface="Times New Roman"/>
                          <a:ea typeface="Times New Roman"/>
                          <a:cs typeface="Times New Roman"/>
                        </a:rPr>
                        <a:t> </a:t>
                      </a:r>
                      <a:r>
                        <a:rPr lang="en-US" sz="1400">
                          <a:effectLst/>
                          <a:latin typeface="Times New Roman"/>
                          <a:ea typeface="Times New Roman"/>
                          <a:cs typeface="Times New Roman"/>
                        </a:rPr>
                        <a:t>967</a:t>
                      </a:r>
                      <a:r>
                        <a:rPr lang="en-US" sz="1400" spc="15">
                          <a:effectLst/>
                          <a:latin typeface="Times New Roman"/>
                          <a:ea typeface="Times New Roman"/>
                          <a:cs typeface="Times New Roman"/>
                        </a:rPr>
                        <a:t> </a:t>
                      </a:r>
                      <a:r>
                        <a:rPr lang="en-US" sz="1400">
                          <a:effectLst/>
                          <a:latin typeface="Times New Roman"/>
                          <a:ea typeface="Times New Roman"/>
                          <a:cs typeface="Times New Roman"/>
                        </a:rPr>
                        <a:t>927</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399">
                <a:tc gridSpan="2">
                  <a:txBody>
                    <a:bodyPr/>
                    <a:lstStyle/>
                    <a:p>
                      <a:pPr algn="l">
                        <a:spcAft>
                          <a:spcPts val="0"/>
                        </a:spcAft>
                      </a:pPr>
                      <a:r>
                        <a:rPr lang="en-US" sz="1400">
                          <a:effectLst/>
                          <a:latin typeface="Times New Roman"/>
                          <a:ea typeface="Times New Roman"/>
                          <a:cs typeface="Times New Roman"/>
                        </a:rPr>
                        <a:t> </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hMerge="1">
                  <a:txBody>
                    <a:bodyPr/>
                    <a:lstStyle/>
                    <a:p>
                      <a:endParaRPr lang="ru-RU"/>
                    </a:p>
                  </a:txBody>
                  <a:tcPr/>
                </a:tc>
                <a:tc>
                  <a:txBody>
                    <a:bodyPr/>
                    <a:lstStyle/>
                    <a:p>
                      <a:pPr marL="46990" marR="54610" algn="ctr">
                        <a:spcBef>
                          <a:spcPts val="145"/>
                        </a:spcBef>
                        <a:spcAft>
                          <a:spcPts val="0"/>
                        </a:spcAft>
                      </a:pPr>
                      <a:r>
                        <a:rPr lang="en-US" sz="1400" b="1" i="1">
                          <a:effectLst/>
                          <a:latin typeface="Times New Roman"/>
                          <a:ea typeface="Times New Roman"/>
                          <a:cs typeface="Times New Roman"/>
                        </a:rPr>
                        <a:t>21</a:t>
                      </a:r>
                      <a:r>
                        <a:rPr lang="en-US" sz="1400" b="1" i="1" spc="15">
                          <a:effectLst/>
                          <a:latin typeface="Times New Roman"/>
                          <a:ea typeface="Times New Roman"/>
                          <a:cs typeface="Times New Roman"/>
                        </a:rPr>
                        <a:t> </a:t>
                      </a:r>
                      <a:r>
                        <a:rPr lang="en-US" sz="1400" b="1" i="1">
                          <a:effectLst/>
                          <a:latin typeface="Times New Roman"/>
                          <a:ea typeface="Times New Roman"/>
                          <a:cs typeface="Times New Roman"/>
                        </a:rPr>
                        <a:t>197</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124</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R="228600" algn="r">
                        <a:spcBef>
                          <a:spcPts val="145"/>
                        </a:spcBef>
                        <a:spcAft>
                          <a:spcPts val="0"/>
                        </a:spcAft>
                      </a:pPr>
                      <a:r>
                        <a:rPr lang="en-US" sz="1400" b="1" i="1">
                          <a:effectLst/>
                          <a:latin typeface="Times New Roman"/>
                          <a:ea typeface="Times New Roman"/>
                          <a:cs typeface="Times New Roman"/>
                        </a:rPr>
                        <a:t>21</a:t>
                      </a:r>
                      <a:r>
                        <a:rPr lang="en-US" sz="1400" b="1" i="1" spc="15">
                          <a:effectLst/>
                          <a:latin typeface="Times New Roman"/>
                          <a:ea typeface="Times New Roman"/>
                          <a:cs typeface="Times New Roman"/>
                        </a:rPr>
                        <a:t> </a:t>
                      </a:r>
                      <a:r>
                        <a:rPr lang="en-US" sz="1400" b="1" i="1">
                          <a:effectLst/>
                          <a:latin typeface="Times New Roman"/>
                          <a:ea typeface="Times New Roman"/>
                          <a:cs typeface="Times New Roman"/>
                        </a:rPr>
                        <a:t>197</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124</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R="229235" algn="r">
                        <a:spcBef>
                          <a:spcPts val="145"/>
                        </a:spcBef>
                        <a:spcAft>
                          <a:spcPts val="0"/>
                        </a:spcAft>
                      </a:pPr>
                      <a:r>
                        <a:rPr lang="en-US" sz="1400" b="1" i="1">
                          <a:effectLst/>
                          <a:latin typeface="Times New Roman"/>
                          <a:ea typeface="Times New Roman"/>
                          <a:cs typeface="Times New Roman"/>
                        </a:rPr>
                        <a:t>132</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531</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R="6985" algn="ctr">
                        <a:spcBef>
                          <a:spcPts val="145"/>
                        </a:spcBef>
                        <a:spcAft>
                          <a:spcPts val="0"/>
                        </a:spcAft>
                      </a:pPr>
                      <a:r>
                        <a:rPr lang="en-US" sz="1400" b="1" i="1">
                          <a:effectLst/>
                          <a:latin typeface="Times New Roman"/>
                          <a:ea typeface="Times New Roman"/>
                          <a:cs typeface="Times New Roman"/>
                        </a:rPr>
                        <a:t>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54305" marR="159385" algn="ctr">
                        <a:spcBef>
                          <a:spcPts val="145"/>
                        </a:spcBef>
                        <a:spcAft>
                          <a:spcPts val="0"/>
                        </a:spcAft>
                      </a:pPr>
                      <a:r>
                        <a:rPr lang="en-US" sz="1400" b="1" i="1">
                          <a:effectLst/>
                          <a:latin typeface="Times New Roman"/>
                          <a:ea typeface="Times New Roman"/>
                          <a:cs typeface="Times New Roman"/>
                        </a:rPr>
                        <a:t>21</a:t>
                      </a:r>
                      <a:r>
                        <a:rPr lang="en-US" sz="1400" b="1" i="1" spc="15">
                          <a:effectLst/>
                          <a:latin typeface="Times New Roman"/>
                          <a:ea typeface="Times New Roman"/>
                          <a:cs typeface="Times New Roman"/>
                        </a:rPr>
                        <a:t> </a:t>
                      </a:r>
                      <a:r>
                        <a:rPr lang="en-US" sz="1400" b="1" i="1">
                          <a:effectLst/>
                          <a:latin typeface="Times New Roman"/>
                          <a:ea typeface="Times New Roman"/>
                          <a:cs typeface="Times New Roman"/>
                        </a:rPr>
                        <a:t>329</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655</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r>
              <a:tr h="70597">
                <a:tc gridSpan="7">
                  <a:txBody>
                    <a:bodyPr/>
                    <a:lstStyle/>
                    <a:p>
                      <a:pPr algn="l">
                        <a:spcAft>
                          <a:spcPts val="0"/>
                        </a:spcAft>
                      </a:pPr>
                      <a:r>
                        <a:rPr lang="en-US" sz="1400">
                          <a:effectLst/>
                          <a:latin typeface="Times New Roman"/>
                          <a:ea typeface="Times New Roman"/>
                          <a:cs typeface="Times New Roman"/>
                        </a:rPr>
                        <a:t> </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11935">
                <a:tc gridSpan="2">
                  <a:txBody>
                    <a:bodyPr/>
                    <a:lstStyle/>
                    <a:p>
                      <a:pPr marL="764540" marR="769620" algn="ctr">
                        <a:spcBef>
                          <a:spcPts val="95"/>
                        </a:spcBef>
                        <a:spcAft>
                          <a:spcPts val="0"/>
                        </a:spcAft>
                      </a:pPr>
                      <a:r>
                        <a:rPr lang="en-US" sz="1400" b="1" i="1">
                          <a:effectLst/>
                          <a:latin typeface="Times New Roman"/>
                          <a:ea typeface="Times New Roman"/>
                          <a:cs typeface="Times New Roman"/>
                        </a:rPr>
                        <a:t>ИТОГО</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marR="6350" algn="ctr">
                        <a:spcBef>
                          <a:spcPts val="145"/>
                        </a:spcBef>
                        <a:spcAft>
                          <a:spcPts val="0"/>
                        </a:spcAft>
                      </a:pPr>
                      <a:r>
                        <a:rPr lang="en-US" sz="1400" b="1" i="1">
                          <a:effectLst/>
                          <a:latin typeface="Times New Roman"/>
                          <a:ea typeface="Times New Roman"/>
                          <a:cs typeface="Times New Roman"/>
                        </a:rPr>
                        <a:t>-</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01930" algn="r">
                        <a:spcBef>
                          <a:spcPts val="145"/>
                        </a:spcBef>
                        <a:spcAft>
                          <a:spcPts val="0"/>
                        </a:spcAft>
                      </a:pPr>
                      <a:r>
                        <a:rPr lang="en-US" sz="1400" b="1" i="1">
                          <a:effectLst/>
                          <a:latin typeface="Times New Roman"/>
                          <a:ea typeface="Times New Roman"/>
                          <a:cs typeface="Times New Roman"/>
                        </a:rPr>
                        <a:t>211</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971</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240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91135" algn="r">
                        <a:spcBef>
                          <a:spcPts val="145"/>
                        </a:spcBef>
                        <a:spcAft>
                          <a:spcPts val="0"/>
                        </a:spcAft>
                      </a:pPr>
                      <a:r>
                        <a:rPr lang="en-US" sz="1400" b="1" i="1">
                          <a:effectLst/>
                          <a:latin typeface="Times New Roman"/>
                          <a:ea typeface="Times New Roman"/>
                          <a:cs typeface="Times New Roman"/>
                        </a:rPr>
                        <a:t>7</a:t>
                      </a:r>
                      <a:r>
                        <a:rPr lang="en-US" sz="1400" b="1" i="1" spc="15">
                          <a:effectLst/>
                          <a:latin typeface="Times New Roman"/>
                          <a:ea typeface="Times New Roman"/>
                          <a:cs typeface="Times New Roman"/>
                        </a:rPr>
                        <a:t> </a:t>
                      </a:r>
                      <a:r>
                        <a:rPr lang="en-US" sz="1400" b="1" i="1">
                          <a:effectLst/>
                          <a:latin typeface="Times New Roman"/>
                          <a:ea typeface="Times New Roman"/>
                          <a:cs typeface="Times New Roman"/>
                        </a:rPr>
                        <a:t>289</a:t>
                      </a:r>
                      <a:r>
                        <a:rPr lang="en-US" sz="1400" b="1" i="1" spc="15">
                          <a:effectLst/>
                          <a:latin typeface="Times New Roman"/>
                          <a:ea typeface="Times New Roman"/>
                          <a:cs typeface="Times New Roman"/>
                        </a:rPr>
                        <a:t> </a:t>
                      </a:r>
                      <a:r>
                        <a:rPr lang="en-US" sz="1400" b="1" i="1">
                          <a:effectLst/>
                          <a:latin typeface="Times New Roman"/>
                          <a:ea typeface="Times New Roman"/>
                          <a:cs typeface="Times New Roman"/>
                        </a:rPr>
                        <a:t>202</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a:effectLst/>
                          <a:latin typeface="Times New Roman"/>
                          <a:ea typeface="Times New Roman"/>
                          <a:cs typeface="Times New Roman"/>
                        </a:rPr>
                        <a:t> </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4305" marR="159385" algn="ctr">
                        <a:spcBef>
                          <a:spcPts val="145"/>
                        </a:spcBef>
                        <a:spcAft>
                          <a:spcPts val="0"/>
                        </a:spcAft>
                      </a:pPr>
                      <a:r>
                        <a:rPr lang="en-US" sz="1400" b="1" i="1" dirty="0">
                          <a:effectLst/>
                          <a:latin typeface="Times New Roman"/>
                          <a:ea typeface="Times New Roman"/>
                          <a:cs typeface="Times New Roman"/>
                        </a:rPr>
                        <a:t>219</a:t>
                      </a:r>
                      <a:r>
                        <a:rPr lang="en-US" sz="1400" b="1" i="1" spc="20" dirty="0">
                          <a:effectLst/>
                          <a:latin typeface="Times New Roman"/>
                          <a:ea typeface="Times New Roman"/>
                          <a:cs typeface="Times New Roman"/>
                        </a:rPr>
                        <a:t> </a:t>
                      </a:r>
                      <a:r>
                        <a:rPr lang="en-US" sz="1400" b="1" i="1" dirty="0">
                          <a:effectLst/>
                          <a:latin typeface="Times New Roman"/>
                          <a:ea typeface="Times New Roman"/>
                          <a:cs typeface="Times New Roman"/>
                        </a:rPr>
                        <a:t>260</a:t>
                      </a:r>
                      <a:r>
                        <a:rPr lang="en-US" sz="1400" b="1" i="1" spc="20" dirty="0">
                          <a:effectLst/>
                          <a:latin typeface="Times New Roman"/>
                          <a:ea typeface="Times New Roman"/>
                          <a:cs typeface="Times New Roman"/>
                        </a:rPr>
                        <a:t> </a:t>
                      </a:r>
                      <a:r>
                        <a:rPr lang="en-US" sz="1400" b="1" i="1" dirty="0">
                          <a:effectLst/>
                          <a:latin typeface="Times New Roman"/>
                          <a:ea typeface="Times New Roman"/>
                          <a:cs typeface="Times New Roman"/>
                        </a:rPr>
                        <a:t>442</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337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8;p2"/>
          <p:cNvSpPr/>
          <p:nvPr/>
        </p:nvSpPr>
        <p:spPr>
          <a:xfrm>
            <a:off x="2643841" y="0"/>
            <a:ext cx="9548159" cy="535999"/>
          </a:xfrm>
          <a:custGeom>
            <a:avLst/>
            <a:gdLst/>
            <a:ahLst/>
            <a:cxnLst/>
            <a:rect l="l" t="t" r="r" b="b"/>
            <a:pathLst>
              <a:path w="7557083" h="535999" extrusionOk="0">
                <a:moveTo>
                  <a:pt x="209725" y="0"/>
                </a:moveTo>
                <a:lnTo>
                  <a:pt x="7557083" y="0"/>
                </a:lnTo>
                <a:lnTo>
                  <a:pt x="7557083" y="535999"/>
                </a:lnTo>
                <a:lnTo>
                  <a:pt x="0" y="535999"/>
                </a:lnTo>
                <a:lnTo>
                  <a:pt x="209725" y="0"/>
                </a:lnTo>
                <a:close/>
              </a:path>
            </a:pathLst>
          </a:custGeom>
          <a:solidFill>
            <a:srgbClr val="096327"/>
          </a:solidFill>
          <a:ln>
            <a:noFill/>
          </a:ln>
        </p:spPr>
        <p:txBody>
          <a:bodyPr spcFirstLastPara="1" wrap="square" lIns="91425" tIns="45700" rIns="91425" bIns="45700" anchor="ctr" anchorCtr="0">
            <a:noAutofit/>
          </a:bodyPr>
          <a:lstStyle/>
          <a:p>
            <a:pPr lvl="0" fontAlgn="base">
              <a:spcBef>
                <a:spcPct val="0"/>
              </a:spcBef>
              <a:spcAft>
                <a:spcPct val="0"/>
              </a:spcAft>
            </a:pPr>
            <a:r>
              <a:rPr lang="ru-RU" sz="1400" b="1" dirty="0" smtClean="0">
                <a:solidFill>
                  <a:schemeClr val="bg1"/>
                </a:solidFill>
                <a:latin typeface="Arial" pitchFamily="34" charset="0"/>
                <a:ea typeface="Times New Roman" pitchFamily="18" charset="0"/>
                <a:cs typeface="Arial" pitchFamily="34" charset="0"/>
              </a:rPr>
              <a:t>       </a:t>
            </a:r>
            <a:r>
              <a:rPr lang="ru-RU" sz="1600" b="1" dirty="0" smtClean="0">
                <a:solidFill>
                  <a:schemeClr val="bg1"/>
                </a:solidFill>
                <a:latin typeface="Times New Roman" pitchFamily="18" charset="0"/>
                <a:ea typeface="Times New Roman" pitchFamily="18" charset="0"/>
                <a:cs typeface="Times New Roman" pitchFamily="18" charset="0"/>
              </a:rPr>
              <a:t>Посевная </a:t>
            </a:r>
            <a:r>
              <a:rPr lang="ru-RU" sz="1600" b="1" dirty="0">
                <a:solidFill>
                  <a:schemeClr val="bg1"/>
                </a:solidFill>
                <a:latin typeface="Times New Roman" pitchFamily="18" charset="0"/>
                <a:ea typeface="Times New Roman" pitchFamily="18" charset="0"/>
                <a:cs typeface="Times New Roman" pitchFamily="18" charset="0"/>
              </a:rPr>
              <a:t>площадь </a:t>
            </a:r>
            <a:r>
              <a:rPr lang="ru-RU" sz="1600" b="1" dirty="0" smtClean="0">
                <a:solidFill>
                  <a:schemeClr val="bg1"/>
                </a:solidFill>
                <a:latin typeface="Times New Roman" pitchFamily="18" charset="0"/>
                <a:ea typeface="Times New Roman" pitchFamily="18" charset="0"/>
                <a:cs typeface="Times New Roman" pitchFamily="18" charset="0"/>
              </a:rPr>
              <a:t>сельскохозяйственных </a:t>
            </a:r>
            <a:r>
              <a:rPr lang="ru-RU" sz="1600" b="1" dirty="0">
                <a:solidFill>
                  <a:schemeClr val="bg1"/>
                </a:solidFill>
                <a:latin typeface="Times New Roman" pitchFamily="18" charset="0"/>
                <a:ea typeface="Times New Roman" pitchFamily="18" charset="0"/>
                <a:cs typeface="Times New Roman" pitchFamily="18" charset="0"/>
              </a:rPr>
              <a:t>культур </a:t>
            </a:r>
            <a:r>
              <a:rPr lang="ru-RU" sz="1600" b="1" dirty="0" smtClean="0">
                <a:solidFill>
                  <a:schemeClr val="bg1"/>
                </a:solidFill>
                <a:latin typeface="Times New Roman" pitchFamily="18" charset="0"/>
                <a:ea typeface="Times New Roman" pitchFamily="18" charset="0"/>
                <a:cs typeface="Times New Roman" pitchFamily="18" charset="0"/>
              </a:rPr>
              <a:t>СПК</a:t>
            </a:r>
            <a:endParaRPr lang="ru-RU" sz="1600" dirty="0">
              <a:solidFill>
                <a:schemeClr val="bg1"/>
              </a:solidFill>
              <a:latin typeface="Times New Roman" pitchFamily="18" charset="0"/>
              <a:cs typeface="Times New Roman" pitchFamily="18" charset="0"/>
            </a:endParaRPr>
          </a:p>
        </p:txBody>
      </p:sp>
      <p:sp>
        <p:nvSpPr>
          <p:cNvPr id="4" name="Google Shape;101;p2"/>
          <p:cNvSpPr/>
          <p:nvPr/>
        </p:nvSpPr>
        <p:spPr>
          <a:xfrm>
            <a:off x="-3" y="551018"/>
            <a:ext cx="12192004" cy="45719"/>
          </a:xfrm>
          <a:prstGeom prst="rect">
            <a:avLst/>
          </a:prstGeom>
          <a:solidFill>
            <a:srgbClr val="0963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 name="Google Shape;114;p2"/>
          <p:cNvPicPr preferRelativeResize="0"/>
          <p:nvPr/>
        </p:nvPicPr>
        <p:blipFill rotWithShape="1">
          <a:blip r:embed="rId2" cstate="print">
            <a:alphaModFix/>
          </a:blip>
          <a:srcRect/>
          <a:stretch/>
        </p:blipFill>
        <p:spPr>
          <a:xfrm>
            <a:off x="169408" y="95813"/>
            <a:ext cx="2590770" cy="424396"/>
          </a:xfrm>
          <a:prstGeom prst="rect">
            <a:avLst/>
          </a:prstGeom>
          <a:noFill/>
          <a:ln>
            <a:noFill/>
          </a:ln>
        </p:spPr>
      </p:pic>
      <p:grpSp>
        <p:nvGrpSpPr>
          <p:cNvPr id="7" name="Group 6"/>
          <p:cNvGrpSpPr>
            <a:grpSpLocks/>
          </p:cNvGrpSpPr>
          <p:nvPr/>
        </p:nvGrpSpPr>
        <p:grpSpPr bwMode="auto">
          <a:xfrm>
            <a:off x="0" y="457200"/>
            <a:ext cx="898525" cy="1588"/>
            <a:chOff x="0" y="0"/>
            <a:chExt cx="1416" cy="3"/>
          </a:xfrm>
        </p:grpSpPr>
        <p:sp>
          <p:nvSpPr>
            <p:cNvPr id="8" name="Rectangle 7"/>
            <p:cNvSpPr>
              <a:spLocks noChangeArrowheads="1"/>
            </p:cNvSpPr>
            <p:nvPr/>
          </p:nvSpPr>
          <p:spPr bwMode="auto">
            <a:xfrm>
              <a:off x="0" y="0"/>
              <a:ext cx="1416" cy="3"/>
            </a:xfrm>
            <a:prstGeom prst="rect">
              <a:avLst/>
            </a:prstGeom>
            <a:solidFill>
              <a:srgbClr val="C0C0C0"/>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9"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6" name="Таблица 15"/>
          <p:cNvGraphicFramePr>
            <a:graphicFrameLocks noGrp="1"/>
          </p:cNvGraphicFramePr>
          <p:nvPr>
            <p:extLst>
              <p:ext uri="{D42A27DB-BD31-4B8C-83A1-F6EECF244321}">
                <p14:modId xmlns:p14="http://schemas.microsoft.com/office/powerpoint/2010/main" val="2830991422"/>
              </p:ext>
            </p:extLst>
          </p:nvPr>
        </p:nvGraphicFramePr>
        <p:xfrm>
          <a:off x="1354975" y="2076667"/>
          <a:ext cx="9177249" cy="2969157"/>
        </p:xfrm>
        <a:graphic>
          <a:graphicData uri="http://schemas.openxmlformats.org/drawingml/2006/table">
            <a:tbl>
              <a:tblPr firstRow="1" firstCol="1" lastRow="1" lastCol="1" bandRow="1" bandCol="1"/>
              <a:tblGrid>
                <a:gridCol w="555752"/>
                <a:gridCol w="1862294"/>
                <a:gridCol w="1355825"/>
                <a:gridCol w="1326465"/>
                <a:gridCol w="1625313"/>
                <a:gridCol w="1243626"/>
                <a:gridCol w="1207974"/>
              </a:tblGrid>
              <a:tr h="857757">
                <a:tc>
                  <a:txBody>
                    <a:bodyPr/>
                    <a:lstStyle/>
                    <a:p>
                      <a:pPr marL="67945" marR="49530" indent="28575" algn="l">
                        <a:spcBef>
                          <a:spcPts val="625"/>
                        </a:spcBef>
                        <a:spcAft>
                          <a:spcPts val="0"/>
                        </a:spcAft>
                      </a:pPr>
                      <a:r>
                        <a:rPr lang="ru-RU" sz="1600" b="1" dirty="0">
                          <a:solidFill>
                            <a:schemeClr val="tx1"/>
                          </a:solidFill>
                          <a:effectLst/>
                          <a:latin typeface="Times New Roman"/>
                          <a:ea typeface="Times New Roman"/>
                          <a:cs typeface="Times New Roman"/>
                        </a:rPr>
                        <a:t>№</a:t>
                      </a:r>
                      <a:r>
                        <a:rPr lang="ru-RU" sz="1600" b="1" spc="-260" dirty="0">
                          <a:solidFill>
                            <a:schemeClr val="tx1"/>
                          </a:solidFill>
                          <a:effectLst/>
                          <a:latin typeface="Times New Roman"/>
                          <a:ea typeface="Times New Roman"/>
                          <a:cs typeface="Times New Roman"/>
                        </a:rPr>
                        <a:t> </a:t>
                      </a:r>
                      <a:r>
                        <a:rPr lang="ru-RU" sz="1600" b="1" dirty="0">
                          <a:solidFill>
                            <a:schemeClr val="tx1"/>
                          </a:solidFill>
                          <a:effectLst/>
                          <a:latin typeface="Times New Roman"/>
                          <a:ea typeface="Times New Roman"/>
                          <a:cs typeface="Times New Roman"/>
                        </a:rPr>
                        <a:t>п/п</a:t>
                      </a:r>
                      <a:endParaRPr lang="ru-RU" sz="1600" dirty="0">
                        <a:solidFill>
                          <a:schemeClr val="tx1"/>
                        </a:solidFill>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2865" marR="59055" algn="ctr">
                        <a:lnSpc>
                          <a:spcPts val="1255"/>
                        </a:lnSpc>
                        <a:spcAft>
                          <a:spcPts val="0"/>
                        </a:spcAft>
                      </a:pPr>
                      <a:endParaRPr lang="ru-RU" sz="1600" b="1" dirty="0" smtClean="0">
                        <a:solidFill>
                          <a:schemeClr val="tx1"/>
                        </a:solidFill>
                        <a:effectLst/>
                        <a:latin typeface="Times New Roman"/>
                        <a:ea typeface="Times New Roman"/>
                        <a:cs typeface="Times New Roman"/>
                      </a:endParaRPr>
                    </a:p>
                    <a:p>
                      <a:pPr marL="62865" marR="59055" algn="ctr">
                        <a:lnSpc>
                          <a:spcPts val="1255"/>
                        </a:lnSpc>
                        <a:spcAft>
                          <a:spcPts val="0"/>
                        </a:spcAft>
                      </a:pPr>
                      <a:r>
                        <a:rPr lang="ru-RU" sz="1600" b="1" dirty="0" smtClean="0">
                          <a:solidFill>
                            <a:schemeClr val="tx1"/>
                          </a:solidFill>
                          <a:effectLst/>
                          <a:latin typeface="Times New Roman"/>
                          <a:ea typeface="Times New Roman"/>
                          <a:cs typeface="Times New Roman"/>
                        </a:rPr>
                        <a:t>Посев</a:t>
                      </a:r>
                      <a:endParaRPr lang="ru-RU" sz="1600" dirty="0">
                        <a:solidFill>
                          <a:schemeClr val="tx1"/>
                        </a:solidFill>
                        <a:effectLst/>
                        <a:latin typeface="Times New Roman"/>
                        <a:ea typeface="Times New Roman"/>
                        <a:cs typeface="Times New Roman"/>
                      </a:endParaRPr>
                    </a:p>
                    <a:p>
                      <a:pPr marL="68580" marR="59055" algn="ctr">
                        <a:lnSpc>
                          <a:spcPts val="1260"/>
                        </a:lnSpc>
                        <a:spcAft>
                          <a:spcPts val="0"/>
                        </a:spcAft>
                      </a:pPr>
                      <a:r>
                        <a:rPr lang="ru-RU" sz="1600" b="1" dirty="0" err="1">
                          <a:solidFill>
                            <a:schemeClr val="tx1"/>
                          </a:solidFill>
                          <a:effectLst/>
                          <a:latin typeface="Times New Roman"/>
                          <a:ea typeface="Times New Roman"/>
                          <a:cs typeface="Times New Roman"/>
                        </a:rPr>
                        <a:t>сельхозкультур</a:t>
                      </a:r>
                      <a:r>
                        <a:rPr lang="ru-RU" sz="1600" b="1" spc="-260" dirty="0">
                          <a:solidFill>
                            <a:schemeClr val="tx1"/>
                          </a:solidFill>
                          <a:effectLst/>
                          <a:latin typeface="Times New Roman"/>
                          <a:ea typeface="Times New Roman"/>
                          <a:cs typeface="Times New Roman"/>
                        </a:rPr>
                        <a:t> </a:t>
                      </a:r>
                      <a:r>
                        <a:rPr lang="ru-RU" sz="1600" b="1" dirty="0">
                          <a:solidFill>
                            <a:schemeClr val="tx1"/>
                          </a:solidFill>
                          <a:effectLst/>
                          <a:latin typeface="Times New Roman"/>
                          <a:ea typeface="Times New Roman"/>
                          <a:cs typeface="Times New Roman"/>
                        </a:rPr>
                        <a:t>по</a:t>
                      </a:r>
                      <a:r>
                        <a:rPr lang="ru-RU" sz="1600" b="1" spc="-5" dirty="0">
                          <a:solidFill>
                            <a:schemeClr val="tx1"/>
                          </a:solidFill>
                          <a:effectLst/>
                          <a:latin typeface="Times New Roman"/>
                          <a:ea typeface="Times New Roman"/>
                          <a:cs typeface="Times New Roman"/>
                        </a:rPr>
                        <a:t> </a:t>
                      </a:r>
                      <a:r>
                        <a:rPr lang="ru-RU" sz="1600" b="1" dirty="0">
                          <a:solidFill>
                            <a:schemeClr val="tx1"/>
                          </a:solidFill>
                          <a:effectLst/>
                          <a:latin typeface="Times New Roman"/>
                          <a:ea typeface="Times New Roman"/>
                          <a:cs typeface="Times New Roman"/>
                        </a:rPr>
                        <a:t>годам</a:t>
                      </a:r>
                      <a:endParaRPr lang="ru-RU" sz="1600" dirty="0">
                        <a:solidFill>
                          <a:schemeClr val="tx1"/>
                        </a:solidFill>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23825" marR="106045" indent="42545" algn="l">
                        <a:spcAft>
                          <a:spcPts val="0"/>
                        </a:spcAft>
                      </a:pPr>
                      <a:r>
                        <a:rPr lang="ru-RU" sz="1600" b="1" dirty="0">
                          <a:solidFill>
                            <a:schemeClr val="tx1"/>
                          </a:solidFill>
                          <a:effectLst/>
                          <a:latin typeface="Times New Roman"/>
                          <a:ea typeface="Times New Roman"/>
                          <a:cs typeface="Times New Roman"/>
                        </a:rPr>
                        <a:t>Озимая</a:t>
                      </a:r>
                      <a:r>
                        <a:rPr lang="ru-RU" sz="1600" b="1" spc="5" dirty="0">
                          <a:solidFill>
                            <a:schemeClr val="tx1"/>
                          </a:solidFill>
                          <a:effectLst/>
                          <a:latin typeface="Times New Roman"/>
                          <a:ea typeface="Times New Roman"/>
                          <a:cs typeface="Times New Roman"/>
                        </a:rPr>
                        <a:t> </a:t>
                      </a:r>
                      <a:r>
                        <a:rPr lang="ru-RU" sz="1600" b="1" dirty="0">
                          <a:solidFill>
                            <a:schemeClr val="tx1"/>
                          </a:solidFill>
                          <a:effectLst/>
                          <a:latin typeface="Times New Roman"/>
                          <a:ea typeface="Times New Roman"/>
                          <a:cs typeface="Times New Roman"/>
                        </a:rPr>
                        <a:t>пшеница</a:t>
                      </a:r>
                      <a:endParaRPr lang="ru-RU" sz="1600" dirty="0">
                        <a:solidFill>
                          <a:schemeClr val="tx1"/>
                        </a:solidFill>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69545" marR="145415" indent="-5080" algn="l">
                        <a:spcAft>
                          <a:spcPts val="0"/>
                        </a:spcAft>
                      </a:pPr>
                      <a:r>
                        <a:rPr lang="ru-RU" sz="1600" b="1" dirty="0">
                          <a:solidFill>
                            <a:schemeClr val="tx1"/>
                          </a:solidFill>
                          <a:effectLst/>
                          <a:latin typeface="Times New Roman"/>
                          <a:ea typeface="Times New Roman"/>
                          <a:cs typeface="Times New Roman"/>
                        </a:rPr>
                        <a:t>Яровой</a:t>
                      </a:r>
                      <a:r>
                        <a:rPr lang="ru-RU" sz="1600" b="1" spc="-260" dirty="0">
                          <a:solidFill>
                            <a:schemeClr val="tx1"/>
                          </a:solidFill>
                          <a:effectLst/>
                          <a:latin typeface="Times New Roman"/>
                          <a:ea typeface="Times New Roman"/>
                          <a:cs typeface="Times New Roman"/>
                        </a:rPr>
                        <a:t> </a:t>
                      </a:r>
                      <a:r>
                        <a:rPr lang="ru-RU" sz="1600" b="1" dirty="0">
                          <a:solidFill>
                            <a:schemeClr val="tx1"/>
                          </a:solidFill>
                          <a:effectLst/>
                          <a:latin typeface="Times New Roman"/>
                          <a:ea typeface="Times New Roman"/>
                          <a:cs typeface="Times New Roman"/>
                        </a:rPr>
                        <a:t>ячмень</a:t>
                      </a:r>
                      <a:endParaRPr lang="ru-RU" sz="1600" dirty="0">
                        <a:solidFill>
                          <a:schemeClr val="tx1"/>
                        </a:solidFill>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91465" marR="48895" indent="-222885" algn="l">
                        <a:spcAft>
                          <a:spcPts val="0"/>
                        </a:spcAft>
                      </a:pPr>
                      <a:r>
                        <a:rPr lang="ru-RU" sz="1600" b="1" dirty="0">
                          <a:solidFill>
                            <a:schemeClr val="tx1"/>
                          </a:solidFill>
                          <a:effectLst/>
                          <a:latin typeface="Times New Roman"/>
                          <a:ea typeface="Times New Roman"/>
                          <a:cs typeface="Times New Roman"/>
                        </a:rPr>
                        <a:t>Многолетние</a:t>
                      </a:r>
                      <a:r>
                        <a:rPr lang="ru-RU" sz="1600" b="1" spc="-260" dirty="0">
                          <a:solidFill>
                            <a:schemeClr val="tx1"/>
                          </a:solidFill>
                          <a:effectLst/>
                          <a:latin typeface="Times New Roman"/>
                          <a:ea typeface="Times New Roman"/>
                          <a:cs typeface="Times New Roman"/>
                        </a:rPr>
                        <a:t> </a:t>
                      </a:r>
                      <a:r>
                        <a:rPr lang="ru-RU" sz="1600" b="1" dirty="0">
                          <a:solidFill>
                            <a:schemeClr val="tx1"/>
                          </a:solidFill>
                          <a:effectLst/>
                          <a:latin typeface="Times New Roman"/>
                          <a:ea typeface="Times New Roman"/>
                          <a:cs typeface="Times New Roman"/>
                        </a:rPr>
                        <a:t>травы</a:t>
                      </a:r>
                      <a:endParaRPr lang="ru-RU" sz="1600" dirty="0">
                        <a:solidFill>
                          <a:schemeClr val="tx1"/>
                        </a:solidFill>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62560" marR="50165" indent="-93345" algn="l">
                        <a:spcAft>
                          <a:spcPts val="0"/>
                        </a:spcAft>
                      </a:pPr>
                      <a:r>
                        <a:rPr lang="ru-RU" sz="1600" b="1" dirty="0">
                          <a:solidFill>
                            <a:schemeClr val="tx1"/>
                          </a:solidFill>
                          <a:effectLst/>
                          <a:latin typeface="Times New Roman"/>
                          <a:ea typeface="Times New Roman"/>
                          <a:cs typeface="Times New Roman"/>
                        </a:rPr>
                        <a:t>Сахарная</a:t>
                      </a:r>
                      <a:r>
                        <a:rPr lang="ru-RU" sz="1600" b="1" spc="-265" dirty="0">
                          <a:solidFill>
                            <a:schemeClr val="tx1"/>
                          </a:solidFill>
                          <a:effectLst/>
                          <a:latin typeface="Times New Roman"/>
                          <a:ea typeface="Times New Roman"/>
                          <a:cs typeface="Times New Roman"/>
                        </a:rPr>
                        <a:t> </a:t>
                      </a:r>
                      <a:r>
                        <a:rPr lang="ru-RU" sz="1600" b="1" dirty="0">
                          <a:solidFill>
                            <a:schemeClr val="tx1"/>
                          </a:solidFill>
                          <a:effectLst/>
                          <a:latin typeface="Times New Roman"/>
                          <a:ea typeface="Times New Roman"/>
                          <a:cs typeface="Times New Roman"/>
                        </a:rPr>
                        <a:t>свекла</a:t>
                      </a:r>
                      <a:endParaRPr lang="ru-RU" sz="1600" dirty="0">
                        <a:solidFill>
                          <a:schemeClr val="tx1"/>
                        </a:solidFill>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6680" marR="99695" algn="ctr">
                        <a:lnSpc>
                          <a:spcPts val="1255"/>
                        </a:lnSpc>
                        <a:spcAft>
                          <a:spcPts val="0"/>
                        </a:spcAft>
                      </a:pPr>
                      <a:endParaRPr lang="ru-RU" sz="1600" b="1" dirty="0" smtClean="0">
                        <a:solidFill>
                          <a:schemeClr val="tx1"/>
                        </a:solidFill>
                        <a:effectLst/>
                        <a:latin typeface="Times New Roman"/>
                        <a:ea typeface="Times New Roman"/>
                        <a:cs typeface="Times New Roman"/>
                      </a:endParaRPr>
                    </a:p>
                    <a:p>
                      <a:pPr marL="106680" marR="99695" algn="ctr">
                        <a:lnSpc>
                          <a:spcPts val="1255"/>
                        </a:lnSpc>
                        <a:spcAft>
                          <a:spcPts val="0"/>
                        </a:spcAft>
                      </a:pPr>
                      <a:r>
                        <a:rPr lang="ru-RU" sz="1600" b="1" dirty="0" smtClean="0">
                          <a:solidFill>
                            <a:schemeClr val="tx1"/>
                          </a:solidFill>
                          <a:effectLst/>
                          <a:latin typeface="Times New Roman"/>
                          <a:ea typeface="Times New Roman"/>
                          <a:cs typeface="Times New Roman"/>
                        </a:rPr>
                        <a:t>Сафлор</a:t>
                      </a:r>
                      <a:endParaRPr lang="ru-RU" sz="1600" dirty="0">
                        <a:solidFill>
                          <a:schemeClr val="tx1"/>
                        </a:solidFill>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22280">
                <a:tc>
                  <a:txBody>
                    <a:bodyPr/>
                    <a:lstStyle/>
                    <a:p>
                      <a:pPr marL="4445" algn="ctr">
                        <a:lnSpc>
                          <a:spcPct val="100000"/>
                        </a:lnSpc>
                        <a:spcAft>
                          <a:spcPts val="0"/>
                        </a:spcAft>
                      </a:pPr>
                      <a:r>
                        <a:rPr lang="ru-RU" sz="1600" dirty="0">
                          <a:effectLst/>
                          <a:latin typeface="Times New Roman"/>
                          <a:ea typeface="Times New Roman"/>
                          <a:cs typeface="Times New Roman"/>
                        </a:rPr>
                        <a:t>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marR="59055" algn="ctr">
                        <a:lnSpc>
                          <a:spcPct val="100000"/>
                        </a:lnSpc>
                        <a:spcAft>
                          <a:spcPts val="0"/>
                        </a:spcAft>
                      </a:pPr>
                      <a:r>
                        <a:rPr lang="ru-RU" sz="1600" dirty="0">
                          <a:effectLst/>
                          <a:latin typeface="Times New Roman"/>
                          <a:ea typeface="Times New Roman"/>
                          <a:cs typeface="Times New Roman"/>
                        </a:rPr>
                        <a:t>2019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2735" marR="287020" algn="ctr">
                        <a:lnSpc>
                          <a:spcPct val="100000"/>
                        </a:lnSpc>
                        <a:spcAft>
                          <a:spcPts val="0"/>
                        </a:spcAft>
                      </a:pPr>
                      <a:r>
                        <a:rPr lang="ru-RU" sz="1600">
                          <a:effectLst/>
                          <a:latin typeface="Times New Roman"/>
                          <a:ea typeface="Times New Roman"/>
                          <a:cs typeface="Times New Roman"/>
                        </a:rPr>
                        <a:t>80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115" marR="276225" algn="ctr">
                        <a:lnSpc>
                          <a:spcPct val="100000"/>
                        </a:lnSpc>
                        <a:spcAft>
                          <a:spcPts val="0"/>
                        </a:spcAft>
                      </a:pPr>
                      <a:r>
                        <a:rPr lang="ru-RU" sz="1600">
                          <a:effectLst/>
                          <a:latin typeface="Times New Roman"/>
                          <a:ea typeface="Times New Roman"/>
                          <a:cs typeface="Times New Roman"/>
                        </a:rPr>
                        <a:t>73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75285" marR="367030" algn="ctr">
                        <a:lnSpc>
                          <a:spcPct val="100000"/>
                        </a:lnSpc>
                        <a:spcAft>
                          <a:spcPts val="0"/>
                        </a:spcAft>
                      </a:pPr>
                      <a:r>
                        <a:rPr lang="ru-RU" sz="1600">
                          <a:effectLst/>
                          <a:latin typeface="Times New Roman"/>
                          <a:ea typeface="Times New Roman"/>
                          <a:cs typeface="Times New Roman"/>
                        </a:rPr>
                        <a:t>130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3370" marR="288290" algn="ctr">
                        <a:lnSpc>
                          <a:spcPct val="100000"/>
                        </a:lnSpc>
                        <a:spcAft>
                          <a:spcPts val="0"/>
                        </a:spcAft>
                      </a:pPr>
                      <a:r>
                        <a:rPr lang="ru-RU" sz="1600">
                          <a:effectLst/>
                          <a:latin typeface="Times New Roman"/>
                          <a:ea typeface="Times New Roman"/>
                          <a:cs typeface="Times New Roman"/>
                        </a:rPr>
                        <a:t>27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280">
                <a:tc>
                  <a:txBody>
                    <a:bodyPr/>
                    <a:lstStyle/>
                    <a:p>
                      <a:pPr marL="4445" algn="ctr">
                        <a:lnSpc>
                          <a:spcPct val="100000"/>
                        </a:lnSpc>
                        <a:spcAft>
                          <a:spcPts val="0"/>
                        </a:spcAft>
                      </a:pPr>
                      <a:r>
                        <a:rPr lang="ru-RU" sz="1600">
                          <a:effectLst/>
                          <a:latin typeface="Times New Roman"/>
                          <a:ea typeface="Times New Roman"/>
                          <a:cs typeface="Times New Roman"/>
                        </a:rPr>
                        <a:t>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marR="59055" algn="ctr">
                        <a:lnSpc>
                          <a:spcPct val="100000"/>
                        </a:lnSpc>
                        <a:spcAft>
                          <a:spcPts val="0"/>
                        </a:spcAft>
                      </a:pPr>
                      <a:r>
                        <a:rPr lang="ru-RU" sz="1600" dirty="0">
                          <a:effectLst/>
                          <a:latin typeface="Times New Roman"/>
                          <a:ea typeface="Times New Roman"/>
                          <a:cs typeface="Times New Roman"/>
                        </a:rPr>
                        <a:t>2020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2735" marR="287020" algn="ctr">
                        <a:lnSpc>
                          <a:spcPct val="100000"/>
                        </a:lnSpc>
                        <a:spcAft>
                          <a:spcPts val="0"/>
                        </a:spcAft>
                      </a:pPr>
                      <a:r>
                        <a:rPr lang="ru-RU" sz="1600">
                          <a:effectLst/>
                          <a:latin typeface="Times New Roman"/>
                          <a:ea typeface="Times New Roman"/>
                          <a:cs typeface="Times New Roman"/>
                        </a:rPr>
                        <a:t>150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115" marR="276225" algn="ctr">
                        <a:lnSpc>
                          <a:spcPct val="100000"/>
                        </a:lnSpc>
                        <a:spcAft>
                          <a:spcPts val="0"/>
                        </a:spcAft>
                      </a:pPr>
                      <a:r>
                        <a:rPr lang="ru-RU" sz="1600">
                          <a:effectLst/>
                          <a:latin typeface="Times New Roman"/>
                          <a:ea typeface="Times New Roman"/>
                          <a:cs typeface="Times New Roman"/>
                        </a:rPr>
                        <a:t>70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75285" marR="367030" algn="ctr">
                        <a:lnSpc>
                          <a:spcPct val="100000"/>
                        </a:lnSpc>
                        <a:spcAft>
                          <a:spcPts val="0"/>
                        </a:spcAft>
                      </a:pPr>
                      <a:r>
                        <a:rPr lang="ru-RU" sz="1600">
                          <a:effectLst/>
                          <a:latin typeface="Times New Roman"/>
                          <a:ea typeface="Times New Roman"/>
                          <a:cs typeface="Times New Roman"/>
                        </a:rPr>
                        <a:t>90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algn="ctr">
                        <a:lnSpc>
                          <a:spcPct val="100000"/>
                        </a:lnSpc>
                        <a:spcAft>
                          <a:spcPts val="0"/>
                        </a:spcAft>
                      </a:pPr>
                      <a:r>
                        <a:rPr lang="ru-RU" sz="1600">
                          <a:effectLst/>
                          <a:latin typeface="Times New Roman"/>
                          <a:ea typeface="Times New Roman"/>
                          <a:cs typeface="Times New Roman"/>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280">
                <a:tc>
                  <a:txBody>
                    <a:bodyPr/>
                    <a:lstStyle/>
                    <a:p>
                      <a:pPr marL="4445" algn="ctr">
                        <a:lnSpc>
                          <a:spcPct val="100000"/>
                        </a:lnSpc>
                        <a:spcAft>
                          <a:spcPts val="0"/>
                        </a:spcAft>
                      </a:pPr>
                      <a:r>
                        <a:rPr lang="ru-RU" sz="1600">
                          <a:effectLst/>
                          <a:latin typeface="Times New Roman"/>
                          <a:ea typeface="Times New Roman"/>
                          <a:cs typeface="Times New Roman"/>
                        </a:rPr>
                        <a:t>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marR="59055" algn="ctr">
                        <a:lnSpc>
                          <a:spcPct val="100000"/>
                        </a:lnSpc>
                        <a:spcAft>
                          <a:spcPts val="0"/>
                        </a:spcAft>
                      </a:pPr>
                      <a:r>
                        <a:rPr lang="ru-RU" sz="1600" dirty="0">
                          <a:effectLst/>
                          <a:latin typeface="Times New Roman" pitchFamily="18" charset="0"/>
                          <a:ea typeface="Times New Roman"/>
                          <a:cs typeface="Times New Roman" pitchFamily="18" charset="0"/>
                        </a:rPr>
                        <a:t>2021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2735" marR="287020" algn="ctr">
                        <a:lnSpc>
                          <a:spcPct val="100000"/>
                        </a:lnSpc>
                        <a:spcAft>
                          <a:spcPts val="0"/>
                        </a:spcAft>
                      </a:pPr>
                      <a:r>
                        <a:rPr lang="ru-RU" sz="1600" dirty="0">
                          <a:effectLst/>
                          <a:latin typeface="Times New Roman"/>
                          <a:ea typeface="Times New Roman"/>
                          <a:cs typeface="Times New Roman"/>
                        </a:rPr>
                        <a:t>200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115" marR="276225" algn="ctr">
                        <a:lnSpc>
                          <a:spcPct val="100000"/>
                        </a:lnSpc>
                        <a:spcAft>
                          <a:spcPts val="0"/>
                        </a:spcAft>
                      </a:pPr>
                      <a:r>
                        <a:rPr lang="ru-RU" sz="1600">
                          <a:effectLst/>
                          <a:latin typeface="Times New Roman"/>
                          <a:ea typeface="Times New Roman"/>
                          <a:cs typeface="Times New Roman"/>
                        </a:rPr>
                        <a:t>40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75285" marR="367030" algn="ctr">
                        <a:lnSpc>
                          <a:spcPct val="100000"/>
                        </a:lnSpc>
                        <a:spcAft>
                          <a:spcPts val="0"/>
                        </a:spcAft>
                      </a:pPr>
                      <a:r>
                        <a:rPr lang="ru-RU" sz="1600">
                          <a:effectLst/>
                          <a:latin typeface="Times New Roman"/>
                          <a:ea typeface="Times New Roman"/>
                          <a:cs typeface="Times New Roman"/>
                        </a:rPr>
                        <a:t>70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algn="ctr">
                        <a:lnSpc>
                          <a:spcPct val="100000"/>
                        </a:lnSpc>
                        <a:spcAft>
                          <a:spcPts val="0"/>
                        </a:spcAft>
                      </a:pPr>
                      <a:r>
                        <a:rPr lang="ru-RU" sz="1600">
                          <a:effectLst/>
                          <a:latin typeface="Times New Roman"/>
                          <a:ea typeface="Times New Roman"/>
                          <a:cs typeface="Times New Roman"/>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280">
                <a:tc>
                  <a:txBody>
                    <a:bodyPr/>
                    <a:lstStyle/>
                    <a:p>
                      <a:pPr marL="4445" algn="ctr">
                        <a:lnSpc>
                          <a:spcPct val="100000"/>
                        </a:lnSpc>
                        <a:spcAft>
                          <a:spcPts val="0"/>
                        </a:spcAft>
                      </a:pPr>
                      <a:r>
                        <a:rPr lang="ru-RU" sz="1600">
                          <a:effectLst/>
                          <a:latin typeface="Times New Roman"/>
                          <a:ea typeface="Times New Roman"/>
                          <a:cs typeface="Times New Roman"/>
                        </a:rPr>
                        <a:t>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marR="59055" algn="ctr">
                        <a:lnSpc>
                          <a:spcPct val="100000"/>
                        </a:lnSpc>
                        <a:spcAft>
                          <a:spcPts val="0"/>
                        </a:spcAft>
                      </a:pPr>
                      <a:r>
                        <a:rPr lang="ru-RU" sz="1600" dirty="0">
                          <a:effectLst/>
                          <a:latin typeface="Times New Roman" pitchFamily="18" charset="0"/>
                          <a:ea typeface="Times New Roman"/>
                          <a:cs typeface="Times New Roman" pitchFamily="18" charset="0"/>
                        </a:rPr>
                        <a:t>2022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algn="ctr">
                        <a:lnSpc>
                          <a:spcPct val="100000"/>
                        </a:lnSpc>
                        <a:spcAft>
                          <a:spcPts val="0"/>
                        </a:spcAft>
                      </a:pPr>
                      <a:r>
                        <a:rPr lang="ru-RU" sz="1600" dirty="0">
                          <a:effectLst/>
                          <a:latin typeface="Times New Roman"/>
                          <a:ea typeface="Times New Roman"/>
                          <a:cs typeface="Times New Roman"/>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 algn="ctr">
                        <a:lnSpc>
                          <a:spcPct val="100000"/>
                        </a:lnSpc>
                        <a:spcAft>
                          <a:spcPts val="0"/>
                        </a:spcAft>
                      </a:pPr>
                      <a:r>
                        <a:rPr lang="ru-RU" sz="1600" dirty="0">
                          <a:effectLst/>
                          <a:latin typeface="Times New Roman"/>
                          <a:ea typeface="Times New Roman"/>
                          <a:cs typeface="Times New Roman"/>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algn="ctr">
                        <a:lnSpc>
                          <a:spcPct val="100000"/>
                        </a:lnSpc>
                        <a:spcAft>
                          <a:spcPts val="0"/>
                        </a:spcAft>
                      </a:pPr>
                      <a:r>
                        <a:rPr lang="ru-RU" sz="1600">
                          <a:effectLst/>
                          <a:latin typeface="Times New Roman"/>
                          <a:ea typeface="Times New Roman"/>
                          <a:cs typeface="Times New Roman"/>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algn="ctr">
                        <a:lnSpc>
                          <a:spcPct val="100000"/>
                        </a:lnSpc>
                        <a:spcAft>
                          <a:spcPts val="0"/>
                        </a:spcAft>
                      </a:pPr>
                      <a:r>
                        <a:rPr lang="ru-RU" sz="1600">
                          <a:effectLst/>
                          <a:latin typeface="Times New Roman"/>
                          <a:ea typeface="Times New Roman"/>
                          <a:cs typeface="Times New Roman"/>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280">
                <a:tc>
                  <a:txBody>
                    <a:bodyPr/>
                    <a:lstStyle/>
                    <a:p>
                      <a:pPr marL="4445" algn="ctr">
                        <a:lnSpc>
                          <a:spcPct val="100000"/>
                        </a:lnSpc>
                        <a:spcAft>
                          <a:spcPts val="0"/>
                        </a:spcAft>
                      </a:pPr>
                      <a:r>
                        <a:rPr lang="ru-RU" sz="1600">
                          <a:effectLst/>
                          <a:latin typeface="Times New Roman"/>
                          <a:ea typeface="Times New Roman"/>
                          <a:cs typeface="Times New Roman"/>
                        </a:rPr>
                        <a:t>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600" dirty="0" smtClean="0">
                          <a:latin typeface="Times New Roman" pitchFamily="18" charset="0"/>
                          <a:cs typeface="Times New Roman" pitchFamily="18" charset="0"/>
                        </a:rPr>
                        <a:t>2023</a:t>
                      </a:r>
                      <a:endParaRPr lang="ru-RU" sz="1600" dirty="0">
                        <a:latin typeface="Times New Roman" pitchFamily="18" charset="0"/>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2735" marR="287020" algn="ctr">
                        <a:lnSpc>
                          <a:spcPct val="100000"/>
                        </a:lnSpc>
                        <a:spcAft>
                          <a:spcPts val="0"/>
                        </a:spcAft>
                      </a:pPr>
                      <a:r>
                        <a:rPr lang="ru-RU" sz="1600">
                          <a:effectLst/>
                          <a:latin typeface="Times New Roman"/>
                          <a:ea typeface="Times New Roman"/>
                          <a:cs typeface="Times New Roman"/>
                        </a:rPr>
                        <a:t>400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115" marR="276225" algn="ctr">
                        <a:lnSpc>
                          <a:spcPct val="100000"/>
                        </a:lnSpc>
                        <a:spcAft>
                          <a:spcPts val="0"/>
                        </a:spcAft>
                      </a:pPr>
                      <a:r>
                        <a:rPr lang="ru-RU" sz="1600" dirty="0">
                          <a:effectLst/>
                          <a:latin typeface="Times New Roman"/>
                          <a:ea typeface="Times New Roman"/>
                          <a:cs typeface="Times New Roman"/>
                        </a:rPr>
                        <a:t>100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75285" marR="367030" algn="ctr">
                        <a:lnSpc>
                          <a:spcPct val="100000"/>
                        </a:lnSpc>
                        <a:spcAft>
                          <a:spcPts val="0"/>
                        </a:spcAft>
                      </a:pPr>
                      <a:r>
                        <a:rPr lang="ru-RU" sz="1600" dirty="0">
                          <a:effectLst/>
                          <a:latin typeface="Times New Roman"/>
                          <a:ea typeface="Times New Roman"/>
                          <a:cs typeface="Times New Roman"/>
                        </a:rPr>
                        <a:t>100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dirty="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6680" marR="97790" algn="ctr">
                        <a:lnSpc>
                          <a:spcPct val="100000"/>
                        </a:lnSpc>
                        <a:spcAft>
                          <a:spcPts val="0"/>
                        </a:spcAft>
                      </a:pPr>
                      <a:r>
                        <a:rPr lang="ru-RU" sz="1600" dirty="0">
                          <a:effectLst/>
                          <a:latin typeface="Times New Roman"/>
                          <a:ea typeface="Times New Roman"/>
                          <a:cs typeface="Times New Roman"/>
                        </a:rPr>
                        <a:t>200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97973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2890808" y="61402"/>
            <a:ext cx="9301025" cy="535999"/>
          </a:xfrm>
          <a:custGeom>
            <a:avLst/>
            <a:gdLst/>
            <a:ahLst/>
            <a:cxnLst/>
            <a:rect l="l" t="t" r="r" b="b"/>
            <a:pathLst>
              <a:path w="7557083" h="535999" extrusionOk="0">
                <a:moveTo>
                  <a:pt x="209725" y="0"/>
                </a:moveTo>
                <a:lnTo>
                  <a:pt x="7557083" y="0"/>
                </a:lnTo>
                <a:lnTo>
                  <a:pt x="7557083" y="535999"/>
                </a:lnTo>
                <a:lnTo>
                  <a:pt x="0" y="535999"/>
                </a:lnTo>
                <a:lnTo>
                  <a:pt x="209725" y="0"/>
                </a:lnTo>
                <a:close/>
              </a:path>
            </a:pathLst>
          </a:custGeom>
          <a:solidFill>
            <a:srgbClr val="0963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pitchFamily="18" charset="0"/>
              <a:ea typeface="Calibri"/>
              <a:cs typeface="Times New Roman" pitchFamily="18" charset="0"/>
              <a:sym typeface="Calibri"/>
            </a:endParaRPr>
          </a:p>
        </p:txBody>
      </p:sp>
      <p:sp>
        <p:nvSpPr>
          <p:cNvPr id="100" name="Google Shape;100;p2"/>
          <p:cNvSpPr/>
          <p:nvPr/>
        </p:nvSpPr>
        <p:spPr>
          <a:xfrm>
            <a:off x="-974" y="914028"/>
            <a:ext cx="114297" cy="284424"/>
          </a:xfrm>
          <a:prstGeom prst="rect">
            <a:avLst/>
          </a:prstGeom>
          <a:solidFill>
            <a:srgbClr val="A8C013">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2"/>
          <p:cNvSpPr/>
          <p:nvPr/>
        </p:nvSpPr>
        <p:spPr>
          <a:xfrm>
            <a:off x="-3" y="551018"/>
            <a:ext cx="12192004" cy="45719"/>
          </a:xfrm>
          <a:prstGeom prst="rect">
            <a:avLst/>
          </a:prstGeom>
          <a:solidFill>
            <a:srgbClr val="0963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2"/>
          <p:cNvSpPr/>
          <p:nvPr/>
        </p:nvSpPr>
        <p:spPr>
          <a:xfrm>
            <a:off x="3358342" y="85479"/>
            <a:ext cx="8321040" cy="592460"/>
          </a:xfrm>
          <a:prstGeom prst="rect">
            <a:avLst/>
          </a:prstGeom>
          <a:noFill/>
          <a:ln>
            <a:noFill/>
          </a:ln>
        </p:spPr>
        <p:txBody>
          <a:bodyPr spcFirstLastPara="1" wrap="square" lIns="99050" tIns="49525" rIns="99050" bIns="49525" anchor="t" anchorCtr="0">
            <a:spAutoFit/>
          </a:bodyPr>
          <a:lstStyle/>
          <a:p>
            <a:r>
              <a:rPr lang="ru-RU" sz="1600" b="1" dirty="0">
                <a:solidFill>
                  <a:schemeClr val="bg1"/>
                </a:solidFill>
              </a:rPr>
              <a:t>Расчеты по </a:t>
            </a:r>
            <a:r>
              <a:rPr lang="ru-RU" sz="1600" b="1" dirty="0" err="1">
                <a:solidFill>
                  <a:schemeClr val="bg1"/>
                </a:solidFill>
              </a:rPr>
              <a:t>аммортизационным</a:t>
            </a:r>
            <a:r>
              <a:rPr lang="ru-RU" sz="1600" b="1" dirty="0">
                <a:solidFill>
                  <a:schemeClr val="bg1"/>
                </a:solidFill>
              </a:rPr>
              <a:t> отчислениям и имущественному налогу</a:t>
            </a:r>
            <a:endParaRPr lang="ru-RU" sz="1600" dirty="0">
              <a:solidFill>
                <a:schemeClr val="bg1"/>
              </a:solidFill>
            </a:endParaRPr>
          </a:p>
          <a:p>
            <a:r>
              <a:rPr lang="ru-RU" sz="1600" b="1" dirty="0">
                <a:solidFill>
                  <a:schemeClr val="bg1"/>
                </a:solidFill>
              </a:rPr>
              <a:t> </a:t>
            </a:r>
            <a:endParaRPr lang="ru-RU" sz="1600" dirty="0">
              <a:solidFill>
                <a:schemeClr val="bg1"/>
              </a:solidFill>
            </a:endParaRPr>
          </a:p>
        </p:txBody>
      </p:sp>
      <p:sp>
        <p:nvSpPr>
          <p:cNvPr id="105" name="Google Shape;105;p2"/>
          <p:cNvSpPr/>
          <p:nvPr/>
        </p:nvSpPr>
        <p:spPr>
          <a:xfrm>
            <a:off x="12078480" y="6576222"/>
            <a:ext cx="113354" cy="107948"/>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06" name="Google Shape;106;p2"/>
          <p:cNvCxnSpPr/>
          <p:nvPr/>
        </p:nvCxnSpPr>
        <p:spPr>
          <a:xfrm>
            <a:off x="628357" y="6592889"/>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7" name="Google Shape;107;p2"/>
          <p:cNvCxnSpPr/>
          <p:nvPr/>
        </p:nvCxnSpPr>
        <p:spPr>
          <a:xfrm>
            <a:off x="628357" y="6619083"/>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8" name="Google Shape;108;p2"/>
          <p:cNvCxnSpPr/>
          <p:nvPr/>
        </p:nvCxnSpPr>
        <p:spPr>
          <a:xfrm>
            <a:off x="628357" y="6645277"/>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9" name="Google Shape;109;p2"/>
          <p:cNvCxnSpPr/>
          <p:nvPr/>
        </p:nvCxnSpPr>
        <p:spPr>
          <a:xfrm>
            <a:off x="628357" y="6669088"/>
            <a:ext cx="11409486" cy="0"/>
          </a:xfrm>
          <a:prstGeom prst="straightConnector1">
            <a:avLst/>
          </a:prstGeom>
          <a:noFill/>
          <a:ln w="12700" cap="flat" cmpd="sng">
            <a:solidFill>
              <a:srgbClr val="A8C013"/>
            </a:solidFill>
            <a:prstDash val="solid"/>
            <a:miter lim="800000"/>
            <a:headEnd type="none" w="sm" len="sm"/>
            <a:tailEnd type="none" w="sm" len="sm"/>
          </a:ln>
        </p:spPr>
      </p:cxnSp>
      <p:sp>
        <p:nvSpPr>
          <p:cNvPr id="112" name="Google Shape;112;p2"/>
          <p:cNvSpPr/>
          <p:nvPr/>
        </p:nvSpPr>
        <p:spPr>
          <a:xfrm>
            <a:off x="12078480" y="5920743"/>
            <a:ext cx="113354" cy="413382"/>
          </a:xfrm>
          <a:prstGeom prst="rect">
            <a:avLst/>
          </a:prstGeom>
          <a:solidFill>
            <a:srgbClr val="A8C01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13" name="Google Shape;113;p2"/>
          <p:cNvCxnSpPr/>
          <p:nvPr/>
        </p:nvCxnSpPr>
        <p:spPr>
          <a:xfrm>
            <a:off x="597044" y="6432830"/>
            <a:ext cx="0" cy="423996"/>
          </a:xfrm>
          <a:prstGeom prst="straightConnector1">
            <a:avLst/>
          </a:prstGeom>
          <a:noFill/>
          <a:ln w="9525" cap="flat" cmpd="sng">
            <a:solidFill>
              <a:srgbClr val="FFC000"/>
            </a:solidFill>
            <a:prstDash val="solid"/>
            <a:miter lim="800000"/>
            <a:headEnd type="none" w="sm" len="sm"/>
            <a:tailEnd type="none" w="sm" len="sm"/>
          </a:ln>
        </p:spPr>
      </p:cxnSp>
      <p:pic>
        <p:nvPicPr>
          <p:cNvPr id="114" name="Google Shape;114;p2"/>
          <p:cNvPicPr preferRelativeResize="0"/>
          <p:nvPr/>
        </p:nvPicPr>
        <p:blipFill rotWithShape="1">
          <a:blip r:embed="rId3" cstate="print">
            <a:alphaModFix/>
          </a:blip>
          <a:srcRect/>
          <a:stretch/>
        </p:blipFill>
        <p:spPr>
          <a:xfrm>
            <a:off x="169408" y="95813"/>
            <a:ext cx="2590770" cy="424396"/>
          </a:xfrm>
          <a:prstGeom prst="rect">
            <a:avLst/>
          </a:prstGeom>
          <a:noFill/>
          <a:ln>
            <a:noFill/>
          </a:ln>
        </p:spPr>
      </p:pic>
      <p:graphicFrame>
        <p:nvGraphicFramePr>
          <p:cNvPr id="9" name="Таблица 8"/>
          <p:cNvGraphicFramePr>
            <a:graphicFrameLocks noGrp="1"/>
          </p:cNvGraphicFramePr>
          <p:nvPr>
            <p:extLst>
              <p:ext uri="{D42A27DB-BD31-4B8C-83A1-F6EECF244321}">
                <p14:modId xmlns:p14="http://schemas.microsoft.com/office/powerpoint/2010/main" val="1998019798"/>
              </p:ext>
            </p:extLst>
          </p:nvPr>
        </p:nvGraphicFramePr>
        <p:xfrm>
          <a:off x="498765" y="677939"/>
          <a:ext cx="11539080" cy="5277612"/>
        </p:xfrm>
        <a:graphic>
          <a:graphicData uri="http://schemas.openxmlformats.org/drawingml/2006/table">
            <a:tbl>
              <a:tblPr firstRow="1" firstCol="1" lastRow="1" lastCol="1" bandRow="1" bandCol="1"/>
              <a:tblGrid>
                <a:gridCol w="315882"/>
                <a:gridCol w="2980998"/>
                <a:gridCol w="1648440"/>
                <a:gridCol w="1648440"/>
                <a:gridCol w="1648440"/>
                <a:gridCol w="1648440"/>
                <a:gridCol w="1648440"/>
              </a:tblGrid>
              <a:tr h="288429">
                <a:tc>
                  <a:txBody>
                    <a:bodyPr/>
                    <a:lstStyle/>
                    <a:p>
                      <a:pPr algn="l">
                        <a:spcAft>
                          <a:spcPts val="0"/>
                        </a:spcAft>
                      </a:pPr>
                      <a:r>
                        <a:rPr lang="en-US" sz="1400" b="1" dirty="0">
                          <a:effectLst/>
                          <a:latin typeface="Times New Roman"/>
                          <a:ea typeface="Times New Roman"/>
                          <a:cs typeface="Times New Roman"/>
                        </a:rPr>
                        <a:t> </a:t>
                      </a:r>
                      <a:endParaRPr lang="ru-RU" sz="1400" dirty="0">
                        <a:effectLst/>
                        <a:latin typeface="Times New Roman"/>
                        <a:ea typeface="Times New Roman"/>
                        <a:cs typeface="Times New Roman"/>
                      </a:endParaRPr>
                    </a:p>
                    <a:p>
                      <a:pPr marL="12065" algn="ctr">
                        <a:spcAft>
                          <a:spcPts val="0"/>
                        </a:spcAft>
                      </a:pPr>
                      <a:r>
                        <a:rPr lang="en-US" sz="1400" b="1" dirty="0">
                          <a:effectLst/>
                          <a:latin typeface="Times New Roman"/>
                          <a:ea typeface="Times New Roman"/>
                          <a:cs typeface="Times New Roman"/>
                        </a:rPr>
                        <a:t>№</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b="1" dirty="0">
                          <a:effectLst/>
                          <a:latin typeface="Times New Roman"/>
                          <a:ea typeface="Times New Roman"/>
                          <a:cs typeface="Times New Roman"/>
                        </a:rPr>
                        <a:t> </a:t>
                      </a:r>
                      <a:endParaRPr lang="ru-RU" sz="1400" dirty="0">
                        <a:effectLst/>
                        <a:latin typeface="Times New Roman"/>
                        <a:ea typeface="Times New Roman"/>
                        <a:cs typeface="Times New Roman"/>
                      </a:endParaRPr>
                    </a:p>
                    <a:p>
                      <a:pPr marL="64770" algn="l">
                        <a:spcAft>
                          <a:spcPts val="0"/>
                        </a:spcAft>
                      </a:pPr>
                      <a:r>
                        <a:rPr lang="en-US" sz="1400" b="1" dirty="0" err="1">
                          <a:effectLst/>
                          <a:latin typeface="Times New Roman"/>
                          <a:ea typeface="Times New Roman"/>
                          <a:cs typeface="Times New Roman"/>
                        </a:rPr>
                        <a:t>Наименование</a:t>
                      </a:r>
                      <a:r>
                        <a:rPr lang="en-US" sz="1400" b="1" spc="50" dirty="0">
                          <a:effectLst/>
                          <a:latin typeface="Times New Roman"/>
                          <a:ea typeface="Times New Roman"/>
                          <a:cs typeface="Times New Roman"/>
                        </a:rPr>
                        <a:t> </a:t>
                      </a:r>
                      <a:r>
                        <a:rPr lang="en-US" sz="1400" b="1" dirty="0" err="1">
                          <a:effectLst/>
                          <a:latin typeface="Times New Roman"/>
                          <a:ea typeface="Times New Roman"/>
                          <a:cs typeface="Times New Roman"/>
                        </a:rPr>
                        <a:t>основных</a:t>
                      </a:r>
                      <a:r>
                        <a:rPr lang="en-US" sz="1400" b="1" spc="35" dirty="0">
                          <a:effectLst/>
                          <a:latin typeface="Times New Roman"/>
                          <a:ea typeface="Times New Roman"/>
                          <a:cs typeface="Times New Roman"/>
                        </a:rPr>
                        <a:t> </a:t>
                      </a:r>
                      <a:r>
                        <a:rPr lang="en-US" sz="1400" b="1" dirty="0" err="1">
                          <a:effectLst/>
                          <a:latin typeface="Times New Roman"/>
                          <a:ea typeface="Times New Roman"/>
                          <a:cs typeface="Times New Roman"/>
                        </a:rPr>
                        <a:t>средств</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53340" algn="ctr">
                        <a:spcBef>
                          <a:spcPts val="580"/>
                        </a:spcBef>
                        <a:spcAft>
                          <a:spcPts val="0"/>
                        </a:spcAft>
                      </a:pPr>
                      <a:r>
                        <a:rPr lang="en-US" sz="1400" b="1">
                          <a:effectLst/>
                          <a:latin typeface="Times New Roman"/>
                          <a:ea typeface="Times New Roman"/>
                          <a:cs typeface="Times New Roman"/>
                        </a:rPr>
                        <a:t>Начальная</a:t>
                      </a:r>
                      <a:endParaRPr lang="ru-RU" sz="1400">
                        <a:effectLst/>
                        <a:latin typeface="Times New Roman"/>
                        <a:ea typeface="Times New Roman"/>
                        <a:cs typeface="Times New Roman"/>
                      </a:endParaRPr>
                    </a:p>
                    <a:p>
                      <a:pPr marL="63500" marR="54610" algn="ctr">
                        <a:spcBef>
                          <a:spcPts val="110"/>
                        </a:spcBef>
                        <a:spcAft>
                          <a:spcPts val="0"/>
                        </a:spcAft>
                      </a:pPr>
                      <a:r>
                        <a:rPr lang="en-US" sz="1400" b="1">
                          <a:effectLst/>
                          <a:latin typeface="Times New Roman"/>
                          <a:ea typeface="Times New Roman"/>
                          <a:cs typeface="Times New Roman"/>
                        </a:rPr>
                        <a:t>стоимость,</a:t>
                      </a:r>
                      <a:r>
                        <a:rPr lang="en-US" sz="1400" b="1" spc="25">
                          <a:effectLst/>
                          <a:latin typeface="Times New Roman"/>
                          <a:ea typeface="Times New Roman"/>
                          <a:cs typeface="Times New Roman"/>
                        </a:rPr>
                        <a:t> </a:t>
                      </a:r>
                      <a:r>
                        <a:rPr lang="en-US" sz="1400" b="1">
                          <a:effectLst/>
                          <a:latin typeface="Times New Roman"/>
                          <a:ea typeface="Times New Roman"/>
                          <a:cs typeface="Times New Roman"/>
                        </a:rPr>
                        <a:t>тенге</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8455" indent="-241300" algn="l">
                        <a:lnSpc>
                          <a:spcPct val="110000"/>
                        </a:lnSpc>
                        <a:spcBef>
                          <a:spcPts val="580"/>
                        </a:spcBef>
                        <a:spcAft>
                          <a:spcPts val="0"/>
                        </a:spcAft>
                      </a:pPr>
                      <a:r>
                        <a:rPr lang="en-US" sz="1400" b="1">
                          <a:effectLst/>
                          <a:latin typeface="Times New Roman"/>
                          <a:ea typeface="Times New Roman"/>
                          <a:cs typeface="Times New Roman"/>
                        </a:rPr>
                        <a:t>Аммортизация,</a:t>
                      </a:r>
                      <a:r>
                        <a:rPr lang="en-US" sz="1400" b="1" spc="-185">
                          <a:effectLst/>
                          <a:latin typeface="Times New Roman"/>
                          <a:ea typeface="Times New Roman"/>
                          <a:cs typeface="Times New Roman"/>
                        </a:rPr>
                        <a:t> </a:t>
                      </a:r>
                      <a:r>
                        <a:rPr lang="en-US" sz="1400" b="1">
                          <a:effectLst/>
                          <a:latin typeface="Times New Roman"/>
                          <a:ea typeface="Times New Roman"/>
                          <a:cs typeface="Times New Roman"/>
                        </a:rPr>
                        <a:t>тенге</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6365" marR="115570" indent="1905" algn="ctr">
                        <a:lnSpc>
                          <a:spcPct val="110000"/>
                        </a:lnSpc>
                        <a:spcBef>
                          <a:spcPts val="60"/>
                        </a:spcBef>
                        <a:spcAft>
                          <a:spcPts val="0"/>
                        </a:spcAft>
                      </a:pPr>
                      <a:r>
                        <a:rPr lang="en-US" sz="1400" b="1">
                          <a:effectLst/>
                          <a:latin typeface="Times New Roman"/>
                          <a:ea typeface="Times New Roman"/>
                          <a:cs typeface="Times New Roman"/>
                        </a:rPr>
                        <a:t>Налог</a:t>
                      </a:r>
                      <a:r>
                        <a:rPr lang="en-US" sz="1400" b="1" spc="5">
                          <a:effectLst/>
                          <a:latin typeface="Times New Roman"/>
                          <a:ea typeface="Times New Roman"/>
                          <a:cs typeface="Times New Roman"/>
                        </a:rPr>
                        <a:t> </a:t>
                      </a:r>
                      <a:r>
                        <a:rPr lang="en-US" sz="1400" b="1">
                          <a:effectLst/>
                          <a:latin typeface="Times New Roman"/>
                          <a:ea typeface="Times New Roman"/>
                          <a:cs typeface="Times New Roman"/>
                        </a:rPr>
                        <a:t>на</a:t>
                      </a:r>
                      <a:r>
                        <a:rPr lang="en-US" sz="1400" b="1" spc="5">
                          <a:effectLst/>
                          <a:latin typeface="Times New Roman"/>
                          <a:ea typeface="Times New Roman"/>
                          <a:cs typeface="Times New Roman"/>
                        </a:rPr>
                        <a:t> </a:t>
                      </a:r>
                      <a:r>
                        <a:rPr lang="en-US" sz="1400" b="1">
                          <a:effectLst/>
                          <a:latin typeface="Times New Roman"/>
                          <a:ea typeface="Times New Roman"/>
                          <a:cs typeface="Times New Roman"/>
                        </a:rPr>
                        <a:t>имущество,</a:t>
                      </a:r>
                      <a:endParaRPr lang="ru-RU" sz="1400">
                        <a:effectLst/>
                        <a:latin typeface="Times New Roman"/>
                        <a:ea typeface="Times New Roman"/>
                        <a:cs typeface="Times New Roman"/>
                      </a:endParaRPr>
                    </a:p>
                    <a:p>
                      <a:pPr marL="264795" marR="254635" algn="ctr">
                        <a:lnSpc>
                          <a:spcPts val="880"/>
                        </a:lnSpc>
                        <a:spcBef>
                          <a:spcPts val="5"/>
                        </a:spcBef>
                        <a:spcAft>
                          <a:spcPts val="0"/>
                        </a:spcAft>
                      </a:pPr>
                      <a:r>
                        <a:rPr lang="en-US" sz="1400" b="1">
                          <a:effectLst/>
                          <a:latin typeface="Times New Roman"/>
                          <a:ea typeface="Times New Roman"/>
                          <a:cs typeface="Times New Roman"/>
                        </a:rPr>
                        <a:t>тенге</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3340" algn="ctr">
                        <a:spcBef>
                          <a:spcPts val="580"/>
                        </a:spcBef>
                        <a:spcAft>
                          <a:spcPts val="0"/>
                        </a:spcAft>
                      </a:pPr>
                      <a:r>
                        <a:rPr lang="en-US" sz="1400" b="1">
                          <a:effectLst/>
                          <a:latin typeface="Times New Roman"/>
                          <a:ea typeface="Times New Roman"/>
                          <a:cs typeface="Times New Roman"/>
                        </a:rPr>
                        <a:t>Конечная</a:t>
                      </a:r>
                      <a:endParaRPr lang="ru-RU" sz="1400">
                        <a:effectLst/>
                        <a:latin typeface="Times New Roman"/>
                        <a:ea typeface="Times New Roman"/>
                        <a:cs typeface="Times New Roman"/>
                      </a:endParaRPr>
                    </a:p>
                    <a:p>
                      <a:pPr marL="62865" marR="53340" algn="ctr">
                        <a:spcBef>
                          <a:spcPts val="110"/>
                        </a:spcBef>
                        <a:spcAft>
                          <a:spcPts val="0"/>
                        </a:spcAft>
                      </a:pPr>
                      <a:r>
                        <a:rPr lang="en-US" sz="1400" b="1">
                          <a:effectLst/>
                          <a:latin typeface="Times New Roman"/>
                          <a:ea typeface="Times New Roman"/>
                          <a:cs typeface="Times New Roman"/>
                        </a:rPr>
                        <a:t>стоимость,</a:t>
                      </a:r>
                      <a:r>
                        <a:rPr lang="en-US" sz="1400" b="1" spc="20">
                          <a:effectLst/>
                          <a:latin typeface="Times New Roman"/>
                          <a:ea typeface="Times New Roman"/>
                          <a:cs typeface="Times New Roman"/>
                        </a:rPr>
                        <a:t> </a:t>
                      </a:r>
                      <a:r>
                        <a:rPr lang="en-US" sz="1400" b="1">
                          <a:effectLst/>
                          <a:latin typeface="Times New Roman"/>
                          <a:ea typeface="Times New Roman"/>
                          <a:cs typeface="Times New Roman"/>
                        </a:rPr>
                        <a:t>тг.</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7340" indent="-221615" algn="l">
                        <a:lnSpc>
                          <a:spcPct val="110000"/>
                        </a:lnSpc>
                        <a:spcBef>
                          <a:spcPts val="580"/>
                        </a:spcBef>
                        <a:spcAft>
                          <a:spcPts val="0"/>
                        </a:spcAft>
                      </a:pPr>
                      <a:r>
                        <a:rPr lang="en-US" sz="1400" b="1">
                          <a:effectLst/>
                          <a:latin typeface="Times New Roman"/>
                          <a:ea typeface="Times New Roman"/>
                          <a:cs typeface="Times New Roman"/>
                        </a:rPr>
                        <a:t>Итого</a:t>
                      </a:r>
                      <a:r>
                        <a:rPr lang="en-US" sz="1400" b="1" spc="10">
                          <a:effectLst/>
                          <a:latin typeface="Times New Roman"/>
                          <a:ea typeface="Times New Roman"/>
                          <a:cs typeface="Times New Roman"/>
                        </a:rPr>
                        <a:t> </a:t>
                      </a:r>
                      <a:r>
                        <a:rPr lang="en-US" sz="1400" b="1">
                          <a:effectLst/>
                          <a:latin typeface="Times New Roman"/>
                          <a:ea typeface="Times New Roman"/>
                          <a:cs typeface="Times New Roman"/>
                        </a:rPr>
                        <a:t>выплат,</a:t>
                      </a:r>
                      <a:r>
                        <a:rPr lang="en-US" sz="1400" b="1" spc="-185">
                          <a:effectLst/>
                          <a:latin typeface="Times New Roman"/>
                          <a:ea typeface="Times New Roman"/>
                          <a:cs typeface="Times New Roman"/>
                        </a:rPr>
                        <a:t> </a:t>
                      </a:r>
                      <a:r>
                        <a:rPr lang="en-US" sz="1400" b="1">
                          <a:effectLst/>
                          <a:latin typeface="Times New Roman"/>
                          <a:ea typeface="Times New Roman"/>
                          <a:cs typeface="Times New Roman"/>
                        </a:rPr>
                        <a:t>тенге</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935">
                <a:tc gridSpan="7">
                  <a:txBody>
                    <a:bodyPr/>
                    <a:lstStyle/>
                    <a:p>
                      <a:pPr marL="2487295" marR="2492375" algn="ctr">
                        <a:spcBef>
                          <a:spcPts val="95"/>
                        </a:spcBef>
                        <a:spcAft>
                          <a:spcPts val="0"/>
                        </a:spcAft>
                      </a:pPr>
                      <a:r>
                        <a:rPr lang="en-US" sz="1400" b="1" i="1" dirty="0">
                          <a:effectLst/>
                          <a:latin typeface="Times New Roman"/>
                          <a:ea typeface="Times New Roman"/>
                          <a:cs typeface="Times New Roman"/>
                        </a:rPr>
                        <a:t>6</a:t>
                      </a:r>
                      <a:r>
                        <a:rPr lang="en-US" sz="1400" b="1" i="1" spc="35" dirty="0">
                          <a:effectLst/>
                          <a:latin typeface="Times New Roman"/>
                          <a:ea typeface="Times New Roman"/>
                          <a:cs typeface="Times New Roman"/>
                        </a:rPr>
                        <a:t> </a:t>
                      </a:r>
                      <a:r>
                        <a:rPr lang="en-US" sz="1400" b="1" i="1" dirty="0" err="1">
                          <a:effectLst/>
                          <a:latin typeface="Times New Roman"/>
                          <a:ea typeface="Times New Roman"/>
                          <a:cs typeface="Times New Roman"/>
                        </a:rPr>
                        <a:t>год</a:t>
                      </a:r>
                      <a:r>
                        <a:rPr lang="en-US" sz="1400" b="1" i="1" spc="35" dirty="0">
                          <a:effectLst/>
                          <a:latin typeface="Times New Roman"/>
                          <a:ea typeface="Times New Roman"/>
                          <a:cs typeface="Times New Roman"/>
                        </a:rPr>
                        <a:t> </a:t>
                      </a:r>
                      <a:r>
                        <a:rPr lang="en-US" sz="1400" b="1" i="1" dirty="0" err="1">
                          <a:effectLst/>
                          <a:latin typeface="Times New Roman"/>
                          <a:ea typeface="Times New Roman"/>
                          <a:cs typeface="Times New Roman"/>
                        </a:rPr>
                        <a:t>реализации</a:t>
                      </a:r>
                      <a:r>
                        <a:rPr lang="en-US" sz="1400" b="1" i="1" spc="40" dirty="0">
                          <a:effectLst/>
                          <a:latin typeface="Times New Roman"/>
                          <a:ea typeface="Times New Roman"/>
                          <a:cs typeface="Times New Roman"/>
                        </a:rPr>
                        <a:t> </a:t>
                      </a:r>
                      <a:r>
                        <a:rPr lang="en-US" sz="1400" b="1" i="1" dirty="0" err="1">
                          <a:effectLst/>
                          <a:latin typeface="Times New Roman"/>
                          <a:ea typeface="Times New Roman"/>
                          <a:cs typeface="Times New Roman"/>
                        </a:rPr>
                        <a:t>проекта</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11935">
                <a:tc>
                  <a:txBody>
                    <a:bodyPr/>
                    <a:lstStyle/>
                    <a:p>
                      <a:pPr marL="11430" algn="ctr">
                        <a:spcBef>
                          <a:spcPts val="130"/>
                        </a:spcBef>
                        <a:spcAft>
                          <a:spcPts val="0"/>
                        </a:spcAft>
                      </a:pPr>
                      <a:r>
                        <a:rPr lang="en-US" sz="1400">
                          <a:effectLst/>
                          <a:latin typeface="Times New Roman"/>
                          <a:ea typeface="Times New Roman"/>
                          <a:cs typeface="Times New Roman"/>
                        </a:rPr>
                        <a:t>1</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 algn="l">
                        <a:spcBef>
                          <a:spcPts val="130"/>
                        </a:spcBef>
                        <a:spcAft>
                          <a:spcPts val="0"/>
                        </a:spcAft>
                      </a:pPr>
                      <a:r>
                        <a:rPr lang="en-US" sz="1400">
                          <a:effectLst/>
                          <a:latin typeface="Times New Roman"/>
                          <a:ea typeface="Times New Roman"/>
                          <a:cs typeface="Times New Roman"/>
                        </a:rPr>
                        <a:t>Оборудование цеха,</a:t>
                      </a:r>
                      <a:r>
                        <a:rPr lang="en-US" sz="1400" spc="15">
                          <a:effectLst/>
                          <a:latin typeface="Times New Roman"/>
                          <a:ea typeface="Times New Roman"/>
                          <a:cs typeface="Times New Roman"/>
                        </a:rPr>
                        <a:t> </a:t>
                      </a:r>
                      <a:r>
                        <a:rPr lang="en-US" sz="1400">
                          <a:effectLst/>
                          <a:latin typeface="Times New Roman"/>
                          <a:ea typeface="Times New Roman"/>
                          <a:cs typeface="Times New Roman"/>
                        </a:rPr>
                        <a:t>30%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54610" algn="ctr">
                        <a:spcBef>
                          <a:spcPts val="130"/>
                        </a:spcBef>
                        <a:spcAft>
                          <a:spcPts val="0"/>
                        </a:spcAft>
                      </a:pPr>
                      <a:r>
                        <a:rPr lang="en-US" sz="1400">
                          <a:effectLst/>
                          <a:latin typeface="Times New Roman"/>
                          <a:ea typeface="Times New Roman"/>
                          <a:cs typeface="Times New Roman"/>
                        </a:rPr>
                        <a:t>61</a:t>
                      </a:r>
                      <a:r>
                        <a:rPr lang="en-US" sz="1400" spc="15">
                          <a:effectLst/>
                          <a:latin typeface="Times New Roman"/>
                          <a:ea typeface="Times New Roman"/>
                          <a:cs typeface="Times New Roman"/>
                        </a:rPr>
                        <a:t> </a:t>
                      </a:r>
                      <a:r>
                        <a:rPr lang="en-US" sz="1400">
                          <a:effectLst/>
                          <a:latin typeface="Times New Roman"/>
                          <a:ea typeface="Times New Roman"/>
                          <a:cs typeface="Times New Roman"/>
                        </a:rPr>
                        <a:t>808</a:t>
                      </a:r>
                      <a:r>
                        <a:rPr lang="en-US" sz="1400" spc="20">
                          <a:effectLst/>
                          <a:latin typeface="Times New Roman"/>
                          <a:ea typeface="Times New Roman"/>
                          <a:cs typeface="Times New Roman"/>
                        </a:rPr>
                        <a:t> </a:t>
                      </a:r>
                      <a:r>
                        <a:rPr lang="en-US" sz="1400">
                          <a:effectLst/>
                          <a:latin typeface="Times New Roman"/>
                          <a:ea typeface="Times New Roman"/>
                          <a:cs typeface="Times New Roman"/>
                        </a:rPr>
                        <a:t>640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18440" algn="r">
                        <a:spcBef>
                          <a:spcPts val="130"/>
                        </a:spcBef>
                        <a:spcAft>
                          <a:spcPts val="0"/>
                        </a:spcAft>
                      </a:pPr>
                      <a:r>
                        <a:rPr lang="en-US" sz="1400">
                          <a:effectLst/>
                          <a:latin typeface="Times New Roman"/>
                          <a:ea typeface="Times New Roman"/>
                          <a:cs typeface="Times New Roman"/>
                        </a:rPr>
                        <a:t>12</a:t>
                      </a:r>
                      <a:r>
                        <a:rPr lang="en-US" sz="1400" spc="15">
                          <a:effectLst/>
                          <a:latin typeface="Times New Roman"/>
                          <a:ea typeface="Times New Roman"/>
                          <a:cs typeface="Times New Roman"/>
                        </a:rPr>
                        <a:t> </a:t>
                      </a:r>
                      <a:r>
                        <a:rPr lang="en-US" sz="1400">
                          <a:effectLst/>
                          <a:latin typeface="Times New Roman"/>
                          <a:ea typeface="Times New Roman"/>
                          <a:cs typeface="Times New Roman"/>
                        </a:rPr>
                        <a:t>361</a:t>
                      </a:r>
                      <a:r>
                        <a:rPr lang="en-US" sz="1400" spc="20">
                          <a:effectLst/>
                          <a:latin typeface="Times New Roman"/>
                          <a:ea typeface="Times New Roman"/>
                          <a:cs typeface="Times New Roman"/>
                        </a:rPr>
                        <a:t> </a:t>
                      </a:r>
                      <a:r>
                        <a:rPr lang="en-US" sz="1400">
                          <a:effectLst/>
                          <a:latin typeface="Times New Roman"/>
                          <a:ea typeface="Times New Roman"/>
                          <a:cs typeface="Times New Roman"/>
                        </a:rPr>
                        <a:t>728</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a:effectLst/>
                          <a:latin typeface="Times New Roman"/>
                          <a:ea typeface="Times New Roman"/>
                          <a:cs typeface="Times New Roman"/>
                        </a:rPr>
                        <a:t> </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3340" algn="ctr">
                        <a:spcBef>
                          <a:spcPts val="130"/>
                        </a:spcBef>
                        <a:spcAft>
                          <a:spcPts val="0"/>
                        </a:spcAft>
                      </a:pPr>
                      <a:r>
                        <a:rPr lang="en-US" sz="1400">
                          <a:effectLst/>
                          <a:latin typeface="Times New Roman"/>
                          <a:ea typeface="Times New Roman"/>
                          <a:cs typeface="Times New Roman"/>
                        </a:rPr>
                        <a:t>49</a:t>
                      </a:r>
                      <a:r>
                        <a:rPr lang="en-US" sz="1400" spc="15">
                          <a:effectLst/>
                          <a:latin typeface="Times New Roman"/>
                          <a:ea typeface="Times New Roman"/>
                          <a:cs typeface="Times New Roman"/>
                        </a:rPr>
                        <a:t> </a:t>
                      </a:r>
                      <a:r>
                        <a:rPr lang="en-US" sz="1400">
                          <a:effectLst/>
                          <a:latin typeface="Times New Roman"/>
                          <a:ea typeface="Times New Roman"/>
                          <a:cs typeface="Times New Roman"/>
                        </a:rPr>
                        <a:t>446</a:t>
                      </a:r>
                      <a:r>
                        <a:rPr lang="en-US" sz="1400" spc="20">
                          <a:effectLst/>
                          <a:latin typeface="Times New Roman"/>
                          <a:ea typeface="Times New Roman"/>
                          <a:cs typeface="Times New Roman"/>
                        </a:rPr>
                        <a:t> </a:t>
                      </a:r>
                      <a:r>
                        <a:rPr lang="en-US" sz="1400">
                          <a:effectLst/>
                          <a:latin typeface="Times New Roman"/>
                          <a:ea typeface="Times New Roman"/>
                          <a:cs typeface="Times New Roman"/>
                        </a:rPr>
                        <a:t>912</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4305" marR="142240" algn="ctr">
                        <a:spcBef>
                          <a:spcPts val="130"/>
                        </a:spcBef>
                        <a:spcAft>
                          <a:spcPts val="0"/>
                        </a:spcAft>
                      </a:pPr>
                      <a:r>
                        <a:rPr lang="en-US" sz="1400">
                          <a:effectLst/>
                          <a:latin typeface="Times New Roman"/>
                          <a:ea typeface="Times New Roman"/>
                          <a:cs typeface="Times New Roman"/>
                        </a:rPr>
                        <a:t>12</a:t>
                      </a:r>
                      <a:r>
                        <a:rPr lang="en-US" sz="1400" spc="15">
                          <a:effectLst/>
                          <a:latin typeface="Times New Roman"/>
                          <a:ea typeface="Times New Roman"/>
                          <a:cs typeface="Times New Roman"/>
                        </a:rPr>
                        <a:t> </a:t>
                      </a:r>
                      <a:r>
                        <a:rPr lang="en-US" sz="1400">
                          <a:effectLst/>
                          <a:latin typeface="Times New Roman"/>
                          <a:ea typeface="Times New Roman"/>
                          <a:cs typeface="Times New Roman"/>
                        </a:rPr>
                        <a:t>361</a:t>
                      </a:r>
                      <a:r>
                        <a:rPr lang="en-US" sz="1400" spc="20">
                          <a:effectLst/>
                          <a:latin typeface="Times New Roman"/>
                          <a:ea typeface="Times New Roman"/>
                          <a:cs typeface="Times New Roman"/>
                        </a:rPr>
                        <a:t> </a:t>
                      </a:r>
                      <a:r>
                        <a:rPr lang="en-US" sz="1400">
                          <a:effectLst/>
                          <a:latin typeface="Times New Roman"/>
                          <a:ea typeface="Times New Roman"/>
                          <a:cs typeface="Times New Roman"/>
                        </a:rPr>
                        <a:t>728</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935">
                <a:tc>
                  <a:txBody>
                    <a:bodyPr/>
                    <a:lstStyle/>
                    <a:p>
                      <a:pPr marL="11430" algn="ctr">
                        <a:spcBef>
                          <a:spcPts val="130"/>
                        </a:spcBef>
                        <a:spcAft>
                          <a:spcPts val="0"/>
                        </a:spcAft>
                      </a:pPr>
                      <a:r>
                        <a:rPr lang="en-US" sz="1400">
                          <a:effectLst/>
                          <a:latin typeface="Times New Roman"/>
                          <a:ea typeface="Times New Roman"/>
                          <a:cs typeface="Times New Roman"/>
                        </a:rPr>
                        <a:t>2</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 algn="l">
                        <a:spcBef>
                          <a:spcPts val="130"/>
                        </a:spcBef>
                        <a:spcAft>
                          <a:spcPts val="0"/>
                        </a:spcAft>
                      </a:pPr>
                      <a:r>
                        <a:rPr lang="en-US" sz="1400">
                          <a:effectLst/>
                          <a:latin typeface="Times New Roman"/>
                          <a:ea typeface="Times New Roman"/>
                          <a:cs typeface="Times New Roman"/>
                        </a:rPr>
                        <a:t>Молочно-товарная</a:t>
                      </a:r>
                      <a:r>
                        <a:rPr lang="en-US" sz="1400" spc="20">
                          <a:effectLst/>
                          <a:latin typeface="Times New Roman"/>
                          <a:ea typeface="Times New Roman"/>
                          <a:cs typeface="Times New Roman"/>
                        </a:rPr>
                        <a:t> </a:t>
                      </a:r>
                      <a:r>
                        <a:rPr lang="en-US" sz="1400">
                          <a:effectLst/>
                          <a:latin typeface="Times New Roman"/>
                          <a:ea typeface="Times New Roman"/>
                          <a:cs typeface="Times New Roman"/>
                        </a:rPr>
                        <a:t>ферма,</a:t>
                      </a:r>
                      <a:r>
                        <a:rPr lang="en-US" sz="1400" spc="25">
                          <a:effectLst/>
                          <a:latin typeface="Times New Roman"/>
                          <a:ea typeface="Times New Roman"/>
                          <a:cs typeface="Times New Roman"/>
                        </a:rPr>
                        <a:t> </a:t>
                      </a:r>
                      <a:r>
                        <a:rPr lang="en-US" sz="1400">
                          <a:effectLst/>
                          <a:latin typeface="Times New Roman"/>
                          <a:ea typeface="Times New Roman"/>
                          <a:cs typeface="Times New Roman"/>
                        </a:rPr>
                        <a:t>10%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54610" algn="ctr">
                        <a:spcBef>
                          <a:spcPts val="130"/>
                        </a:spcBef>
                        <a:spcAft>
                          <a:spcPts val="0"/>
                        </a:spcAft>
                      </a:pPr>
                      <a:r>
                        <a:rPr lang="en-US" sz="1400">
                          <a:effectLst/>
                          <a:latin typeface="Times New Roman"/>
                          <a:ea typeface="Times New Roman"/>
                          <a:cs typeface="Times New Roman"/>
                        </a:rPr>
                        <a:t>44</a:t>
                      </a:r>
                      <a:r>
                        <a:rPr lang="en-US" sz="1400" spc="15">
                          <a:effectLst/>
                          <a:latin typeface="Times New Roman"/>
                          <a:ea typeface="Times New Roman"/>
                          <a:cs typeface="Times New Roman"/>
                        </a:rPr>
                        <a:t> </a:t>
                      </a:r>
                      <a:r>
                        <a:rPr lang="en-US" sz="1400">
                          <a:effectLst/>
                          <a:latin typeface="Times New Roman"/>
                          <a:ea typeface="Times New Roman"/>
                          <a:cs typeface="Times New Roman"/>
                        </a:rPr>
                        <a:t>176</a:t>
                      </a:r>
                      <a:r>
                        <a:rPr lang="en-US" sz="1400" spc="20">
                          <a:effectLst/>
                          <a:latin typeface="Times New Roman"/>
                          <a:ea typeface="Times New Roman"/>
                          <a:cs typeface="Times New Roman"/>
                        </a:rPr>
                        <a:t> </a:t>
                      </a:r>
                      <a:r>
                        <a:rPr lang="en-US" sz="1400">
                          <a:effectLst/>
                          <a:latin typeface="Times New Roman"/>
                          <a:ea typeface="Times New Roman"/>
                          <a:cs typeface="Times New Roman"/>
                        </a:rPr>
                        <a:t>980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44475" algn="r">
                        <a:spcBef>
                          <a:spcPts val="130"/>
                        </a:spcBef>
                        <a:spcAft>
                          <a:spcPts val="0"/>
                        </a:spcAft>
                      </a:pPr>
                      <a:r>
                        <a:rPr lang="en-US" sz="1400">
                          <a:effectLst/>
                          <a:latin typeface="Times New Roman"/>
                          <a:ea typeface="Times New Roman"/>
                          <a:cs typeface="Times New Roman"/>
                        </a:rPr>
                        <a:t>8</a:t>
                      </a:r>
                      <a:r>
                        <a:rPr lang="en-US" sz="1400" spc="15">
                          <a:effectLst/>
                          <a:latin typeface="Times New Roman"/>
                          <a:ea typeface="Times New Roman"/>
                          <a:cs typeface="Times New Roman"/>
                        </a:rPr>
                        <a:t> </a:t>
                      </a:r>
                      <a:r>
                        <a:rPr lang="en-US" sz="1400">
                          <a:effectLst/>
                          <a:latin typeface="Times New Roman"/>
                          <a:ea typeface="Times New Roman"/>
                          <a:cs typeface="Times New Roman"/>
                        </a:rPr>
                        <a:t>835</a:t>
                      </a:r>
                      <a:r>
                        <a:rPr lang="en-US" sz="1400" spc="15">
                          <a:effectLst/>
                          <a:latin typeface="Times New Roman"/>
                          <a:ea typeface="Times New Roman"/>
                          <a:cs typeface="Times New Roman"/>
                        </a:rPr>
                        <a:t> </a:t>
                      </a:r>
                      <a:r>
                        <a:rPr lang="en-US" sz="1400">
                          <a:effectLst/>
                          <a:latin typeface="Times New Roman"/>
                          <a:ea typeface="Times New Roman"/>
                          <a:cs typeface="Times New Roman"/>
                        </a:rPr>
                        <a:t>396</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0345" algn="r">
                        <a:spcBef>
                          <a:spcPts val="130"/>
                        </a:spcBef>
                        <a:spcAft>
                          <a:spcPts val="0"/>
                        </a:spcAft>
                      </a:pPr>
                      <a:r>
                        <a:rPr lang="en-US" sz="1400">
                          <a:effectLst/>
                          <a:latin typeface="Times New Roman"/>
                          <a:ea typeface="Times New Roman"/>
                          <a:cs typeface="Times New Roman"/>
                        </a:rPr>
                        <a:t>662</a:t>
                      </a:r>
                      <a:r>
                        <a:rPr lang="en-US" sz="1400" spc="20">
                          <a:effectLst/>
                          <a:latin typeface="Times New Roman"/>
                          <a:ea typeface="Times New Roman"/>
                          <a:cs typeface="Times New Roman"/>
                        </a:rPr>
                        <a:t> </a:t>
                      </a:r>
                      <a:r>
                        <a:rPr lang="en-US" sz="1400">
                          <a:effectLst/>
                          <a:latin typeface="Times New Roman"/>
                          <a:ea typeface="Times New Roman"/>
                          <a:cs typeface="Times New Roman"/>
                        </a:rPr>
                        <a:t>655</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3340" algn="ctr">
                        <a:spcBef>
                          <a:spcPts val="130"/>
                        </a:spcBef>
                        <a:spcAft>
                          <a:spcPts val="0"/>
                        </a:spcAft>
                      </a:pPr>
                      <a:r>
                        <a:rPr lang="en-US" sz="1400">
                          <a:effectLst/>
                          <a:latin typeface="Times New Roman"/>
                          <a:ea typeface="Times New Roman"/>
                          <a:cs typeface="Times New Roman"/>
                        </a:rPr>
                        <a:t>35</a:t>
                      </a:r>
                      <a:r>
                        <a:rPr lang="en-US" sz="1400" spc="15">
                          <a:effectLst/>
                          <a:latin typeface="Times New Roman"/>
                          <a:ea typeface="Times New Roman"/>
                          <a:cs typeface="Times New Roman"/>
                        </a:rPr>
                        <a:t> </a:t>
                      </a:r>
                      <a:r>
                        <a:rPr lang="en-US" sz="1400">
                          <a:effectLst/>
                          <a:latin typeface="Times New Roman"/>
                          <a:ea typeface="Times New Roman"/>
                          <a:cs typeface="Times New Roman"/>
                        </a:rPr>
                        <a:t>341</a:t>
                      </a:r>
                      <a:r>
                        <a:rPr lang="en-US" sz="1400" spc="20">
                          <a:effectLst/>
                          <a:latin typeface="Times New Roman"/>
                          <a:ea typeface="Times New Roman"/>
                          <a:cs typeface="Times New Roman"/>
                        </a:rPr>
                        <a:t> </a:t>
                      </a:r>
                      <a:r>
                        <a:rPr lang="en-US" sz="1400">
                          <a:effectLst/>
                          <a:latin typeface="Times New Roman"/>
                          <a:ea typeface="Times New Roman"/>
                          <a:cs typeface="Times New Roman"/>
                        </a:rPr>
                        <a:t>584</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4305" marR="142240" algn="ctr">
                        <a:spcBef>
                          <a:spcPts val="130"/>
                        </a:spcBef>
                        <a:spcAft>
                          <a:spcPts val="0"/>
                        </a:spcAft>
                      </a:pPr>
                      <a:r>
                        <a:rPr lang="en-US" sz="1400">
                          <a:effectLst/>
                          <a:latin typeface="Times New Roman"/>
                          <a:ea typeface="Times New Roman"/>
                          <a:cs typeface="Times New Roman"/>
                        </a:rPr>
                        <a:t>9</a:t>
                      </a:r>
                      <a:r>
                        <a:rPr lang="en-US" sz="1400" spc="15">
                          <a:effectLst/>
                          <a:latin typeface="Times New Roman"/>
                          <a:ea typeface="Times New Roman"/>
                          <a:cs typeface="Times New Roman"/>
                        </a:rPr>
                        <a:t> </a:t>
                      </a:r>
                      <a:r>
                        <a:rPr lang="en-US" sz="1400">
                          <a:effectLst/>
                          <a:latin typeface="Times New Roman"/>
                          <a:ea typeface="Times New Roman"/>
                          <a:cs typeface="Times New Roman"/>
                        </a:rPr>
                        <a:t>498</a:t>
                      </a:r>
                      <a:r>
                        <a:rPr lang="en-US" sz="1400" spc="15">
                          <a:effectLst/>
                          <a:latin typeface="Times New Roman"/>
                          <a:ea typeface="Times New Roman"/>
                          <a:cs typeface="Times New Roman"/>
                        </a:rPr>
                        <a:t> </a:t>
                      </a:r>
                      <a:r>
                        <a:rPr lang="en-US" sz="1400">
                          <a:effectLst/>
                          <a:latin typeface="Times New Roman"/>
                          <a:ea typeface="Times New Roman"/>
                          <a:cs typeface="Times New Roman"/>
                        </a:rPr>
                        <a:t>051</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935">
                <a:tc gridSpan="2">
                  <a:txBody>
                    <a:bodyPr/>
                    <a:lstStyle/>
                    <a:p>
                      <a:pPr algn="l">
                        <a:spcAft>
                          <a:spcPts val="0"/>
                        </a:spcAft>
                      </a:pPr>
                      <a:r>
                        <a:rPr lang="en-US" sz="1400">
                          <a:effectLst/>
                          <a:latin typeface="Times New Roman"/>
                          <a:ea typeface="Times New Roman"/>
                          <a:cs typeface="Times New Roman"/>
                        </a:rPr>
                        <a:t> </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hMerge="1">
                  <a:txBody>
                    <a:bodyPr/>
                    <a:lstStyle/>
                    <a:p>
                      <a:endParaRPr lang="ru-RU"/>
                    </a:p>
                  </a:txBody>
                  <a:tcPr/>
                </a:tc>
                <a:tc>
                  <a:txBody>
                    <a:bodyPr/>
                    <a:lstStyle/>
                    <a:p>
                      <a:pPr marL="46990" marR="54610" algn="ctr">
                        <a:spcBef>
                          <a:spcPts val="145"/>
                        </a:spcBef>
                        <a:spcAft>
                          <a:spcPts val="0"/>
                        </a:spcAft>
                      </a:pPr>
                      <a:r>
                        <a:rPr lang="en-US" sz="1400" b="1" i="1">
                          <a:effectLst/>
                          <a:latin typeface="Times New Roman"/>
                          <a:ea typeface="Times New Roman"/>
                          <a:cs typeface="Times New Roman"/>
                        </a:rPr>
                        <a:t>105</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985</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620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R="228600" algn="r">
                        <a:spcBef>
                          <a:spcPts val="145"/>
                        </a:spcBef>
                        <a:spcAft>
                          <a:spcPts val="0"/>
                        </a:spcAft>
                      </a:pPr>
                      <a:r>
                        <a:rPr lang="en-US" sz="1400" b="1" i="1">
                          <a:effectLst/>
                          <a:latin typeface="Times New Roman"/>
                          <a:ea typeface="Times New Roman"/>
                          <a:cs typeface="Times New Roman"/>
                        </a:rPr>
                        <a:t>21</a:t>
                      </a:r>
                      <a:r>
                        <a:rPr lang="en-US" sz="1400" b="1" i="1" spc="15">
                          <a:effectLst/>
                          <a:latin typeface="Times New Roman"/>
                          <a:ea typeface="Times New Roman"/>
                          <a:cs typeface="Times New Roman"/>
                        </a:rPr>
                        <a:t> </a:t>
                      </a:r>
                      <a:r>
                        <a:rPr lang="en-US" sz="1400" b="1" i="1">
                          <a:effectLst/>
                          <a:latin typeface="Times New Roman"/>
                          <a:ea typeface="Times New Roman"/>
                          <a:cs typeface="Times New Roman"/>
                        </a:rPr>
                        <a:t>197</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124</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R="229235" algn="r">
                        <a:spcBef>
                          <a:spcPts val="145"/>
                        </a:spcBef>
                        <a:spcAft>
                          <a:spcPts val="0"/>
                        </a:spcAft>
                      </a:pPr>
                      <a:r>
                        <a:rPr lang="en-US" sz="1400" b="1" i="1">
                          <a:effectLst/>
                          <a:latin typeface="Times New Roman"/>
                          <a:ea typeface="Times New Roman"/>
                          <a:cs typeface="Times New Roman"/>
                        </a:rPr>
                        <a:t>662</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655</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46355" marR="53340" algn="ctr">
                        <a:spcBef>
                          <a:spcPts val="145"/>
                        </a:spcBef>
                        <a:spcAft>
                          <a:spcPts val="0"/>
                        </a:spcAft>
                      </a:pPr>
                      <a:r>
                        <a:rPr lang="en-US" sz="1400" b="1" i="1">
                          <a:effectLst/>
                          <a:latin typeface="Times New Roman"/>
                          <a:ea typeface="Times New Roman"/>
                          <a:cs typeface="Times New Roman"/>
                        </a:rPr>
                        <a:t>84</a:t>
                      </a:r>
                      <a:r>
                        <a:rPr lang="en-US" sz="1400" b="1" i="1" spc="15">
                          <a:effectLst/>
                          <a:latin typeface="Times New Roman"/>
                          <a:ea typeface="Times New Roman"/>
                          <a:cs typeface="Times New Roman"/>
                        </a:rPr>
                        <a:t> </a:t>
                      </a:r>
                      <a:r>
                        <a:rPr lang="en-US" sz="1400" b="1" i="1">
                          <a:effectLst/>
                          <a:latin typeface="Times New Roman"/>
                          <a:ea typeface="Times New Roman"/>
                          <a:cs typeface="Times New Roman"/>
                        </a:rPr>
                        <a:t>788</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496</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54305" marR="159385" algn="ctr">
                        <a:spcBef>
                          <a:spcPts val="145"/>
                        </a:spcBef>
                        <a:spcAft>
                          <a:spcPts val="0"/>
                        </a:spcAft>
                      </a:pPr>
                      <a:r>
                        <a:rPr lang="en-US" sz="1400" b="1" i="1">
                          <a:effectLst/>
                          <a:latin typeface="Times New Roman"/>
                          <a:ea typeface="Times New Roman"/>
                          <a:cs typeface="Times New Roman"/>
                        </a:rPr>
                        <a:t>21</a:t>
                      </a:r>
                      <a:r>
                        <a:rPr lang="en-US" sz="1400" b="1" i="1" spc="15">
                          <a:effectLst/>
                          <a:latin typeface="Times New Roman"/>
                          <a:ea typeface="Times New Roman"/>
                          <a:cs typeface="Times New Roman"/>
                        </a:rPr>
                        <a:t> </a:t>
                      </a:r>
                      <a:r>
                        <a:rPr lang="en-US" sz="1400" b="1" i="1">
                          <a:effectLst/>
                          <a:latin typeface="Times New Roman"/>
                          <a:ea typeface="Times New Roman"/>
                          <a:cs typeface="Times New Roman"/>
                        </a:rPr>
                        <a:t>859</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779</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r>
              <a:tr h="111935">
                <a:tc gridSpan="7">
                  <a:txBody>
                    <a:bodyPr/>
                    <a:lstStyle/>
                    <a:p>
                      <a:pPr marL="2487295" marR="2492375" algn="ctr">
                        <a:spcBef>
                          <a:spcPts val="95"/>
                        </a:spcBef>
                        <a:spcAft>
                          <a:spcPts val="0"/>
                        </a:spcAft>
                      </a:pPr>
                      <a:r>
                        <a:rPr lang="en-US" sz="1400" b="1" i="1" dirty="0">
                          <a:effectLst/>
                          <a:latin typeface="Times New Roman"/>
                          <a:ea typeface="Times New Roman"/>
                          <a:cs typeface="Times New Roman"/>
                        </a:rPr>
                        <a:t>7</a:t>
                      </a:r>
                      <a:r>
                        <a:rPr lang="en-US" sz="1400" b="1" i="1" spc="35" dirty="0">
                          <a:effectLst/>
                          <a:latin typeface="Times New Roman"/>
                          <a:ea typeface="Times New Roman"/>
                          <a:cs typeface="Times New Roman"/>
                        </a:rPr>
                        <a:t> </a:t>
                      </a:r>
                      <a:r>
                        <a:rPr lang="en-US" sz="1400" b="1" i="1" dirty="0" err="1">
                          <a:effectLst/>
                          <a:latin typeface="Times New Roman"/>
                          <a:ea typeface="Times New Roman"/>
                          <a:cs typeface="Times New Roman"/>
                        </a:rPr>
                        <a:t>год</a:t>
                      </a:r>
                      <a:r>
                        <a:rPr lang="en-US" sz="1400" b="1" i="1" spc="35" dirty="0">
                          <a:effectLst/>
                          <a:latin typeface="Times New Roman"/>
                          <a:ea typeface="Times New Roman"/>
                          <a:cs typeface="Times New Roman"/>
                        </a:rPr>
                        <a:t> </a:t>
                      </a:r>
                      <a:r>
                        <a:rPr lang="en-US" sz="1400" b="1" i="1" dirty="0" err="1">
                          <a:effectLst/>
                          <a:latin typeface="Times New Roman"/>
                          <a:ea typeface="Times New Roman"/>
                          <a:cs typeface="Times New Roman"/>
                        </a:rPr>
                        <a:t>реализации</a:t>
                      </a:r>
                      <a:r>
                        <a:rPr lang="en-US" sz="1400" b="1" i="1" spc="40" dirty="0">
                          <a:effectLst/>
                          <a:latin typeface="Times New Roman"/>
                          <a:ea typeface="Times New Roman"/>
                          <a:cs typeface="Times New Roman"/>
                        </a:rPr>
                        <a:t> </a:t>
                      </a:r>
                      <a:r>
                        <a:rPr lang="en-US" sz="1400" b="1" i="1" dirty="0" err="1">
                          <a:effectLst/>
                          <a:latin typeface="Times New Roman"/>
                          <a:ea typeface="Times New Roman"/>
                          <a:cs typeface="Times New Roman"/>
                        </a:rPr>
                        <a:t>проекта</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11935">
                <a:tc>
                  <a:txBody>
                    <a:bodyPr/>
                    <a:lstStyle/>
                    <a:p>
                      <a:pPr marL="11430" algn="ctr">
                        <a:spcBef>
                          <a:spcPts val="130"/>
                        </a:spcBef>
                        <a:spcAft>
                          <a:spcPts val="0"/>
                        </a:spcAft>
                      </a:pPr>
                      <a:r>
                        <a:rPr lang="en-US" sz="1400">
                          <a:effectLst/>
                          <a:latin typeface="Times New Roman"/>
                          <a:ea typeface="Times New Roman"/>
                          <a:cs typeface="Times New Roman"/>
                        </a:rPr>
                        <a:t>1</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 algn="l">
                        <a:spcBef>
                          <a:spcPts val="130"/>
                        </a:spcBef>
                        <a:spcAft>
                          <a:spcPts val="0"/>
                        </a:spcAft>
                      </a:pPr>
                      <a:r>
                        <a:rPr lang="en-US" sz="1400">
                          <a:effectLst/>
                          <a:latin typeface="Times New Roman"/>
                          <a:ea typeface="Times New Roman"/>
                          <a:cs typeface="Times New Roman"/>
                        </a:rPr>
                        <a:t>Оборудование цеха,</a:t>
                      </a:r>
                      <a:r>
                        <a:rPr lang="en-US" sz="1400" spc="15">
                          <a:effectLst/>
                          <a:latin typeface="Times New Roman"/>
                          <a:ea typeface="Times New Roman"/>
                          <a:cs typeface="Times New Roman"/>
                        </a:rPr>
                        <a:t> </a:t>
                      </a:r>
                      <a:r>
                        <a:rPr lang="en-US" sz="1400">
                          <a:effectLst/>
                          <a:latin typeface="Times New Roman"/>
                          <a:ea typeface="Times New Roman"/>
                          <a:cs typeface="Times New Roman"/>
                        </a:rPr>
                        <a:t>30%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54610" algn="ctr">
                        <a:spcBef>
                          <a:spcPts val="130"/>
                        </a:spcBef>
                        <a:spcAft>
                          <a:spcPts val="0"/>
                        </a:spcAft>
                      </a:pPr>
                      <a:r>
                        <a:rPr lang="en-US" sz="1400">
                          <a:effectLst/>
                          <a:latin typeface="Times New Roman"/>
                          <a:ea typeface="Times New Roman"/>
                          <a:cs typeface="Times New Roman"/>
                        </a:rPr>
                        <a:t>49</a:t>
                      </a:r>
                      <a:r>
                        <a:rPr lang="en-US" sz="1400" spc="15">
                          <a:effectLst/>
                          <a:latin typeface="Times New Roman"/>
                          <a:ea typeface="Times New Roman"/>
                          <a:cs typeface="Times New Roman"/>
                        </a:rPr>
                        <a:t> </a:t>
                      </a:r>
                      <a:r>
                        <a:rPr lang="en-US" sz="1400">
                          <a:effectLst/>
                          <a:latin typeface="Times New Roman"/>
                          <a:ea typeface="Times New Roman"/>
                          <a:cs typeface="Times New Roman"/>
                        </a:rPr>
                        <a:t>446</a:t>
                      </a:r>
                      <a:r>
                        <a:rPr lang="en-US" sz="1400" spc="20">
                          <a:effectLst/>
                          <a:latin typeface="Times New Roman"/>
                          <a:ea typeface="Times New Roman"/>
                          <a:cs typeface="Times New Roman"/>
                        </a:rPr>
                        <a:t> </a:t>
                      </a:r>
                      <a:r>
                        <a:rPr lang="en-US" sz="1400">
                          <a:effectLst/>
                          <a:latin typeface="Times New Roman"/>
                          <a:ea typeface="Times New Roman"/>
                          <a:cs typeface="Times New Roman"/>
                        </a:rPr>
                        <a:t>912</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18440" algn="r">
                        <a:spcBef>
                          <a:spcPts val="130"/>
                        </a:spcBef>
                        <a:spcAft>
                          <a:spcPts val="0"/>
                        </a:spcAft>
                      </a:pPr>
                      <a:r>
                        <a:rPr lang="en-US" sz="1400">
                          <a:effectLst/>
                          <a:latin typeface="Times New Roman"/>
                          <a:ea typeface="Times New Roman"/>
                          <a:cs typeface="Times New Roman"/>
                        </a:rPr>
                        <a:t>12</a:t>
                      </a:r>
                      <a:r>
                        <a:rPr lang="en-US" sz="1400" spc="15">
                          <a:effectLst/>
                          <a:latin typeface="Times New Roman"/>
                          <a:ea typeface="Times New Roman"/>
                          <a:cs typeface="Times New Roman"/>
                        </a:rPr>
                        <a:t> </a:t>
                      </a:r>
                      <a:r>
                        <a:rPr lang="en-US" sz="1400">
                          <a:effectLst/>
                          <a:latin typeface="Times New Roman"/>
                          <a:ea typeface="Times New Roman"/>
                          <a:cs typeface="Times New Roman"/>
                        </a:rPr>
                        <a:t>361</a:t>
                      </a:r>
                      <a:r>
                        <a:rPr lang="en-US" sz="1400" spc="20">
                          <a:effectLst/>
                          <a:latin typeface="Times New Roman"/>
                          <a:ea typeface="Times New Roman"/>
                          <a:cs typeface="Times New Roman"/>
                        </a:rPr>
                        <a:t> </a:t>
                      </a:r>
                      <a:r>
                        <a:rPr lang="en-US" sz="1400">
                          <a:effectLst/>
                          <a:latin typeface="Times New Roman"/>
                          <a:ea typeface="Times New Roman"/>
                          <a:cs typeface="Times New Roman"/>
                        </a:rPr>
                        <a:t>728</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a:effectLst/>
                          <a:latin typeface="Times New Roman"/>
                          <a:ea typeface="Times New Roman"/>
                          <a:cs typeface="Times New Roman"/>
                        </a:rPr>
                        <a:t> </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3340" algn="ctr">
                        <a:spcBef>
                          <a:spcPts val="130"/>
                        </a:spcBef>
                        <a:spcAft>
                          <a:spcPts val="0"/>
                        </a:spcAft>
                      </a:pPr>
                      <a:r>
                        <a:rPr lang="en-US" sz="1400">
                          <a:effectLst/>
                          <a:latin typeface="Times New Roman"/>
                          <a:ea typeface="Times New Roman"/>
                          <a:cs typeface="Times New Roman"/>
                        </a:rPr>
                        <a:t>37</a:t>
                      </a:r>
                      <a:r>
                        <a:rPr lang="en-US" sz="1400" spc="15">
                          <a:effectLst/>
                          <a:latin typeface="Times New Roman"/>
                          <a:ea typeface="Times New Roman"/>
                          <a:cs typeface="Times New Roman"/>
                        </a:rPr>
                        <a:t> </a:t>
                      </a:r>
                      <a:r>
                        <a:rPr lang="en-US" sz="1400">
                          <a:effectLst/>
                          <a:latin typeface="Times New Roman"/>
                          <a:ea typeface="Times New Roman"/>
                          <a:cs typeface="Times New Roman"/>
                        </a:rPr>
                        <a:t>085</a:t>
                      </a:r>
                      <a:r>
                        <a:rPr lang="en-US" sz="1400" spc="20">
                          <a:effectLst/>
                          <a:latin typeface="Times New Roman"/>
                          <a:ea typeface="Times New Roman"/>
                          <a:cs typeface="Times New Roman"/>
                        </a:rPr>
                        <a:t> </a:t>
                      </a:r>
                      <a:r>
                        <a:rPr lang="en-US" sz="1400">
                          <a:effectLst/>
                          <a:latin typeface="Times New Roman"/>
                          <a:ea typeface="Times New Roman"/>
                          <a:cs typeface="Times New Roman"/>
                        </a:rPr>
                        <a:t>184</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4305" marR="142240" algn="ctr">
                        <a:spcBef>
                          <a:spcPts val="130"/>
                        </a:spcBef>
                        <a:spcAft>
                          <a:spcPts val="0"/>
                        </a:spcAft>
                      </a:pPr>
                      <a:r>
                        <a:rPr lang="en-US" sz="1400">
                          <a:effectLst/>
                          <a:latin typeface="Times New Roman"/>
                          <a:ea typeface="Times New Roman"/>
                          <a:cs typeface="Times New Roman"/>
                        </a:rPr>
                        <a:t>12</a:t>
                      </a:r>
                      <a:r>
                        <a:rPr lang="en-US" sz="1400" spc="15">
                          <a:effectLst/>
                          <a:latin typeface="Times New Roman"/>
                          <a:ea typeface="Times New Roman"/>
                          <a:cs typeface="Times New Roman"/>
                        </a:rPr>
                        <a:t> </a:t>
                      </a:r>
                      <a:r>
                        <a:rPr lang="en-US" sz="1400">
                          <a:effectLst/>
                          <a:latin typeface="Times New Roman"/>
                          <a:ea typeface="Times New Roman"/>
                          <a:cs typeface="Times New Roman"/>
                        </a:rPr>
                        <a:t>361</a:t>
                      </a:r>
                      <a:r>
                        <a:rPr lang="en-US" sz="1400" spc="20">
                          <a:effectLst/>
                          <a:latin typeface="Times New Roman"/>
                          <a:ea typeface="Times New Roman"/>
                          <a:cs typeface="Times New Roman"/>
                        </a:rPr>
                        <a:t> </a:t>
                      </a:r>
                      <a:r>
                        <a:rPr lang="en-US" sz="1400">
                          <a:effectLst/>
                          <a:latin typeface="Times New Roman"/>
                          <a:ea typeface="Times New Roman"/>
                          <a:cs typeface="Times New Roman"/>
                        </a:rPr>
                        <a:t>728</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935">
                <a:tc>
                  <a:txBody>
                    <a:bodyPr/>
                    <a:lstStyle/>
                    <a:p>
                      <a:pPr marL="11430" algn="ctr">
                        <a:spcBef>
                          <a:spcPts val="130"/>
                        </a:spcBef>
                        <a:spcAft>
                          <a:spcPts val="0"/>
                        </a:spcAft>
                      </a:pPr>
                      <a:r>
                        <a:rPr lang="en-US" sz="1400">
                          <a:effectLst/>
                          <a:latin typeface="Times New Roman"/>
                          <a:ea typeface="Times New Roman"/>
                          <a:cs typeface="Times New Roman"/>
                        </a:rPr>
                        <a:t>2</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 algn="l">
                        <a:spcBef>
                          <a:spcPts val="130"/>
                        </a:spcBef>
                        <a:spcAft>
                          <a:spcPts val="0"/>
                        </a:spcAft>
                      </a:pPr>
                      <a:r>
                        <a:rPr lang="en-US" sz="1400">
                          <a:effectLst/>
                          <a:latin typeface="Times New Roman"/>
                          <a:ea typeface="Times New Roman"/>
                          <a:cs typeface="Times New Roman"/>
                        </a:rPr>
                        <a:t>Молочно-товарная</a:t>
                      </a:r>
                      <a:r>
                        <a:rPr lang="en-US" sz="1400" spc="20">
                          <a:effectLst/>
                          <a:latin typeface="Times New Roman"/>
                          <a:ea typeface="Times New Roman"/>
                          <a:cs typeface="Times New Roman"/>
                        </a:rPr>
                        <a:t> </a:t>
                      </a:r>
                      <a:r>
                        <a:rPr lang="en-US" sz="1400">
                          <a:effectLst/>
                          <a:latin typeface="Times New Roman"/>
                          <a:ea typeface="Times New Roman"/>
                          <a:cs typeface="Times New Roman"/>
                        </a:rPr>
                        <a:t>ферма,</a:t>
                      </a:r>
                      <a:r>
                        <a:rPr lang="en-US" sz="1400" spc="25">
                          <a:effectLst/>
                          <a:latin typeface="Times New Roman"/>
                          <a:ea typeface="Times New Roman"/>
                          <a:cs typeface="Times New Roman"/>
                        </a:rPr>
                        <a:t> </a:t>
                      </a:r>
                      <a:r>
                        <a:rPr lang="en-US" sz="1400">
                          <a:effectLst/>
                          <a:latin typeface="Times New Roman"/>
                          <a:ea typeface="Times New Roman"/>
                          <a:cs typeface="Times New Roman"/>
                        </a:rPr>
                        <a:t>10%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54610" algn="ctr">
                        <a:spcBef>
                          <a:spcPts val="130"/>
                        </a:spcBef>
                        <a:spcAft>
                          <a:spcPts val="0"/>
                        </a:spcAft>
                      </a:pPr>
                      <a:r>
                        <a:rPr lang="en-US" sz="1400">
                          <a:effectLst/>
                          <a:latin typeface="Times New Roman"/>
                          <a:ea typeface="Times New Roman"/>
                          <a:cs typeface="Times New Roman"/>
                        </a:rPr>
                        <a:t>35</a:t>
                      </a:r>
                      <a:r>
                        <a:rPr lang="en-US" sz="1400" spc="15">
                          <a:effectLst/>
                          <a:latin typeface="Times New Roman"/>
                          <a:ea typeface="Times New Roman"/>
                          <a:cs typeface="Times New Roman"/>
                        </a:rPr>
                        <a:t> </a:t>
                      </a:r>
                      <a:r>
                        <a:rPr lang="en-US" sz="1400">
                          <a:effectLst/>
                          <a:latin typeface="Times New Roman"/>
                          <a:ea typeface="Times New Roman"/>
                          <a:cs typeface="Times New Roman"/>
                        </a:rPr>
                        <a:t>341</a:t>
                      </a:r>
                      <a:r>
                        <a:rPr lang="en-US" sz="1400" spc="20">
                          <a:effectLst/>
                          <a:latin typeface="Times New Roman"/>
                          <a:ea typeface="Times New Roman"/>
                          <a:cs typeface="Times New Roman"/>
                        </a:rPr>
                        <a:t> </a:t>
                      </a:r>
                      <a:r>
                        <a:rPr lang="en-US" sz="1400">
                          <a:effectLst/>
                          <a:latin typeface="Times New Roman"/>
                          <a:ea typeface="Times New Roman"/>
                          <a:cs typeface="Times New Roman"/>
                        </a:rPr>
                        <a:t>584</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44475" algn="r">
                        <a:spcBef>
                          <a:spcPts val="130"/>
                        </a:spcBef>
                        <a:spcAft>
                          <a:spcPts val="0"/>
                        </a:spcAft>
                      </a:pPr>
                      <a:r>
                        <a:rPr lang="en-US" sz="1400">
                          <a:effectLst/>
                          <a:latin typeface="Times New Roman"/>
                          <a:ea typeface="Times New Roman"/>
                          <a:cs typeface="Times New Roman"/>
                        </a:rPr>
                        <a:t>8</a:t>
                      </a:r>
                      <a:r>
                        <a:rPr lang="en-US" sz="1400" spc="15">
                          <a:effectLst/>
                          <a:latin typeface="Times New Roman"/>
                          <a:ea typeface="Times New Roman"/>
                          <a:cs typeface="Times New Roman"/>
                        </a:rPr>
                        <a:t> </a:t>
                      </a:r>
                      <a:r>
                        <a:rPr lang="en-US" sz="1400">
                          <a:effectLst/>
                          <a:latin typeface="Times New Roman"/>
                          <a:ea typeface="Times New Roman"/>
                          <a:cs typeface="Times New Roman"/>
                        </a:rPr>
                        <a:t>835</a:t>
                      </a:r>
                      <a:r>
                        <a:rPr lang="en-US" sz="1400" spc="15">
                          <a:effectLst/>
                          <a:latin typeface="Times New Roman"/>
                          <a:ea typeface="Times New Roman"/>
                          <a:cs typeface="Times New Roman"/>
                        </a:rPr>
                        <a:t> </a:t>
                      </a:r>
                      <a:r>
                        <a:rPr lang="en-US" sz="1400">
                          <a:effectLst/>
                          <a:latin typeface="Times New Roman"/>
                          <a:ea typeface="Times New Roman"/>
                          <a:cs typeface="Times New Roman"/>
                        </a:rPr>
                        <a:t>396</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0345" algn="r">
                        <a:spcBef>
                          <a:spcPts val="130"/>
                        </a:spcBef>
                        <a:spcAft>
                          <a:spcPts val="0"/>
                        </a:spcAft>
                      </a:pPr>
                      <a:r>
                        <a:rPr lang="en-US" sz="1400">
                          <a:effectLst/>
                          <a:latin typeface="Times New Roman"/>
                          <a:ea typeface="Times New Roman"/>
                          <a:cs typeface="Times New Roman"/>
                        </a:rPr>
                        <a:t>530</a:t>
                      </a:r>
                      <a:r>
                        <a:rPr lang="en-US" sz="1400" spc="20">
                          <a:effectLst/>
                          <a:latin typeface="Times New Roman"/>
                          <a:ea typeface="Times New Roman"/>
                          <a:cs typeface="Times New Roman"/>
                        </a:rPr>
                        <a:t> </a:t>
                      </a:r>
                      <a:r>
                        <a:rPr lang="en-US" sz="1400">
                          <a:effectLst/>
                          <a:latin typeface="Times New Roman"/>
                          <a:ea typeface="Times New Roman"/>
                          <a:cs typeface="Times New Roman"/>
                        </a:rPr>
                        <a:t>124</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3340" algn="ctr">
                        <a:spcBef>
                          <a:spcPts val="130"/>
                        </a:spcBef>
                        <a:spcAft>
                          <a:spcPts val="0"/>
                        </a:spcAft>
                      </a:pPr>
                      <a:r>
                        <a:rPr lang="en-US" sz="1400">
                          <a:effectLst/>
                          <a:latin typeface="Times New Roman"/>
                          <a:ea typeface="Times New Roman"/>
                          <a:cs typeface="Times New Roman"/>
                        </a:rPr>
                        <a:t>26</a:t>
                      </a:r>
                      <a:r>
                        <a:rPr lang="en-US" sz="1400" spc="15">
                          <a:effectLst/>
                          <a:latin typeface="Times New Roman"/>
                          <a:ea typeface="Times New Roman"/>
                          <a:cs typeface="Times New Roman"/>
                        </a:rPr>
                        <a:t> </a:t>
                      </a:r>
                      <a:r>
                        <a:rPr lang="en-US" sz="1400">
                          <a:effectLst/>
                          <a:latin typeface="Times New Roman"/>
                          <a:ea typeface="Times New Roman"/>
                          <a:cs typeface="Times New Roman"/>
                        </a:rPr>
                        <a:t>506</a:t>
                      </a:r>
                      <a:r>
                        <a:rPr lang="en-US" sz="1400" spc="20">
                          <a:effectLst/>
                          <a:latin typeface="Times New Roman"/>
                          <a:ea typeface="Times New Roman"/>
                          <a:cs typeface="Times New Roman"/>
                        </a:rPr>
                        <a:t> </a:t>
                      </a:r>
                      <a:r>
                        <a:rPr lang="en-US" sz="1400">
                          <a:effectLst/>
                          <a:latin typeface="Times New Roman"/>
                          <a:ea typeface="Times New Roman"/>
                          <a:cs typeface="Times New Roman"/>
                        </a:rPr>
                        <a:t>188</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4305" marR="142240" algn="ctr">
                        <a:spcBef>
                          <a:spcPts val="130"/>
                        </a:spcBef>
                        <a:spcAft>
                          <a:spcPts val="0"/>
                        </a:spcAft>
                      </a:pPr>
                      <a:r>
                        <a:rPr lang="en-US" sz="1400">
                          <a:effectLst/>
                          <a:latin typeface="Times New Roman"/>
                          <a:ea typeface="Times New Roman"/>
                          <a:cs typeface="Times New Roman"/>
                        </a:rPr>
                        <a:t>9</a:t>
                      </a:r>
                      <a:r>
                        <a:rPr lang="en-US" sz="1400" spc="15">
                          <a:effectLst/>
                          <a:latin typeface="Times New Roman"/>
                          <a:ea typeface="Times New Roman"/>
                          <a:cs typeface="Times New Roman"/>
                        </a:rPr>
                        <a:t> </a:t>
                      </a:r>
                      <a:r>
                        <a:rPr lang="en-US" sz="1400">
                          <a:effectLst/>
                          <a:latin typeface="Times New Roman"/>
                          <a:ea typeface="Times New Roman"/>
                          <a:cs typeface="Times New Roman"/>
                        </a:rPr>
                        <a:t>365</a:t>
                      </a:r>
                      <a:r>
                        <a:rPr lang="en-US" sz="1400" spc="15">
                          <a:effectLst/>
                          <a:latin typeface="Times New Roman"/>
                          <a:ea typeface="Times New Roman"/>
                          <a:cs typeface="Times New Roman"/>
                        </a:rPr>
                        <a:t> </a:t>
                      </a:r>
                      <a:r>
                        <a:rPr lang="en-US" sz="1400">
                          <a:effectLst/>
                          <a:latin typeface="Times New Roman"/>
                          <a:ea typeface="Times New Roman"/>
                          <a:cs typeface="Times New Roman"/>
                        </a:rPr>
                        <a:t>520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935">
                <a:tc gridSpan="2">
                  <a:txBody>
                    <a:bodyPr/>
                    <a:lstStyle/>
                    <a:p>
                      <a:pPr algn="l">
                        <a:spcAft>
                          <a:spcPts val="0"/>
                        </a:spcAft>
                      </a:pPr>
                      <a:r>
                        <a:rPr lang="en-US" sz="1400">
                          <a:effectLst/>
                          <a:latin typeface="Times New Roman"/>
                          <a:ea typeface="Times New Roman"/>
                          <a:cs typeface="Times New Roman"/>
                        </a:rPr>
                        <a:t> </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hMerge="1">
                  <a:txBody>
                    <a:bodyPr/>
                    <a:lstStyle/>
                    <a:p>
                      <a:endParaRPr lang="ru-RU"/>
                    </a:p>
                  </a:txBody>
                  <a:tcPr/>
                </a:tc>
                <a:tc>
                  <a:txBody>
                    <a:bodyPr/>
                    <a:lstStyle/>
                    <a:p>
                      <a:pPr marL="46990" marR="54610" algn="ctr">
                        <a:spcBef>
                          <a:spcPts val="145"/>
                        </a:spcBef>
                        <a:spcAft>
                          <a:spcPts val="0"/>
                        </a:spcAft>
                      </a:pPr>
                      <a:r>
                        <a:rPr lang="en-US" sz="1400" b="1" i="1">
                          <a:effectLst/>
                          <a:latin typeface="Times New Roman"/>
                          <a:ea typeface="Times New Roman"/>
                          <a:cs typeface="Times New Roman"/>
                        </a:rPr>
                        <a:t>84</a:t>
                      </a:r>
                      <a:r>
                        <a:rPr lang="en-US" sz="1400" b="1" i="1" spc="15">
                          <a:effectLst/>
                          <a:latin typeface="Times New Roman"/>
                          <a:ea typeface="Times New Roman"/>
                          <a:cs typeface="Times New Roman"/>
                        </a:rPr>
                        <a:t> </a:t>
                      </a:r>
                      <a:r>
                        <a:rPr lang="en-US" sz="1400" b="1" i="1">
                          <a:effectLst/>
                          <a:latin typeface="Times New Roman"/>
                          <a:ea typeface="Times New Roman"/>
                          <a:cs typeface="Times New Roman"/>
                        </a:rPr>
                        <a:t>788</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496</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R="228600" algn="r">
                        <a:spcBef>
                          <a:spcPts val="145"/>
                        </a:spcBef>
                        <a:spcAft>
                          <a:spcPts val="0"/>
                        </a:spcAft>
                      </a:pPr>
                      <a:r>
                        <a:rPr lang="en-US" sz="1400" b="1" i="1">
                          <a:effectLst/>
                          <a:latin typeface="Times New Roman"/>
                          <a:ea typeface="Times New Roman"/>
                          <a:cs typeface="Times New Roman"/>
                        </a:rPr>
                        <a:t>21</a:t>
                      </a:r>
                      <a:r>
                        <a:rPr lang="en-US" sz="1400" b="1" i="1" spc="15">
                          <a:effectLst/>
                          <a:latin typeface="Times New Roman"/>
                          <a:ea typeface="Times New Roman"/>
                          <a:cs typeface="Times New Roman"/>
                        </a:rPr>
                        <a:t> </a:t>
                      </a:r>
                      <a:r>
                        <a:rPr lang="en-US" sz="1400" b="1" i="1">
                          <a:effectLst/>
                          <a:latin typeface="Times New Roman"/>
                          <a:ea typeface="Times New Roman"/>
                          <a:cs typeface="Times New Roman"/>
                        </a:rPr>
                        <a:t>197</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124</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R="229235" algn="r">
                        <a:spcBef>
                          <a:spcPts val="145"/>
                        </a:spcBef>
                        <a:spcAft>
                          <a:spcPts val="0"/>
                        </a:spcAft>
                      </a:pPr>
                      <a:r>
                        <a:rPr lang="en-US" sz="1400" b="1" i="1">
                          <a:effectLst/>
                          <a:latin typeface="Times New Roman"/>
                          <a:ea typeface="Times New Roman"/>
                          <a:cs typeface="Times New Roman"/>
                        </a:rPr>
                        <a:t>530</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124</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46355" marR="53340" algn="ctr">
                        <a:spcBef>
                          <a:spcPts val="145"/>
                        </a:spcBef>
                        <a:spcAft>
                          <a:spcPts val="0"/>
                        </a:spcAft>
                      </a:pPr>
                      <a:r>
                        <a:rPr lang="en-US" sz="1400" b="1" i="1">
                          <a:effectLst/>
                          <a:latin typeface="Times New Roman"/>
                          <a:ea typeface="Times New Roman"/>
                          <a:cs typeface="Times New Roman"/>
                        </a:rPr>
                        <a:t>63</a:t>
                      </a:r>
                      <a:r>
                        <a:rPr lang="en-US" sz="1400" b="1" i="1" spc="15">
                          <a:effectLst/>
                          <a:latin typeface="Times New Roman"/>
                          <a:ea typeface="Times New Roman"/>
                          <a:cs typeface="Times New Roman"/>
                        </a:rPr>
                        <a:t> </a:t>
                      </a:r>
                      <a:r>
                        <a:rPr lang="en-US" sz="1400" b="1" i="1">
                          <a:effectLst/>
                          <a:latin typeface="Times New Roman"/>
                          <a:ea typeface="Times New Roman"/>
                          <a:cs typeface="Times New Roman"/>
                        </a:rPr>
                        <a:t>591</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372</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54305" marR="159385" algn="ctr">
                        <a:spcBef>
                          <a:spcPts val="145"/>
                        </a:spcBef>
                        <a:spcAft>
                          <a:spcPts val="0"/>
                        </a:spcAft>
                      </a:pPr>
                      <a:r>
                        <a:rPr lang="en-US" sz="1400" b="1" i="1">
                          <a:effectLst/>
                          <a:latin typeface="Times New Roman"/>
                          <a:ea typeface="Times New Roman"/>
                          <a:cs typeface="Times New Roman"/>
                        </a:rPr>
                        <a:t>21</a:t>
                      </a:r>
                      <a:r>
                        <a:rPr lang="en-US" sz="1400" b="1" i="1" spc="15">
                          <a:effectLst/>
                          <a:latin typeface="Times New Roman"/>
                          <a:ea typeface="Times New Roman"/>
                          <a:cs typeface="Times New Roman"/>
                        </a:rPr>
                        <a:t> </a:t>
                      </a:r>
                      <a:r>
                        <a:rPr lang="en-US" sz="1400" b="1" i="1">
                          <a:effectLst/>
                          <a:latin typeface="Times New Roman"/>
                          <a:ea typeface="Times New Roman"/>
                          <a:cs typeface="Times New Roman"/>
                        </a:rPr>
                        <a:t>727</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248</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r>
              <a:tr h="112399">
                <a:tc gridSpan="7">
                  <a:txBody>
                    <a:bodyPr/>
                    <a:lstStyle/>
                    <a:p>
                      <a:pPr marL="2487295" marR="2492375" algn="ctr">
                        <a:spcBef>
                          <a:spcPts val="95"/>
                        </a:spcBef>
                        <a:spcAft>
                          <a:spcPts val="0"/>
                        </a:spcAft>
                      </a:pPr>
                      <a:r>
                        <a:rPr lang="en-US" sz="1400" b="1" i="1" dirty="0">
                          <a:effectLst/>
                          <a:latin typeface="Times New Roman"/>
                          <a:ea typeface="Times New Roman"/>
                          <a:cs typeface="Times New Roman"/>
                        </a:rPr>
                        <a:t>8</a:t>
                      </a:r>
                      <a:r>
                        <a:rPr lang="en-US" sz="1400" b="1" i="1" spc="35" dirty="0">
                          <a:effectLst/>
                          <a:latin typeface="Times New Roman"/>
                          <a:ea typeface="Times New Roman"/>
                          <a:cs typeface="Times New Roman"/>
                        </a:rPr>
                        <a:t> </a:t>
                      </a:r>
                      <a:r>
                        <a:rPr lang="en-US" sz="1400" b="1" i="1" dirty="0" err="1">
                          <a:effectLst/>
                          <a:latin typeface="Times New Roman"/>
                          <a:ea typeface="Times New Roman"/>
                          <a:cs typeface="Times New Roman"/>
                        </a:rPr>
                        <a:t>год</a:t>
                      </a:r>
                      <a:r>
                        <a:rPr lang="en-US" sz="1400" b="1" i="1" spc="35" dirty="0">
                          <a:effectLst/>
                          <a:latin typeface="Times New Roman"/>
                          <a:ea typeface="Times New Roman"/>
                          <a:cs typeface="Times New Roman"/>
                        </a:rPr>
                        <a:t> </a:t>
                      </a:r>
                      <a:r>
                        <a:rPr lang="en-US" sz="1400" b="1" i="1" dirty="0" err="1">
                          <a:effectLst/>
                          <a:latin typeface="Times New Roman"/>
                          <a:ea typeface="Times New Roman"/>
                          <a:cs typeface="Times New Roman"/>
                        </a:rPr>
                        <a:t>реализации</a:t>
                      </a:r>
                      <a:r>
                        <a:rPr lang="en-US" sz="1400" b="1" i="1" spc="40" dirty="0">
                          <a:effectLst/>
                          <a:latin typeface="Times New Roman"/>
                          <a:ea typeface="Times New Roman"/>
                          <a:cs typeface="Times New Roman"/>
                        </a:rPr>
                        <a:t> </a:t>
                      </a:r>
                      <a:r>
                        <a:rPr lang="en-US" sz="1400" b="1" i="1" dirty="0" err="1">
                          <a:effectLst/>
                          <a:latin typeface="Times New Roman"/>
                          <a:ea typeface="Times New Roman"/>
                          <a:cs typeface="Times New Roman"/>
                        </a:rPr>
                        <a:t>проекта</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11935">
                <a:tc>
                  <a:txBody>
                    <a:bodyPr/>
                    <a:lstStyle/>
                    <a:p>
                      <a:pPr marL="11430" algn="ctr">
                        <a:spcBef>
                          <a:spcPts val="130"/>
                        </a:spcBef>
                        <a:spcAft>
                          <a:spcPts val="0"/>
                        </a:spcAft>
                      </a:pPr>
                      <a:r>
                        <a:rPr lang="en-US" sz="1400">
                          <a:effectLst/>
                          <a:latin typeface="Times New Roman"/>
                          <a:ea typeface="Times New Roman"/>
                          <a:cs typeface="Times New Roman"/>
                        </a:rPr>
                        <a:t>1</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 algn="l">
                        <a:spcBef>
                          <a:spcPts val="130"/>
                        </a:spcBef>
                        <a:spcAft>
                          <a:spcPts val="0"/>
                        </a:spcAft>
                      </a:pPr>
                      <a:r>
                        <a:rPr lang="en-US" sz="1400">
                          <a:effectLst/>
                          <a:latin typeface="Times New Roman"/>
                          <a:ea typeface="Times New Roman"/>
                          <a:cs typeface="Times New Roman"/>
                        </a:rPr>
                        <a:t>Оборудование цеха,</a:t>
                      </a:r>
                      <a:r>
                        <a:rPr lang="en-US" sz="1400" spc="15">
                          <a:effectLst/>
                          <a:latin typeface="Times New Roman"/>
                          <a:ea typeface="Times New Roman"/>
                          <a:cs typeface="Times New Roman"/>
                        </a:rPr>
                        <a:t> </a:t>
                      </a:r>
                      <a:r>
                        <a:rPr lang="en-US" sz="1400">
                          <a:effectLst/>
                          <a:latin typeface="Times New Roman"/>
                          <a:ea typeface="Times New Roman"/>
                          <a:cs typeface="Times New Roman"/>
                        </a:rPr>
                        <a:t>30%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54610" algn="ctr">
                        <a:spcBef>
                          <a:spcPts val="130"/>
                        </a:spcBef>
                        <a:spcAft>
                          <a:spcPts val="0"/>
                        </a:spcAft>
                      </a:pPr>
                      <a:r>
                        <a:rPr lang="en-US" sz="1400">
                          <a:effectLst/>
                          <a:latin typeface="Times New Roman"/>
                          <a:ea typeface="Times New Roman"/>
                          <a:cs typeface="Times New Roman"/>
                        </a:rPr>
                        <a:t>37</a:t>
                      </a:r>
                      <a:r>
                        <a:rPr lang="en-US" sz="1400" spc="15">
                          <a:effectLst/>
                          <a:latin typeface="Times New Roman"/>
                          <a:ea typeface="Times New Roman"/>
                          <a:cs typeface="Times New Roman"/>
                        </a:rPr>
                        <a:t> </a:t>
                      </a:r>
                      <a:r>
                        <a:rPr lang="en-US" sz="1400">
                          <a:effectLst/>
                          <a:latin typeface="Times New Roman"/>
                          <a:ea typeface="Times New Roman"/>
                          <a:cs typeface="Times New Roman"/>
                        </a:rPr>
                        <a:t>085</a:t>
                      </a:r>
                      <a:r>
                        <a:rPr lang="en-US" sz="1400" spc="20">
                          <a:effectLst/>
                          <a:latin typeface="Times New Roman"/>
                          <a:ea typeface="Times New Roman"/>
                          <a:cs typeface="Times New Roman"/>
                        </a:rPr>
                        <a:t> </a:t>
                      </a:r>
                      <a:r>
                        <a:rPr lang="en-US" sz="1400">
                          <a:effectLst/>
                          <a:latin typeface="Times New Roman"/>
                          <a:ea typeface="Times New Roman"/>
                          <a:cs typeface="Times New Roman"/>
                        </a:rPr>
                        <a:t>184</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18440" algn="r">
                        <a:spcBef>
                          <a:spcPts val="130"/>
                        </a:spcBef>
                        <a:spcAft>
                          <a:spcPts val="0"/>
                        </a:spcAft>
                      </a:pPr>
                      <a:r>
                        <a:rPr lang="en-US" sz="1400">
                          <a:effectLst/>
                          <a:latin typeface="Times New Roman"/>
                          <a:ea typeface="Times New Roman"/>
                          <a:cs typeface="Times New Roman"/>
                        </a:rPr>
                        <a:t>12</a:t>
                      </a:r>
                      <a:r>
                        <a:rPr lang="en-US" sz="1400" spc="15">
                          <a:effectLst/>
                          <a:latin typeface="Times New Roman"/>
                          <a:ea typeface="Times New Roman"/>
                          <a:cs typeface="Times New Roman"/>
                        </a:rPr>
                        <a:t> </a:t>
                      </a:r>
                      <a:r>
                        <a:rPr lang="en-US" sz="1400">
                          <a:effectLst/>
                          <a:latin typeface="Times New Roman"/>
                          <a:ea typeface="Times New Roman"/>
                          <a:cs typeface="Times New Roman"/>
                        </a:rPr>
                        <a:t>361</a:t>
                      </a:r>
                      <a:r>
                        <a:rPr lang="en-US" sz="1400" spc="20">
                          <a:effectLst/>
                          <a:latin typeface="Times New Roman"/>
                          <a:ea typeface="Times New Roman"/>
                          <a:cs typeface="Times New Roman"/>
                        </a:rPr>
                        <a:t> </a:t>
                      </a:r>
                      <a:r>
                        <a:rPr lang="en-US" sz="1400">
                          <a:effectLst/>
                          <a:latin typeface="Times New Roman"/>
                          <a:ea typeface="Times New Roman"/>
                          <a:cs typeface="Times New Roman"/>
                        </a:rPr>
                        <a:t>728</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a:effectLst/>
                          <a:latin typeface="Times New Roman"/>
                          <a:ea typeface="Times New Roman"/>
                          <a:cs typeface="Times New Roman"/>
                        </a:rPr>
                        <a:t> </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3340" algn="ctr">
                        <a:spcBef>
                          <a:spcPts val="130"/>
                        </a:spcBef>
                        <a:spcAft>
                          <a:spcPts val="0"/>
                        </a:spcAft>
                      </a:pPr>
                      <a:r>
                        <a:rPr lang="en-US" sz="1400">
                          <a:effectLst/>
                          <a:latin typeface="Times New Roman"/>
                          <a:ea typeface="Times New Roman"/>
                          <a:cs typeface="Times New Roman"/>
                        </a:rPr>
                        <a:t>24</a:t>
                      </a:r>
                      <a:r>
                        <a:rPr lang="en-US" sz="1400" spc="15">
                          <a:effectLst/>
                          <a:latin typeface="Times New Roman"/>
                          <a:ea typeface="Times New Roman"/>
                          <a:cs typeface="Times New Roman"/>
                        </a:rPr>
                        <a:t> </a:t>
                      </a:r>
                      <a:r>
                        <a:rPr lang="en-US" sz="1400">
                          <a:effectLst/>
                          <a:latin typeface="Times New Roman"/>
                          <a:ea typeface="Times New Roman"/>
                          <a:cs typeface="Times New Roman"/>
                        </a:rPr>
                        <a:t>723</a:t>
                      </a:r>
                      <a:r>
                        <a:rPr lang="en-US" sz="1400" spc="20">
                          <a:effectLst/>
                          <a:latin typeface="Times New Roman"/>
                          <a:ea typeface="Times New Roman"/>
                          <a:cs typeface="Times New Roman"/>
                        </a:rPr>
                        <a:t> </a:t>
                      </a:r>
                      <a:r>
                        <a:rPr lang="en-US" sz="1400">
                          <a:effectLst/>
                          <a:latin typeface="Times New Roman"/>
                          <a:ea typeface="Times New Roman"/>
                          <a:cs typeface="Times New Roman"/>
                        </a:rPr>
                        <a:t>456</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4305" marR="142240" algn="ctr">
                        <a:spcBef>
                          <a:spcPts val="130"/>
                        </a:spcBef>
                        <a:spcAft>
                          <a:spcPts val="0"/>
                        </a:spcAft>
                      </a:pPr>
                      <a:r>
                        <a:rPr lang="en-US" sz="1400">
                          <a:effectLst/>
                          <a:latin typeface="Times New Roman"/>
                          <a:ea typeface="Times New Roman"/>
                          <a:cs typeface="Times New Roman"/>
                        </a:rPr>
                        <a:t>12</a:t>
                      </a:r>
                      <a:r>
                        <a:rPr lang="en-US" sz="1400" spc="15">
                          <a:effectLst/>
                          <a:latin typeface="Times New Roman"/>
                          <a:ea typeface="Times New Roman"/>
                          <a:cs typeface="Times New Roman"/>
                        </a:rPr>
                        <a:t> </a:t>
                      </a:r>
                      <a:r>
                        <a:rPr lang="en-US" sz="1400">
                          <a:effectLst/>
                          <a:latin typeface="Times New Roman"/>
                          <a:ea typeface="Times New Roman"/>
                          <a:cs typeface="Times New Roman"/>
                        </a:rPr>
                        <a:t>361</a:t>
                      </a:r>
                      <a:r>
                        <a:rPr lang="en-US" sz="1400" spc="20">
                          <a:effectLst/>
                          <a:latin typeface="Times New Roman"/>
                          <a:ea typeface="Times New Roman"/>
                          <a:cs typeface="Times New Roman"/>
                        </a:rPr>
                        <a:t> </a:t>
                      </a:r>
                      <a:r>
                        <a:rPr lang="en-US" sz="1400">
                          <a:effectLst/>
                          <a:latin typeface="Times New Roman"/>
                          <a:ea typeface="Times New Roman"/>
                          <a:cs typeface="Times New Roman"/>
                        </a:rPr>
                        <a:t>728</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935">
                <a:tc>
                  <a:txBody>
                    <a:bodyPr/>
                    <a:lstStyle/>
                    <a:p>
                      <a:pPr marL="11430" algn="ctr">
                        <a:spcBef>
                          <a:spcPts val="130"/>
                        </a:spcBef>
                        <a:spcAft>
                          <a:spcPts val="0"/>
                        </a:spcAft>
                      </a:pPr>
                      <a:r>
                        <a:rPr lang="en-US" sz="1400">
                          <a:effectLst/>
                          <a:latin typeface="Times New Roman"/>
                          <a:ea typeface="Times New Roman"/>
                          <a:cs typeface="Times New Roman"/>
                        </a:rPr>
                        <a:t>2</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 algn="l">
                        <a:spcBef>
                          <a:spcPts val="130"/>
                        </a:spcBef>
                        <a:spcAft>
                          <a:spcPts val="0"/>
                        </a:spcAft>
                      </a:pPr>
                      <a:r>
                        <a:rPr lang="en-US" sz="1400">
                          <a:effectLst/>
                          <a:latin typeface="Times New Roman"/>
                          <a:ea typeface="Times New Roman"/>
                          <a:cs typeface="Times New Roman"/>
                        </a:rPr>
                        <a:t>Молочно-товарная</a:t>
                      </a:r>
                      <a:r>
                        <a:rPr lang="en-US" sz="1400" spc="20">
                          <a:effectLst/>
                          <a:latin typeface="Times New Roman"/>
                          <a:ea typeface="Times New Roman"/>
                          <a:cs typeface="Times New Roman"/>
                        </a:rPr>
                        <a:t> </a:t>
                      </a:r>
                      <a:r>
                        <a:rPr lang="en-US" sz="1400">
                          <a:effectLst/>
                          <a:latin typeface="Times New Roman"/>
                          <a:ea typeface="Times New Roman"/>
                          <a:cs typeface="Times New Roman"/>
                        </a:rPr>
                        <a:t>ферма,</a:t>
                      </a:r>
                      <a:r>
                        <a:rPr lang="en-US" sz="1400" spc="25">
                          <a:effectLst/>
                          <a:latin typeface="Times New Roman"/>
                          <a:ea typeface="Times New Roman"/>
                          <a:cs typeface="Times New Roman"/>
                        </a:rPr>
                        <a:t> </a:t>
                      </a:r>
                      <a:r>
                        <a:rPr lang="en-US" sz="1400">
                          <a:effectLst/>
                          <a:latin typeface="Times New Roman"/>
                          <a:ea typeface="Times New Roman"/>
                          <a:cs typeface="Times New Roman"/>
                        </a:rPr>
                        <a:t>10%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54610" algn="ctr">
                        <a:spcBef>
                          <a:spcPts val="130"/>
                        </a:spcBef>
                        <a:spcAft>
                          <a:spcPts val="0"/>
                        </a:spcAft>
                      </a:pPr>
                      <a:r>
                        <a:rPr lang="en-US" sz="1400">
                          <a:effectLst/>
                          <a:latin typeface="Times New Roman"/>
                          <a:ea typeface="Times New Roman"/>
                          <a:cs typeface="Times New Roman"/>
                        </a:rPr>
                        <a:t>26</a:t>
                      </a:r>
                      <a:r>
                        <a:rPr lang="en-US" sz="1400" spc="15">
                          <a:effectLst/>
                          <a:latin typeface="Times New Roman"/>
                          <a:ea typeface="Times New Roman"/>
                          <a:cs typeface="Times New Roman"/>
                        </a:rPr>
                        <a:t> </a:t>
                      </a:r>
                      <a:r>
                        <a:rPr lang="en-US" sz="1400">
                          <a:effectLst/>
                          <a:latin typeface="Times New Roman"/>
                          <a:ea typeface="Times New Roman"/>
                          <a:cs typeface="Times New Roman"/>
                        </a:rPr>
                        <a:t>506</a:t>
                      </a:r>
                      <a:r>
                        <a:rPr lang="en-US" sz="1400" spc="20">
                          <a:effectLst/>
                          <a:latin typeface="Times New Roman"/>
                          <a:ea typeface="Times New Roman"/>
                          <a:cs typeface="Times New Roman"/>
                        </a:rPr>
                        <a:t> </a:t>
                      </a:r>
                      <a:r>
                        <a:rPr lang="en-US" sz="1400">
                          <a:effectLst/>
                          <a:latin typeface="Times New Roman"/>
                          <a:ea typeface="Times New Roman"/>
                          <a:cs typeface="Times New Roman"/>
                        </a:rPr>
                        <a:t>188</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44475" algn="r">
                        <a:spcBef>
                          <a:spcPts val="130"/>
                        </a:spcBef>
                        <a:spcAft>
                          <a:spcPts val="0"/>
                        </a:spcAft>
                      </a:pPr>
                      <a:r>
                        <a:rPr lang="en-US" sz="1400">
                          <a:effectLst/>
                          <a:latin typeface="Times New Roman"/>
                          <a:ea typeface="Times New Roman"/>
                          <a:cs typeface="Times New Roman"/>
                        </a:rPr>
                        <a:t>8</a:t>
                      </a:r>
                      <a:r>
                        <a:rPr lang="en-US" sz="1400" spc="15">
                          <a:effectLst/>
                          <a:latin typeface="Times New Roman"/>
                          <a:ea typeface="Times New Roman"/>
                          <a:cs typeface="Times New Roman"/>
                        </a:rPr>
                        <a:t> </a:t>
                      </a:r>
                      <a:r>
                        <a:rPr lang="en-US" sz="1400">
                          <a:effectLst/>
                          <a:latin typeface="Times New Roman"/>
                          <a:ea typeface="Times New Roman"/>
                          <a:cs typeface="Times New Roman"/>
                        </a:rPr>
                        <a:t>835</a:t>
                      </a:r>
                      <a:r>
                        <a:rPr lang="en-US" sz="1400" spc="15">
                          <a:effectLst/>
                          <a:latin typeface="Times New Roman"/>
                          <a:ea typeface="Times New Roman"/>
                          <a:cs typeface="Times New Roman"/>
                        </a:rPr>
                        <a:t> </a:t>
                      </a:r>
                      <a:r>
                        <a:rPr lang="en-US" sz="1400">
                          <a:effectLst/>
                          <a:latin typeface="Times New Roman"/>
                          <a:ea typeface="Times New Roman"/>
                          <a:cs typeface="Times New Roman"/>
                        </a:rPr>
                        <a:t>396</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0345" algn="r">
                        <a:spcBef>
                          <a:spcPts val="130"/>
                        </a:spcBef>
                        <a:spcAft>
                          <a:spcPts val="0"/>
                        </a:spcAft>
                      </a:pPr>
                      <a:r>
                        <a:rPr lang="en-US" sz="1400">
                          <a:effectLst/>
                          <a:latin typeface="Times New Roman"/>
                          <a:ea typeface="Times New Roman"/>
                          <a:cs typeface="Times New Roman"/>
                        </a:rPr>
                        <a:t>397</a:t>
                      </a:r>
                      <a:r>
                        <a:rPr lang="en-US" sz="1400" spc="20">
                          <a:effectLst/>
                          <a:latin typeface="Times New Roman"/>
                          <a:ea typeface="Times New Roman"/>
                          <a:cs typeface="Times New Roman"/>
                        </a:rPr>
                        <a:t> </a:t>
                      </a:r>
                      <a:r>
                        <a:rPr lang="en-US" sz="1400">
                          <a:effectLst/>
                          <a:latin typeface="Times New Roman"/>
                          <a:ea typeface="Times New Roman"/>
                          <a:cs typeface="Times New Roman"/>
                        </a:rPr>
                        <a:t>593</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3340" algn="ctr">
                        <a:spcBef>
                          <a:spcPts val="130"/>
                        </a:spcBef>
                        <a:spcAft>
                          <a:spcPts val="0"/>
                        </a:spcAft>
                      </a:pPr>
                      <a:r>
                        <a:rPr lang="en-US" sz="1400">
                          <a:effectLst/>
                          <a:latin typeface="Times New Roman"/>
                          <a:ea typeface="Times New Roman"/>
                          <a:cs typeface="Times New Roman"/>
                        </a:rPr>
                        <a:t>17</a:t>
                      </a:r>
                      <a:r>
                        <a:rPr lang="en-US" sz="1400" spc="15">
                          <a:effectLst/>
                          <a:latin typeface="Times New Roman"/>
                          <a:ea typeface="Times New Roman"/>
                          <a:cs typeface="Times New Roman"/>
                        </a:rPr>
                        <a:t> </a:t>
                      </a:r>
                      <a:r>
                        <a:rPr lang="en-US" sz="1400">
                          <a:effectLst/>
                          <a:latin typeface="Times New Roman"/>
                          <a:ea typeface="Times New Roman"/>
                          <a:cs typeface="Times New Roman"/>
                        </a:rPr>
                        <a:t>670</a:t>
                      </a:r>
                      <a:r>
                        <a:rPr lang="en-US" sz="1400" spc="20">
                          <a:effectLst/>
                          <a:latin typeface="Times New Roman"/>
                          <a:ea typeface="Times New Roman"/>
                          <a:cs typeface="Times New Roman"/>
                        </a:rPr>
                        <a:t> </a:t>
                      </a:r>
                      <a:r>
                        <a:rPr lang="en-US" sz="1400">
                          <a:effectLst/>
                          <a:latin typeface="Times New Roman"/>
                          <a:ea typeface="Times New Roman"/>
                          <a:cs typeface="Times New Roman"/>
                        </a:rPr>
                        <a:t>792</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4305" marR="142240" algn="ctr">
                        <a:spcBef>
                          <a:spcPts val="130"/>
                        </a:spcBef>
                        <a:spcAft>
                          <a:spcPts val="0"/>
                        </a:spcAft>
                      </a:pPr>
                      <a:r>
                        <a:rPr lang="en-US" sz="1400">
                          <a:effectLst/>
                          <a:latin typeface="Times New Roman"/>
                          <a:ea typeface="Times New Roman"/>
                          <a:cs typeface="Times New Roman"/>
                        </a:rPr>
                        <a:t>9</a:t>
                      </a:r>
                      <a:r>
                        <a:rPr lang="en-US" sz="1400" spc="15">
                          <a:effectLst/>
                          <a:latin typeface="Times New Roman"/>
                          <a:ea typeface="Times New Roman"/>
                          <a:cs typeface="Times New Roman"/>
                        </a:rPr>
                        <a:t> </a:t>
                      </a:r>
                      <a:r>
                        <a:rPr lang="en-US" sz="1400">
                          <a:effectLst/>
                          <a:latin typeface="Times New Roman"/>
                          <a:ea typeface="Times New Roman"/>
                          <a:cs typeface="Times New Roman"/>
                        </a:rPr>
                        <a:t>232</a:t>
                      </a:r>
                      <a:r>
                        <a:rPr lang="en-US" sz="1400" spc="15">
                          <a:effectLst/>
                          <a:latin typeface="Times New Roman"/>
                          <a:ea typeface="Times New Roman"/>
                          <a:cs typeface="Times New Roman"/>
                        </a:rPr>
                        <a:t> </a:t>
                      </a:r>
                      <a:r>
                        <a:rPr lang="en-US" sz="1400">
                          <a:effectLst/>
                          <a:latin typeface="Times New Roman"/>
                          <a:ea typeface="Times New Roman"/>
                          <a:cs typeface="Times New Roman"/>
                        </a:rPr>
                        <a:t>989</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935">
                <a:tc gridSpan="2">
                  <a:txBody>
                    <a:bodyPr/>
                    <a:lstStyle/>
                    <a:p>
                      <a:pPr algn="l">
                        <a:spcAft>
                          <a:spcPts val="0"/>
                        </a:spcAft>
                      </a:pPr>
                      <a:r>
                        <a:rPr lang="en-US" sz="1400">
                          <a:effectLst/>
                          <a:latin typeface="Times New Roman"/>
                          <a:ea typeface="Times New Roman"/>
                          <a:cs typeface="Times New Roman"/>
                        </a:rPr>
                        <a:t> </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hMerge="1">
                  <a:txBody>
                    <a:bodyPr/>
                    <a:lstStyle/>
                    <a:p>
                      <a:endParaRPr lang="ru-RU"/>
                    </a:p>
                  </a:txBody>
                  <a:tcPr/>
                </a:tc>
                <a:tc>
                  <a:txBody>
                    <a:bodyPr/>
                    <a:lstStyle/>
                    <a:p>
                      <a:pPr marL="46990" marR="54610" algn="ctr">
                        <a:spcBef>
                          <a:spcPts val="145"/>
                        </a:spcBef>
                        <a:spcAft>
                          <a:spcPts val="0"/>
                        </a:spcAft>
                      </a:pPr>
                      <a:r>
                        <a:rPr lang="en-US" sz="1400" b="1" i="1">
                          <a:effectLst/>
                          <a:latin typeface="Times New Roman"/>
                          <a:ea typeface="Times New Roman"/>
                          <a:cs typeface="Times New Roman"/>
                        </a:rPr>
                        <a:t>63</a:t>
                      </a:r>
                      <a:r>
                        <a:rPr lang="en-US" sz="1400" b="1" i="1" spc="15">
                          <a:effectLst/>
                          <a:latin typeface="Times New Roman"/>
                          <a:ea typeface="Times New Roman"/>
                          <a:cs typeface="Times New Roman"/>
                        </a:rPr>
                        <a:t> </a:t>
                      </a:r>
                      <a:r>
                        <a:rPr lang="en-US" sz="1400" b="1" i="1">
                          <a:effectLst/>
                          <a:latin typeface="Times New Roman"/>
                          <a:ea typeface="Times New Roman"/>
                          <a:cs typeface="Times New Roman"/>
                        </a:rPr>
                        <a:t>591</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372</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R="228600" algn="r">
                        <a:spcBef>
                          <a:spcPts val="145"/>
                        </a:spcBef>
                        <a:spcAft>
                          <a:spcPts val="0"/>
                        </a:spcAft>
                      </a:pPr>
                      <a:r>
                        <a:rPr lang="en-US" sz="1400" b="1" i="1">
                          <a:effectLst/>
                          <a:latin typeface="Times New Roman"/>
                          <a:ea typeface="Times New Roman"/>
                          <a:cs typeface="Times New Roman"/>
                        </a:rPr>
                        <a:t>21</a:t>
                      </a:r>
                      <a:r>
                        <a:rPr lang="en-US" sz="1400" b="1" i="1" spc="15">
                          <a:effectLst/>
                          <a:latin typeface="Times New Roman"/>
                          <a:ea typeface="Times New Roman"/>
                          <a:cs typeface="Times New Roman"/>
                        </a:rPr>
                        <a:t> </a:t>
                      </a:r>
                      <a:r>
                        <a:rPr lang="en-US" sz="1400" b="1" i="1">
                          <a:effectLst/>
                          <a:latin typeface="Times New Roman"/>
                          <a:ea typeface="Times New Roman"/>
                          <a:cs typeface="Times New Roman"/>
                        </a:rPr>
                        <a:t>197</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124</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R="229235" algn="r">
                        <a:spcBef>
                          <a:spcPts val="145"/>
                        </a:spcBef>
                        <a:spcAft>
                          <a:spcPts val="0"/>
                        </a:spcAft>
                      </a:pPr>
                      <a:r>
                        <a:rPr lang="en-US" sz="1400" b="1" i="1">
                          <a:effectLst/>
                          <a:latin typeface="Times New Roman"/>
                          <a:ea typeface="Times New Roman"/>
                          <a:cs typeface="Times New Roman"/>
                        </a:rPr>
                        <a:t>397</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593</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46355" marR="53340" algn="ctr">
                        <a:spcBef>
                          <a:spcPts val="145"/>
                        </a:spcBef>
                        <a:spcAft>
                          <a:spcPts val="0"/>
                        </a:spcAft>
                      </a:pPr>
                      <a:r>
                        <a:rPr lang="en-US" sz="1400" b="1" i="1">
                          <a:effectLst/>
                          <a:latin typeface="Times New Roman"/>
                          <a:ea typeface="Times New Roman"/>
                          <a:cs typeface="Times New Roman"/>
                        </a:rPr>
                        <a:t>42</a:t>
                      </a:r>
                      <a:r>
                        <a:rPr lang="en-US" sz="1400" b="1" i="1" spc="15">
                          <a:effectLst/>
                          <a:latin typeface="Times New Roman"/>
                          <a:ea typeface="Times New Roman"/>
                          <a:cs typeface="Times New Roman"/>
                        </a:rPr>
                        <a:t> </a:t>
                      </a:r>
                      <a:r>
                        <a:rPr lang="en-US" sz="1400" b="1" i="1">
                          <a:effectLst/>
                          <a:latin typeface="Times New Roman"/>
                          <a:ea typeface="Times New Roman"/>
                          <a:cs typeface="Times New Roman"/>
                        </a:rPr>
                        <a:t>394</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248</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54305" marR="159385" algn="ctr">
                        <a:spcBef>
                          <a:spcPts val="145"/>
                        </a:spcBef>
                        <a:spcAft>
                          <a:spcPts val="0"/>
                        </a:spcAft>
                      </a:pPr>
                      <a:r>
                        <a:rPr lang="en-US" sz="1400" b="1" i="1">
                          <a:effectLst/>
                          <a:latin typeface="Times New Roman"/>
                          <a:ea typeface="Times New Roman"/>
                          <a:cs typeface="Times New Roman"/>
                        </a:rPr>
                        <a:t>21</a:t>
                      </a:r>
                      <a:r>
                        <a:rPr lang="en-US" sz="1400" b="1" i="1" spc="15">
                          <a:effectLst/>
                          <a:latin typeface="Times New Roman"/>
                          <a:ea typeface="Times New Roman"/>
                          <a:cs typeface="Times New Roman"/>
                        </a:rPr>
                        <a:t> </a:t>
                      </a:r>
                      <a:r>
                        <a:rPr lang="en-US" sz="1400" b="1" i="1">
                          <a:effectLst/>
                          <a:latin typeface="Times New Roman"/>
                          <a:ea typeface="Times New Roman"/>
                          <a:cs typeface="Times New Roman"/>
                        </a:rPr>
                        <a:t>594</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717</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r>
              <a:tr h="111935">
                <a:tc gridSpan="7">
                  <a:txBody>
                    <a:bodyPr/>
                    <a:lstStyle/>
                    <a:p>
                      <a:pPr marL="2487295" marR="2492375" algn="ctr">
                        <a:spcBef>
                          <a:spcPts val="95"/>
                        </a:spcBef>
                        <a:spcAft>
                          <a:spcPts val="0"/>
                        </a:spcAft>
                      </a:pPr>
                      <a:r>
                        <a:rPr lang="en-US" sz="1400" b="1" i="1" dirty="0">
                          <a:effectLst/>
                          <a:latin typeface="Times New Roman"/>
                          <a:ea typeface="Times New Roman"/>
                          <a:cs typeface="Times New Roman"/>
                        </a:rPr>
                        <a:t>9</a:t>
                      </a:r>
                      <a:r>
                        <a:rPr lang="en-US" sz="1400" b="1" i="1" spc="35" dirty="0">
                          <a:effectLst/>
                          <a:latin typeface="Times New Roman"/>
                          <a:ea typeface="Times New Roman"/>
                          <a:cs typeface="Times New Roman"/>
                        </a:rPr>
                        <a:t> </a:t>
                      </a:r>
                      <a:r>
                        <a:rPr lang="en-US" sz="1400" b="1" i="1" dirty="0" err="1">
                          <a:effectLst/>
                          <a:latin typeface="Times New Roman"/>
                          <a:ea typeface="Times New Roman"/>
                          <a:cs typeface="Times New Roman"/>
                        </a:rPr>
                        <a:t>год</a:t>
                      </a:r>
                      <a:r>
                        <a:rPr lang="en-US" sz="1400" b="1" i="1" spc="35" dirty="0">
                          <a:effectLst/>
                          <a:latin typeface="Times New Roman"/>
                          <a:ea typeface="Times New Roman"/>
                          <a:cs typeface="Times New Roman"/>
                        </a:rPr>
                        <a:t> </a:t>
                      </a:r>
                      <a:r>
                        <a:rPr lang="en-US" sz="1400" b="1" i="1" dirty="0" err="1">
                          <a:effectLst/>
                          <a:latin typeface="Times New Roman"/>
                          <a:ea typeface="Times New Roman"/>
                          <a:cs typeface="Times New Roman"/>
                        </a:rPr>
                        <a:t>реализации</a:t>
                      </a:r>
                      <a:r>
                        <a:rPr lang="en-US" sz="1400" b="1" i="1" spc="40" dirty="0">
                          <a:effectLst/>
                          <a:latin typeface="Times New Roman"/>
                          <a:ea typeface="Times New Roman"/>
                          <a:cs typeface="Times New Roman"/>
                        </a:rPr>
                        <a:t> </a:t>
                      </a:r>
                      <a:r>
                        <a:rPr lang="en-US" sz="1400" b="1" i="1" dirty="0" err="1">
                          <a:effectLst/>
                          <a:latin typeface="Times New Roman"/>
                          <a:ea typeface="Times New Roman"/>
                          <a:cs typeface="Times New Roman"/>
                        </a:rPr>
                        <a:t>проекта</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11935">
                <a:tc>
                  <a:txBody>
                    <a:bodyPr/>
                    <a:lstStyle/>
                    <a:p>
                      <a:pPr marL="11430" algn="ctr">
                        <a:spcBef>
                          <a:spcPts val="130"/>
                        </a:spcBef>
                        <a:spcAft>
                          <a:spcPts val="0"/>
                        </a:spcAft>
                      </a:pPr>
                      <a:r>
                        <a:rPr lang="en-US" sz="1400">
                          <a:effectLst/>
                          <a:latin typeface="Times New Roman"/>
                          <a:ea typeface="Times New Roman"/>
                          <a:cs typeface="Times New Roman"/>
                        </a:rPr>
                        <a:t>1</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 algn="l">
                        <a:spcBef>
                          <a:spcPts val="130"/>
                        </a:spcBef>
                        <a:spcAft>
                          <a:spcPts val="0"/>
                        </a:spcAft>
                      </a:pPr>
                      <a:r>
                        <a:rPr lang="en-US" sz="1400">
                          <a:effectLst/>
                          <a:latin typeface="Times New Roman"/>
                          <a:ea typeface="Times New Roman"/>
                          <a:cs typeface="Times New Roman"/>
                        </a:rPr>
                        <a:t>Оборудование цеха,</a:t>
                      </a:r>
                      <a:r>
                        <a:rPr lang="en-US" sz="1400" spc="15">
                          <a:effectLst/>
                          <a:latin typeface="Times New Roman"/>
                          <a:ea typeface="Times New Roman"/>
                          <a:cs typeface="Times New Roman"/>
                        </a:rPr>
                        <a:t> </a:t>
                      </a:r>
                      <a:r>
                        <a:rPr lang="en-US" sz="1400">
                          <a:effectLst/>
                          <a:latin typeface="Times New Roman"/>
                          <a:ea typeface="Times New Roman"/>
                          <a:cs typeface="Times New Roman"/>
                        </a:rPr>
                        <a:t>30%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54610" algn="ctr">
                        <a:spcBef>
                          <a:spcPts val="130"/>
                        </a:spcBef>
                        <a:spcAft>
                          <a:spcPts val="0"/>
                        </a:spcAft>
                      </a:pPr>
                      <a:r>
                        <a:rPr lang="en-US" sz="1400">
                          <a:effectLst/>
                          <a:latin typeface="Times New Roman"/>
                          <a:ea typeface="Times New Roman"/>
                          <a:cs typeface="Times New Roman"/>
                        </a:rPr>
                        <a:t>24</a:t>
                      </a:r>
                      <a:r>
                        <a:rPr lang="en-US" sz="1400" spc="15">
                          <a:effectLst/>
                          <a:latin typeface="Times New Roman"/>
                          <a:ea typeface="Times New Roman"/>
                          <a:cs typeface="Times New Roman"/>
                        </a:rPr>
                        <a:t> </a:t>
                      </a:r>
                      <a:r>
                        <a:rPr lang="en-US" sz="1400">
                          <a:effectLst/>
                          <a:latin typeface="Times New Roman"/>
                          <a:ea typeface="Times New Roman"/>
                          <a:cs typeface="Times New Roman"/>
                        </a:rPr>
                        <a:t>723</a:t>
                      </a:r>
                      <a:r>
                        <a:rPr lang="en-US" sz="1400" spc="20">
                          <a:effectLst/>
                          <a:latin typeface="Times New Roman"/>
                          <a:ea typeface="Times New Roman"/>
                          <a:cs typeface="Times New Roman"/>
                        </a:rPr>
                        <a:t> </a:t>
                      </a:r>
                      <a:r>
                        <a:rPr lang="en-US" sz="1400">
                          <a:effectLst/>
                          <a:latin typeface="Times New Roman"/>
                          <a:ea typeface="Times New Roman"/>
                          <a:cs typeface="Times New Roman"/>
                        </a:rPr>
                        <a:t>456</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18440" algn="r">
                        <a:spcBef>
                          <a:spcPts val="130"/>
                        </a:spcBef>
                        <a:spcAft>
                          <a:spcPts val="0"/>
                        </a:spcAft>
                      </a:pPr>
                      <a:r>
                        <a:rPr lang="en-US" sz="1400">
                          <a:effectLst/>
                          <a:latin typeface="Times New Roman"/>
                          <a:ea typeface="Times New Roman"/>
                          <a:cs typeface="Times New Roman"/>
                        </a:rPr>
                        <a:t>12</a:t>
                      </a:r>
                      <a:r>
                        <a:rPr lang="en-US" sz="1400" spc="15">
                          <a:effectLst/>
                          <a:latin typeface="Times New Roman"/>
                          <a:ea typeface="Times New Roman"/>
                          <a:cs typeface="Times New Roman"/>
                        </a:rPr>
                        <a:t> </a:t>
                      </a:r>
                      <a:r>
                        <a:rPr lang="en-US" sz="1400">
                          <a:effectLst/>
                          <a:latin typeface="Times New Roman"/>
                          <a:ea typeface="Times New Roman"/>
                          <a:cs typeface="Times New Roman"/>
                        </a:rPr>
                        <a:t>361</a:t>
                      </a:r>
                      <a:r>
                        <a:rPr lang="en-US" sz="1400" spc="20">
                          <a:effectLst/>
                          <a:latin typeface="Times New Roman"/>
                          <a:ea typeface="Times New Roman"/>
                          <a:cs typeface="Times New Roman"/>
                        </a:rPr>
                        <a:t> </a:t>
                      </a:r>
                      <a:r>
                        <a:rPr lang="en-US" sz="1400">
                          <a:effectLst/>
                          <a:latin typeface="Times New Roman"/>
                          <a:ea typeface="Times New Roman"/>
                          <a:cs typeface="Times New Roman"/>
                        </a:rPr>
                        <a:t>728</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a:effectLst/>
                          <a:latin typeface="Times New Roman"/>
                          <a:ea typeface="Times New Roman"/>
                          <a:cs typeface="Times New Roman"/>
                        </a:rPr>
                        <a:t> </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3340" algn="ctr">
                        <a:spcBef>
                          <a:spcPts val="130"/>
                        </a:spcBef>
                        <a:spcAft>
                          <a:spcPts val="0"/>
                        </a:spcAft>
                      </a:pPr>
                      <a:r>
                        <a:rPr lang="en-US" sz="1400">
                          <a:effectLst/>
                          <a:latin typeface="Times New Roman"/>
                          <a:ea typeface="Times New Roman"/>
                          <a:cs typeface="Times New Roman"/>
                        </a:rPr>
                        <a:t>12</a:t>
                      </a:r>
                      <a:r>
                        <a:rPr lang="en-US" sz="1400" spc="15">
                          <a:effectLst/>
                          <a:latin typeface="Times New Roman"/>
                          <a:ea typeface="Times New Roman"/>
                          <a:cs typeface="Times New Roman"/>
                        </a:rPr>
                        <a:t> </a:t>
                      </a:r>
                      <a:r>
                        <a:rPr lang="en-US" sz="1400">
                          <a:effectLst/>
                          <a:latin typeface="Times New Roman"/>
                          <a:ea typeface="Times New Roman"/>
                          <a:cs typeface="Times New Roman"/>
                        </a:rPr>
                        <a:t>361</a:t>
                      </a:r>
                      <a:r>
                        <a:rPr lang="en-US" sz="1400" spc="20">
                          <a:effectLst/>
                          <a:latin typeface="Times New Roman"/>
                          <a:ea typeface="Times New Roman"/>
                          <a:cs typeface="Times New Roman"/>
                        </a:rPr>
                        <a:t> </a:t>
                      </a:r>
                      <a:r>
                        <a:rPr lang="en-US" sz="1400">
                          <a:effectLst/>
                          <a:latin typeface="Times New Roman"/>
                          <a:ea typeface="Times New Roman"/>
                          <a:cs typeface="Times New Roman"/>
                        </a:rPr>
                        <a:t>728</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4305" marR="142240" algn="ctr">
                        <a:spcBef>
                          <a:spcPts val="130"/>
                        </a:spcBef>
                        <a:spcAft>
                          <a:spcPts val="0"/>
                        </a:spcAft>
                      </a:pPr>
                      <a:r>
                        <a:rPr lang="en-US" sz="1400">
                          <a:effectLst/>
                          <a:latin typeface="Times New Roman"/>
                          <a:ea typeface="Times New Roman"/>
                          <a:cs typeface="Times New Roman"/>
                        </a:rPr>
                        <a:t>12</a:t>
                      </a:r>
                      <a:r>
                        <a:rPr lang="en-US" sz="1400" spc="15">
                          <a:effectLst/>
                          <a:latin typeface="Times New Roman"/>
                          <a:ea typeface="Times New Roman"/>
                          <a:cs typeface="Times New Roman"/>
                        </a:rPr>
                        <a:t> </a:t>
                      </a:r>
                      <a:r>
                        <a:rPr lang="en-US" sz="1400">
                          <a:effectLst/>
                          <a:latin typeface="Times New Roman"/>
                          <a:ea typeface="Times New Roman"/>
                          <a:cs typeface="Times New Roman"/>
                        </a:rPr>
                        <a:t>361</a:t>
                      </a:r>
                      <a:r>
                        <a:rPr lang="en-US" sz="1400" spc="20">
                          <a:effectLst/>
                          <a:latin typeface="Times New Roman"/>
                          <a:ea typeface="Times New Roman"/>
                          <a:cs typeface="Times New Roman"/>
                        </a:rPr>
                        <a:t> </a:t>
                      </a:r>
                      <a:r>
                        <a:rPr lang="en-US" sz="1400">
                          <a:effectLst/>
                          <a:latin typeface="Times New Roman"/>
                          <a:ea typeface="Times New Roman"/>
                          <a:cs typeface="Times New Roman"/>
                        </a:rPr>
                        <a:t>728</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935">
                <a:tc>
                  <a:txBody>
                    <a:bodyPr/>
                    <a:lstStyle/>
                    <a:p>
                      <a:pPr marL="11430" algn="ctr">
                        <a:spcBef>
                          <a:spcPts val="130"/>
                        </a:spcBef>
                        <a:spcAft>
                          <a:spcPts val="0"/>
                        </a:spcAft>
                      </a:pPr>
                      <a:r>
                        <a:rPr lang="en-US" sz="1400">
                          <a:effectLst/>
                          <a:latin typeface="Times New Roman"/>
                          <a:ea typeface="Times New Roman"/>
                          <a:cs typeface="Times New Roman"/>
                        </a:rPr>
                        <a:t>2</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 algn="l">
                        <a:spcBef>
                          <a:spcPts val="130"/>
                        </a:spcBef>
                        <a:spcAft>
                          <a:spcPts val="0"/>
                        </a:spcAft>
                      </a:pPr>
                      <a:r>
                        <a:rPr lang="en-US" sz="1400">
                          <a:effectLst/>
                          <a:latin typeface="Times New Roman"/>
                          <a:ea typeface="Times New Roman"/>
                          <a:cs typeface="Times New Roman"/>
                        </a:rPr>
                        <a:t>Молочно-товарная</a:t>
                      </a:r>
                      <a:r>
                        <a:rPr lang="en-US" sz="1400" spc="20">
                          <a:effectLst/>
                          <a:latin typeface="Times New Roman"/>
                          <a:ea typeface="Times New Roman"/>
                          <a:cs typeface="Times New Roman"/>
                        </a:rPr>
                        <a:t> </a:t>
                      </a:r>
                      <a:r>
                        <a:rPr lang="en-US" sz="1400">
                          <a:effectLst/>
                          <a:latin typeface="Times New Roman"/>
                          <a:ea typeface="Times New Roman"/>
                          <a:cs typeface="Times New Roman"/>
                        </a:rPr>
                        <a:t>ферма,</a:t>
                      </a:r>
                      <a:r>
                        <a:rPr lang="en-US" sz="1400" spc="25">
                          <a:effectLst/>
                          <a:latin typeface="Times New Roman"/>
                          <a:ea typeface="Times New Roman"/>
                          <a:cs typeface="Times New Roman"/>
                        </a:rPr>
                        <a:t> </a:t>
                      </a:r>
                      <a:r>
                        <a:rPr lang="en-US" sz="1400">
                          <a:effectLst/>
                          <a:latin typeface="Times New Roman"/>
                          <a:ea typeface="Times New Roman"/>
                          <a:cs typeface="Times New Roman"/>
                        </a:rPr>
                        <a:t>10%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54610" algn="ctr">
                        <a:spcBef>
                          <a:spcPts val="130"/>
                        </a:spcBef>
                        <a:spcAft>
                          <a:spcPts val="0"/>
                        </a:spcAft>
                      </a:pPr>
                      <a:r>
                        <a:rPr lang="en-US" sz="1400">
                          <a:effectLst/>
                          <a:latin typeface="Times New Roman"/>
                          <a:ea typeface="Times New Roman"/>
                          <a:cs typeface="Times New Roman"/>
                        </a:rPr>
                        <a:t>17</a:t>
                      </a:r>
                      <a:r>
                        <a:rPr lang="en-US" sz="1400" spc="15">
                          <a:effectLst/>
                          <a:latin typeface="Times New Roman"/>
                          <a:ea typeface="Times New Roman"/>
                          <a:cs typeface="Times New Roman"/>
                        </a:rPr>
                        <a:t> </a:t>
                      </a:r>
                      <a:r>
                        <a:rPr lang="en-US" sz="1400">
                          <a:effectLst/>
                          <a:latin typeface="Times New Roman"/>
                          <a:ea typeface="Times New Roman"/>
                          <a:cs typeface="Times New Roman"/>
                        </a:rPr>
                        <a:t>670</a:t>
                      </a:r>
                      <a:r>
                        <a:rPr lang="en-US" sz="1400" spc="20">
                          <a:effectLst/>
                          <a:latin typeface="Times New Roman"/>
                          <a:ea typeface="Times New Roman"/>
                          <a:cs typeface="Times New Roman"/>
                        </a:rPr>
                        <a:t> </a:t>
                      </a:r>
                      <a:r>
                        <a:rPr lang="en-US" sz="1400">
                          <a:effectLst/>
                          <a:latin typeface="Times New Roman"/>
                          <a:ea typeface="Times New Roman"/>
                          <a:cs typeface="Times New Roman"/>
                        </a:rPr>
                        <a:t>792</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44475" algn="r">
                        <a:spcBef>
                          <a:spcPts val="130"/>
                        </a:spcBef>
                        <a:spcAft>
                          <a:spcPts val="0"/>
                        </a:spcAft>
                      </a:pPr>
                      <a:r>
                        <a:rPr lang="en-US" sz="1400">
                          <a:effectLst/>
                          <a:latin typeface="Times New Roman"/>
                          <a:ea typeface="Times New Roman"/>
                          <a:cs typeface="Times New Roman"/>
                        </a:rPr>
                        <a:t>8</a:t>
                      </a:r>
                      <a:r>
                        <a:rPr lang="en-US" sz="1400" spc="15">
                          <a:effectLst/>
                          <a:latin typeface="Times New Roman"/>
                          <a:ea typeface="Times New Roman"/>
                          <a:cs typeface="Times New Roman"/>
                        </a:rPr>
                        <a:t> </a:t>
                      </a:r>
                      <a:r>
                        <a:rPr lang="en-US" sz="1400">
                          <a:effectLst/>
                          <a:latin typeface="Times New Roman"/>
                          <a:ea typeface="Times New Roman"/>
                          <a:cs typeface="Times New Roman"/>
                        </a:rPr>
                        <a:t>835</a:t>
                      </a:r>
                      <a:r>
                        <a:rPr lang="en-US" sz="1400" spc="15">
                          <a:effectLst/>
                          <a:latin typeface="Times New Roman"/>
                          <a:ea typeface="Times New Roman"/>
                          <a:cs typeface="Times New Roman"/>
                        </a:rPr>
                        <a:t> </a:t>
                      </a:r>
                      <a:r>
                        <a:rPr lang="en-US" sz="1400">
                          <a:effectLst/>
                          <a:latin typeface="Times New Roman"/>
                          <a:ea typeface="Times New Roman"/>
                          <a:cs typeface="Times New Roman"/>
                        </a:rPr>
                        <a:t>396</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0345" algn="r">
                        <a:spcBef>
                          <a:spcPts val="130"/>
                        </a:spcBef>
                        <a:spcAft>
                          <a:spcPts val="0"/>
                        </a:spcAft>
                      </a:pPr>
                      <a:r>
                        <a:rPr lang="en-US" sz="1400">
                          <a:effectLst/>
                          <a:latin typeface="Times New Roman"/>
                          <a:ea typeface="Times New Roman"/>
                          <a:cs typeface="Times New Roman"/>
                        </a:rPr>
                        <a:t>265</a:t>
                      </a:r>
                      <a:r>
                        <a:rPr lang="en-US" sz="1400" spc="20">
                          <a:effectLst/>
                          <a:latin typeface="Times New Roman"/>
                          <a:ea typeface="Times New Roman"/>
                          <a:cs typeface="Times New Roman"/>
                        </a:rPr>
                        <a:t> </a:t>
                      </a:r>
                      <a:r>
                        <a:rPr lang="en-US" sz="1400">
                          <a:effectLst/>
                          <a:latin typeface="Times New Roman"/>
                          <a:ea typeface="Times New Roman"/>
                          <a:cs typeface="Times New Roman"/>
                        </a:rPr>
                        <a:t>062</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865" marR="53340" algn="ctr">
                        <a:spcBef>
                          <a:spcPts val="130"/>
                        </a:spcBef>
                        <a:spcAft>
                          <a:spcPts val="0"/>
                        </a:spcAft>
                      </a:pPr>
                      <a:r>
                        <a:rPr lang="en-US" sz="1400">
                          <a:effectLst/>
                          <a:latin typeface="Times New Roman"/>
                          <a:ea typeface="Times New Roman"/>
                          <a:cs typeface="Times New Roman"/>
                        </a:rPr>
                        <a:t>8</a:t>
                      </a:r>
                      <a:r>
                        <a:rPr lang="en-US" sz="1400" spc="15">
                          <a:effectLst/>
                          <a:latin typeface="Times New Roman"/>
                          <a:ea typeface="Times New Roman"/>
                          <a:cs typeface="Times New Roman"/>
                        </a:rPr>
                        <a:t> </a:t>
                      </a:r>
                      <a:r>
                        <a:rPr lang="en-US" sz="1400">
                          <a:effectLst/>
                          <a:latin typeface="Times New Roman"/>
                          <a:ea typeface="Times New Roman"/>
                          <a:cs typeface="Times New Roman"/>
                        </a:rPr>
                        <a:t>835</a:t>
                      </a:r>
                      <a:r>
                        <a:rPr lang="en-US" sz="1400" spc="15">
                          <a:effectLst/>
                          <a:latin typeface="Times New Roman"/>
                          <a:ea typeface="Times New Roman"/>
                          <a:cs typeface="Times New Roman"/>
                        </a:rPr>
                        <a:t> </a:t>
                      </a:r>
                      <a:r>
                        <a:rPr lang="en-US" sz="1400">
                          <a:effectLst/>
                          <a:latin typeface="Times New Roman"/>
                          <a:ea typeface="Times New Roman"/>
                          <a:cs typeface="Times New Roman"/>
                        </a:rPr>
                        <a:t>396</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4305" marR="142240" algn="ctr">
                        <a:spcBef>
                          <a:spcPts val="130"/>
                        </a:spcBef>
                        <a:spcAft>
                          <a:spcPts val="0"/>
                        </a:spcAft>
                      </a:pPr>
                      <a:r>
                        <a:rPr lang="en-US" sz="1400">
                          <a:effectLst/>
                          <a:latin typeface="Times New Roman"/>
                          <a:ea typeface="Times New Roman"/>
                          <a:cs typeface="Times New Roman"/>
                        </a:rPr>
                        <a:t>9</a:t>
                      </a:r>
                      <a:r>
                        <a:rPr lang="en-US" sz="1400" spc="15">
                          <a:effectLst/>
                          <a:latin typeface="Times New Roman"/>
                          <a:ea typeface="Times New Roman"/>
                          <a:cs typeface="Times New Roman"/>
                        </a:rPr>
                        <a:t> </a:t>
                      </a:r>
                      <a:r>
                        <a:rPr lang="en-US" sz="1400">
                          <a:effectLst/>
                          <a:latin typeface="Times New Roman"/>
                          <a:ea typeface="Times New Roman"/>
                          <a:cs typeface="Times New Roman"/>
                        </a:rPr>
                        <a:t>100</a:t>
                      </a:r>
                      <a:r>
                        <a:rPr lang="en-US" sz="1400" spc="15">
                          <a:effectLst/>
                          <a:latin typeface="Times New Roman"/>
                          <a:ea typeface="Times New Roman"/>
                          <a:cs typeface="Times New Roman"/>
                        </a:rPr>
                        <a:t> </a:t>
                      </a:r>
                      <a:r>
                        <a:rPr lang="en-US" sz="1400">
                          <a:effectLst/>
                          <a:latin typeface="Times New Roman"/>
                          <a:ea typeface="Times New Roman"/>
                          <a:cs typeface="Times New Roman"/>
                        </a:rPr>
                        <a:t>458</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935">
                <a:tc gridSpan="2">
                  <a:txBody>
                    <a:bodyPr/>
                    <a:lstStyle/>
                    <a:p>
                      <a:pPr algn="l">
                        <a:spcAft>
                          <a:spcPts val="0"/>
                        </a:spcAft>
                      </a:pPr>
                      <a:r>
                        <a:rPr lang="en-US" sz="1400">
                          <a:effectLst/>
                          <a:latin typeface="Times New Roman"/>
                          <a:ea typeface="Times New Roman"/>
                          <a:cs typeface="Times New Roman"/>
                        </a:rPr>
                        <a:t> </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hMerge="1">
                  <a:txBody>
                    <a:bodyPr/>
                    <a:lstStyle/>
                    <a:p>
                      <a:endParaRPr lang="ru-RU"/>
                    </a:p>
                  </a:txBody>
                  <a:tcPr/>
                </a:tc>
                <a:tc>
                  <a:txBody>
                    <a:bodyPr/>
                    <a:lstStyle/>
                    <a:p>
                      <a:pPr marL="46990" marR="54610" algn="ctr">
                        <a:spcBef>
                          <a:spcPts val="145"/>
                        </a:spcBef>
                        <a:spcAft>
                          <a:spcPts val="0"/>
                        </a:spcAft>
                      </a:pPr>
                      <a:r>
                        <a:rPr lang="en-US" sz="1400" b="1" i="1">
                          <a:effectLst/>
                          <a:latin typeface="Times New Roman"/>
                          <a:ea typeface="Times New Roman"/>
                          <a:cs typeface="Times New Roman"/>
                        </a:rPr>
                        <a:t>42</a:t>
                      </a:r>
                      <a:r>
                        <a:rPr lang="en-US" sz="1400" b="1" i="1" spc="15">
                          <a:effectLst/>
                          <a:latin typeface="Times New Roman"/>
                          <a:ea typeface="Times New Roman"/>
                          <a:cs typeface="Times New Roman"/>
                        </a:rPr>
                        <a:t> </a:t>
                      </a:r>
                      <a:r>
                        <a:rPr lang="en-US" sz="1400" b="1" i="1">
                          <a:effectLst/>
                          <a:latin typeface="Times New Roman"/>
                          <a:ea typeface="Times New Roman"/>
                          <a:cs typeface="Times New Roman"/>
                        </a:rPr>
                        <a:t>394</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248</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R="228600" algn="r">
                        <a:spcBef>
                          <a:spcPts val="145"/>
                        </a:spcBef>
                        <a:spcAft>
                          <a:spcPts val="0"/>
                        </a:spcAft>
                      </a:pPr>
                      <a:r>
                        <a:rPr lang="en-US" sz="1400" b="1" i="1">
                          <a:effectLst/>
                          <a:latin typeface="Times New Roman"/>
                          <a:ea typeface="Times New Roman"/>
                          <a:cs typeface="Times New Roman"/>
                        </a:rPr>
                        <a:t>21</a:t>
                      </a:r>
                      <a:r>
                        <a:rPr lang="en-US" sz="1400" b="1" i="1" spc="15">
                          <a:effectLst/>
                          <a:latin typeface="Times New Roman"/>
                          <a:ea typeface="Times New Roman"/>
                          <a:cs typeface="Times New Roman"/>
                        </a:rPr>
                        <a:t> </a:t>
                      </a:r>
                      <a:r>
                        <a:rPr lang="en-US" sz="1400" b="1" i="1">
                          <a:effectLst/>
                          <a:latin typeface="Times New Roman"/>
                          <a:ea typeface="Times New Roman"/>
                          <a:cs typeface="Times New Roman"/>
                        </a:rPr>
                        <a:t>197</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124</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R="229235" algn="r">
                        <a:spcBef>
                          <a:spcPts val="145"/>
                        </a:spcBef>
                        <a:spcAft>
                          <a:spcPts val="0"/>
                        </a:spcAft>
                      </a:pPr>
                      <a:r>
                        <a:rPr lang="en-US" sz="1400" b="1" i="1">
                          <a:effectLst/>
                          <a:latin typeface="Times New Roman"/>
                          <a:ea typeface="Times New Roman"/>
                          <a:cs typeface="Times New Roman"/>
                        </a:rPr>
                        <a:t>265</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062</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46355" marR="53340" algn="ctr">
                        <a:spcBef>
                          <a:spcPts val="145"/>
                        </a:spcBef>
                        <a:spcAft>
                          <a:spcPts val="0"/>
                        </a:spcAft>
                      </a:pPr>
                      <a:r>
                        <a:rPr lang="en-US" sz="1400" b="1" i="1">
                          <a:effectLst/>
                          <a:latin typeface="Times New Roman"/>
                          <a:ea typeface="Times New Roman"/>
                          <a:cs typeface="Times New Roman"/>
                        </a:rPr>
                        <a:t>21</a:t>
                      </a:r>
                      <a:r>
                        <a:rPr lang="en-US" sz="1400" b="1" i="1" spc="15">
                          <a:effectLst/>
                          <a:latin typeface="Times New Roman"/>
                          <a:ea typeface="Times New Roman"/>
                          <a:cs typeface="Times New Roman"/>
                        </a:rPr>
                        <a:t> </a:t>
                      </a:r>
                      <a:r>
                        <a:rPr lang="en-US" sz="1400" b="1" i="1">
                          <a:effectLst/>
                          <a:latin typeface="Times New Roman"/>
                          <a:ea typeface="Times New Roman"/>
                          <a:cs typeface="Times New Roman"/>
                        </a:rPr>
                        <a:t>197</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124</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54305" marR="159385" algn="ctr">
                        <a:spcBef>
                          <a:spcPts val="145"/>
                        </a:spcBef>
                        <a:spcAft>
                          <a:spcPts val="0"/>
                        </a:spcAft>
                      </a:pPr>
                      <a:r>
                        <a:rPr lang="en-US" sz="1400" b="1" i="1">
                          <a:effectLst/>
                          <a:latin typeface="Times New Roman"/>
                          <a:ea typeface="Times New Roman"/>
                          <a:cs typeface="Times New Roman"/>
                        </a:rPr>
                        <a:t>21</a:t>
                      </a:r>
                      <a:r>
                        <a:rPr lang="en-US" sz="1400" b="1" i="1" spc="15">
                          <a:effectLst/>
                          <a:latin typeface="Times New Roman"/>
                          <a:ea typeface="Times New Roman"/>
                          <a:cs typeface="Times New Roman"/>
                        </a:rPr>
                        <a:t> </a:t>
                      </a:r>
                      <a:r>
                        <a:rPr lang="en-US" sz="1400" b="1" i="1">
                          <a:effectLst/>
                          <a:latin typeface="Times New Roman"/>
                          <a:ea typeface="Times New Roman"/>
                          <a:cs typeface="Times New Roman"/>
                        </a:rPr>
                        <a:t>462</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186</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r>
              <a:tr h="111935">
                <a:tc gridSpan="7">
                  <a:txBody>
                    <a:bodyPr/>
                    <a:lstStyle/>
                    <a:p>
                      <a:pPr marL="2487295" marR="2492375" algn="ctr">
                        <a:spcBef>
                          <a:spcPts val="95"/>
                        </a:spcBef>
                        <a:spcAft>
                          <a:spcPts val="0"/>
                        </a:spcAft>
                      </a:pPr>
                      <a:r>
                        <a:rPr lang="en-US" sz="1400" b="1" i="1" dirty="0">
                          <a:effectLst/>
                          <a:latin typeface="Times New Roman"/>
                          <a:ea typeface="Times New Roman"/>
                          <a:cs typeface="Times New Roman"/>
                        </a:rPr>
                        <a:t>10</a:t>
                      </a:r>
                      <a:r>
                        <a:rPr lang="en-US" sz="1400" b="1" i="1" spc="35" dirty="0">
                          <a:effectLst/>
                          <a:latin typeface="Times New Roman"/>
                          <a:ea typeface="Times New Roman"/>
                          <a:cs typeface="Times New Roman"/>
                        </a:rPr>
                        <a:t> </a:t>
                      </a:r>
                      <a:r>
                        <a:rPr lang="en-US" sz="1400" b="1" i="1" dirty="0" err="1">
                          <a:effectLst/>
                          <a:latin typeface="Times New Roman"/>
                          <a:ea typeface="Times New Roman"/>
                          <a:cs typeface="Times New Roman"/>
                        </a:rPr>
                        <a:t>год</a:t>
                      </a:r>
                      <a:r>
                        <a:rPr lang="en-US" sz="1400" b="1" i="1" spc="40" dirty="0">
                          <a:effectLst/>
                          <a:latin typeface="Times New Roman"/>
                          <a:ea typeface="Times New Roman"/>
                          <a:cs typeface="Times New Roman"/>
                        </a:rPr>
                        <a:t> </a:t>
                      </a:r>
                      <a:r>
                        <a:rPr lang="en-US" sz="1400" b="1" i="1" dirty="0" err="1">
                          <a:effectLst/>
                          <a:latin typeface="Times New Roman"/>
                          <a:ea typeface="Times New Roman"/>
                          <a:cs typeface="Times New Roman"/>
                        </a:rPr>
                        <a:t>реализации</a:t>
                      </a:r>
                      <a:r>
                        <a:rPr lang="en-US" sz="1400" b="1" i="1" spc="40" dirty="0">
                          <a:effectLst/>
                          <a:latin typeface="Times New Roman"/>
                          <a:ea typeface="Times New Roman"/>
                          <a:cs typeface="Times New Roman"/>
                        </a:rPr>
                        <a:t> </a:t>
                      </a:r>
                      <a:r>
                        <a:rPr lang="en-US" sz="1400" b="1" i="1" dirty="0" err="1">
                          <a:effectLst/>
                          <a:latin typeface="Times New Roman"/>
                          <a:ea typeface="Times New Roman"/>
                          <a:cs typeface="Times New Roman"/>
                        </a:rPr>
                        <a:t>проекта</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11935">
                <a:tc>
                  <a:txBody>
                    <a:bodyPr/>
                    <a:lstStyle/>
                    <a:p>
                      <a:pPr marL="11430" algn="ctr">
                        <a:spcBef>
                          <a:spcPts val="130"/>
                        </a:spcBef>
                        <a:spcAft>
                          <a:spcPts val="0"/>
                        </a:spcAft>
                      </a:pPr>
                      <a:r>
                        <a:rPr lang="en-US" sz="1400">
                          <a:effectLst/>
                          <a:latin typeface="Times New Roman"/>
                          <a:ea typeface="Times New Roman"/>
                          <a:cs typeface="Times New Roman"/>
                        </a:rPr>
                        <a:t>1</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 algn="l">
                        <a:spcBef>
                          <a:spcPts val="130"/>
                        </a:spcBef>
                        <a:spcAft>
                          <a:spcPts val="0"/>
                        </a:spcAft>
                      </a:pPr>
                      <a:r>
                        <a:rPr lang="en-US" sz="1400">
                          <a:effectLst/>
                          <a:latin typeface="Times New Roman"/>
                          <a:ea typeface="Times New Roman"/>
                          <a:cs typeface="Times New Roman"/>
                        </a:rPr>
                        <a:t>Оборудование цеха,</a:t>
                      </a:r>
                      <a:r>
                        <a:rPr lang="en-US" sz="1400" spc="15">
                          <a:effectLst/>
                          <a:latin typeface="Times New Roman"/>
                          <a:ea typeface="Times New Roman"/>
                          <a:cs typeface="Times New Roman"/>
                        </a:rPr>
                        <a:t> </a:t>
                      </a:r>
                      <a:r>
                        <a:rPr lang="en-US" sz="1400">
                          <a:effectLst/>
                          <a:latin typeface="Times New Roman"/>
                          <a:ea typeface="Times New Roman"/>
                          <a:cs typeface="Times New Roman"/>
                        </a:rPr>
                        <a:t>30%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54610" algn="ctr">
                        <a:spcBef>
                          <a:spcPts val="130"/>
                        </a:spcBef>
                        <a:spcAft>
                          <a:spcPts val="0"/>
                        </a:spcAft>
                      </a:pPr>
                      <a:r>
                        <a:rPr lang="en-US" sz="1400">
                          <a:effectLst/>
                          <a:latin typeface="Times New Roman"/>
                          <a:ea typeface="Times New Roman"/>
                          <a:cs typeface="Times New Roman"/>
                        </a:rPr>
                        <a:t>12</a:t>
                      </a:r>
                      <a:r>
                        <a:rPr lang="en-US" sz="1400" spc="15">
                          <a:effectLst/>
                          <a:latin typeface="Times New Roman"/>
                          <a:ea typeface="Times New Roman"/>
                          <a:cs typeface="Times New Roman"/>
                        </a:rPr>
                        <a:t> </a:t>
                      </a:r>
                      <a:r>
                        <a:rPr lang="en-US" sz="1400">
                          <a:effectLst/>
                          <a:latin typeface="Times New Roman"/>
                          <a:ea typeface="Times New Roman"/>
                          <a:cs typeface="Times New Roman"/>
                        </a:rPr>
                        <a:t>361</a:t>
                      </a:r>
                      <a:r>
                        <a:rPr lang="en-US" sz="1400" spc="20">
                          <a:effectLst/>
                          <a:latin typeface="Times New Roman"/>
                          <a:ea typeface="Times New Roman"/>
                          <a:cs typeface="Times New Roman"/>
                        </a:rPr>
                        <a:t> </a:t>
                      </a:r>
                      <a:r>
                        <a:rPr lang="en-US" sz="1400">
                          <a:effectLst/>
                          <a:latin typeface="Times New Roman"/>
                          <a:ea typeface="Times New Roman"/>
                          <a:cs typeface="Times New Roman"/>
                        </a:rPr>
                        <a:t>728</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18440" algn="r">
                        <a:spcBef>
                          <a:spcPts val="130"/>
                        </a:spcBef>
                        <a:spcAft>
                          <a:spcPts val="0"/>
                        </a:spcAft>
                      </a:pPr>
                      <a:r>
                        <a:rPr lang="en-US" sz="1400">
                          <a:effectLst/>
                          <a:latin typeface="Times New Roman"/>
                          <a:ea typeface="Times New Roman"/>
                          <a:cs typeface="Times New Roman"/>
                        </a:rPr>
                        <a:t>12</a:t>
                      </a:r>
                      <a:r>
                        <a:rPr lang="en-US" sz="1400" spc="15">
                          <a:effectLst/>
                          <a:latin typeface="Times New Roman"/>
                          <a:ea typeface="Times New Roman"/>
                          <a:cs typeface="Times New Roman"/>
                        </a:rPr>
                        <a:t> </a:t>
                      </a:r>
                      <a:r>
                        <a:rPr lang="en-US" sz="1400">
                          <a:effectLst/>
                          <a:latin typeface="Times New Roman"/>
                          <a:ea typeface="Times New Roman"/>
                          <a:cs typeface="Times New Roman"/>
                        </a:rPr>
                        <a:t>361</a:t>
                      </a:r>
                      <a:r>
                        <a:rPr lang="en-US" sz="1400" spc="20">
                          <a:effectLst/>
                          <a:latin typeface="Times New Roman"/>
                          <a:ea typeface="Times New Roman"/>
                          <a:cs typeface="Times New Roman"/>
                        </a:rPr>
                        <a:t> </a:t>
                      </a:r>
                      <a:r>
                        <a:rPr lang="en-US" sz="1400">
                          <a:effectLst/>
                          <a:latin typeface="Times New Roman"/>
                          <a:ea typeface="Times New Roman"/>
                          <a:cs typeface="Times New Roman"/>
                        </a:rPr>
                        <a:t>728</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a:effectLst/>
                          <a:latin typeface="Times New Roman"/>
                          <a:ea typeface="Times New Roman"/>
                          <a:cs typeface="Times New Roman"/>
                        </a:rPr>
                        <a:t> </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25" algn="ctr">
                        <a:spcBef>
                          <a:spcPts val="130"/>
                        </a:spcBef>
                        <a:spcAft>
                          <a:spcPts val="0"/>
                        </a:spcAft>
                      </a:pPr>
                      <a:r>
                        <a:rPr lang="en-US" sz="1400">
                          <a:effectLst/>
                          <a:latin typeface="Times New Roman"/>
                          <a:ea typeface="Times New Roman"/>
                          <a:cs typeface="Times New Roman"/>
                        </a:rPr>
                        <a:t>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4305" marR="142240" algn="ctr">
                        <a:spcBef>
                          <a:spcPts val="130"/>
                        </a:spcBef>
                        <a:spcAft>
                          <a:spcPts val="0"/>
                        </a:spcAft>
                      </a:pPr>
                      <a:r>
                        <a:rPr lang="en-US" sz="1400">
                          <a:effectLst/>
                          <a:latin typeface="Times New Roman"/>
                          <a:ea typeface="Times New Roman"/>
                          <a:cs typeface="Times New Roman"/>
                        </a:rPr>
                        <a:t>12</a:t>
                      </a:r>
                      <a:r>
                        <a:rPr lang="en-US" sz="1400" spc="15">
                          <a:effectLst/>
                          <a:latin typeface="Times New Roman"/>
                          <a:ea typeface="Times New Roman"/>
                          <a:cs typeface="Times New Roman"/>
                        </a:rPr>
                        <a:t> </a:t>
                      </a:r>
                      <a:r>
                        <a:rPr lang="en-US" sz="1400">
                          <a:effectLst/>
                          <a:latin typeface="Times New Roman"/>
                          <a:ea typeface="Times New Roman"/>
                          <a:cs typeface="Times New Roman"/>
                        </a:rPr>
                        <a:t>361</a:t>
                      </a:r>
                      <a:r>
                        <a:rPr lang="en-US" sz="1400" spc="20">
                          <a:effectLst/>
                          <a:latin typeface="Times New Roman"/>
                          <a:ea typeface="Times New Roman"/>
                          <a:cs typeface="Times New Roman"/>
                        </a:rPr>
                        <a:t> </a:t>
                      </a:r>
                      <a:r>
                        <a:rPr lang="en-US" sz="1400">
                          <a:effectLst/>
                          <a:latin typeface="Times New Roman"/>
                          <a:ea typeface="Times New Roman"/>
                          <a:cs typeface="Times New Roman"/>
                        </a:rPr>
                        <a:t>728</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935">
                <a:tc>
                  <a:txBody>
                    <a:bodyPr/>
                    <a:lstStyle/>
                    <a:p>
                      <a:pPr marL="11430" algn="ctr">
                        <a:spcBef>
                          <a:spcPts val="130"/>
                        </a:spcBef>
                        <a:spcAft>
                          <a:spcPts val="0"/>
                        </a:spcAft>
                      </a:pPr>
                      <a:r>
                        <a:rPr lang="en-US" sz="1400">
                          <a:effectLst/>
                          <a:latin typeface="Times New Roman"/>
                          <a:ea typeface="Times New Roman"/>
                          <a:cs typeface="Times New Roman"/>
                        </a:rPr>
                        <a:t>2</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 algn="l">
                        <a:spcBef>
                          <a:spcPts val="130"/>
                        </a:spcBef>
                        <a:spcAft>
                          <a:spcPts val="0"/>
                        </a:spcAft>
                      </a:pPr>
                      <a:r>
                        <a:rPr lang="en-US" sz="1400">
                          <a:effectLst/>
                          <a:latin typeface="Times New Roman"/>
                          <a:ea typeface="Times New Roman"/>
                          <a:cs typeface="Times New Roman"/>
                        </a:rPr>
                        <a:t>Молочно-товарная</a:t>
                      </a:r>
                      <a:r>
                        <a:rPr lang="en-US" sz="1400" spc="20">
                          <a:effectLst/>
                          <a:latin typeface="Times New Roman"/>
                          <a:ea typeface="Times New Roman"/>
                          <a:cs typeface="Times New Roman"/>
                        </a:rPr>
                        <a:t> </a:t>
                      </a:r>
                      <a:r>
                        <a:rPr lang="en-US" sz="1400">
                          <a:effectLst/>
                          <a:latin typeface="Times New Roman"/>
                          <a:ea typeface="Times New Roman"/>
                          <a:cs typeface="Times New Roman"/>
                        </a:rPr>
                        <a:t>ферма,</a:t>
                      </a:r>
                      <a:r>
                        <a:rPr lang="en-US" sz="1400" spc="25">
                          <a:effectLst/>
                          <a:latin typeface="Times New Roman"/>
                          <a:ea typeface="Times New Roman"/>
                          <a:cs typeface="Times New Roman"/>
                        </a:rPr>
                        <a:t> </a:t>
                      </a:r>
                      <a:r>
                        <a:rPr lang="en-US" sz="1400">
                          <a:effectLst/>
                          <a:latin typeface="Times New Roman"/>
                          <a:ea typeface="Times New Roman"/>
                          <a:cs typeface="Times New Roman"/>
                        </a:rPr>
                        <a:t>10%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54610" algn="ctr">
                        <a:spcBef>
                          <a:spcPts val="130"/>
                        </a:spcBef>
                        <a:spcAft>
                          <a:spcPts val="0"/>
                        </a:spcAft>
                      </a:pPr>
                      <a:r>
                        <a:rPr lang="en-US" sz="1400">
                          <a:effectLst/>
                          <a:latin typeface="Times New Roman"/>
                          <a:ea typeface="Times New Roman"/>
                          <a:cs typeface="Times New Roman"/>
                        </a:rPr>
                        <a:t>8</a:t>
                      </a:r>
                      <a:r>
                        <a:rPr lang="en-US" sz="1400" spc="15">
                          <a:effectLst/>
                          <a:latin typeface="Times New Roman"/>
                          <a:ea typeface="Times New Roman"/>
                          <a:cs typeface="Times New Roman"/>
                        </a:rPr>
                        <a:t> </a:t>
                      </a:r>
                      <a:r>
                        <a:rPr lang="en-US" sz="1400">
                          <a:effectLst/>
                          <a:latin typeface="Times New Roman"/>
                          <a:ea typeface="Times New Roman"/>
                          <a:cs typeface="Times New Roman"/>
                        </a:rPr>
                        <a:t>835</a:t>
                      </a:r>
                      <a:r>
                        <a:rPr lang="en-US" sz="1400" spc="15">
                          <a:effectLst/>
                          <a:latin typeface="Times New Roman"/>
                          <a:ea typeface="Times New Roman"/>
                          <a:cs typeface="Times New Roman"/>
                        </a:rPr>
                        <a:t> </a:t>
                      </a:r>
                      <a:r>
                        <a:rPr lang="en-US" sz="1400">
                          <a:effectLst/>
                          <a:latin typeface="Times New Roman"/>
                          <a:ea typeface="Times New Roman"/>
                          <a:cs typeface="Times New Roman"/>
                        </a:rPr>
                        <a:t>396</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44475" algn="r">
                        <a:spcBef>
                          <a:spcPts val="130"/>
                        </a:spcBef>
                        <a:spcAft>
                          <a:spcPts val="0"/>
                        </a:spcAft>
                      </a:pPr>
                      <a:r>
                        <a:rPr lang="en-US" sz="1400">
                          <a:effectLst/>
                          <a:latin typeface="Times New Roman"/>
                          <a:ea typeface="Times New Roman"/>
                          <a:cs typeface="Times New Roman"/>
                        </a:rPr>
                        <a:t>8</a:t>
                      </a:r>
                      <a:r>
                        <a:rPr lang="en-US" sz="1400" spc="15">
                          <a:effectLst/>
                          <a:latin typeface="Times New Roman"/>
                          <a:ea typeface="Times New Roman"/>
                          <a:cs typeface="Times New Roman"/>
                        </a:rPr>
                        <a:t> </a:t>
                      </a:r>
                      <a:r>
                        <a:rPr lang="en-US" sz="1400">
                          <a:effectLst/>
                          <a:latin typeface="Times New Roman"/>
                          <a:ea typeface="Times New Roman"/>
                          <a:cs typeface="Times New Roman"/>
                        </a:rPr>
                        <a:t>835</a:t>
                      </a:r>
                      <a:r>
                        <a:rPr lang="en-US" sz="1400" spc="15">
                          <a:effectLst/>
                          <a:latin typeface="Times New Roman"/>
                          <a:ea typeface="Times New Roman"/>
                          <a:cs typeface="Times New Roman"/>
                        </a:rPr>
                        <a:t> </a:t>
                      </a:r>
                      <a:r>
                        <a:rPr lang="en-US" sz="1400">
                          <a:effectLst/>
                          <a:latin typeface="Times New Roman"/>
                          <a:ea typeface="Times New Roman"/>
                          <a:cs typeface="Times New Roman"/>
                        </a:rPr>
                        <a:t>396</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0345" algn="r">
                        <a:spcBef>
                          <a:spcPts val="130"/>
                        </a:spcBef>
                        <a:spcAft>
                          <a:spcPts val="0"/>
                        </a:spcAft>
                      </a:pPr>
                      <a:r>
                        <a:rPr lang="en-US" sz="1400">
                          <a:effectLst/>
                          <a:latin typeface="Times New Roman"/>
                          <a:ea typeface="Times New Roman"/>
                          <a:cs typeface="Times New Roman"/>
                        </a:rPr>
                        <a:t>132</a:t>
                      </a:r>
                      <a:r>
                        <a:rPr lang="en-US" sz="1400" spc="20">
                          <a:effectLst/>
                          <a:latin typeface="Times New Roman"/>
                          <a:ea typeface="Times New Roman"/>
                          <a:cs typeface="Times New Roman"/>
                        </a:rPr>
                        <a:t> </a:t>
                      </a:r>
                      <a:r>
                        <a:rPr lang="en-US" sz="1400">
                          <a:effectLst/>
                          <a:latin typeface="Times New Roman"/>
                          <a:ea typeface="Times New Roman"/>
                          <a:cs typeface="Times New Roman"/>
                        </a:rPr>
                        <a:t>531</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25" algn="ctr">
                        <a:spcBef>
                          <a:spcPts val="130"/>
                        </a:spcBef>
                        <a:spcAft>
                          <a:spcPts val="0"/>
                        </a:spcAft>
                      </a:pPr>
                      <a:r>
                        <a:rPr lang="en-US" sz="1400">
                          <a:effectLst/>
                          <a:latin typeface="Times New Roman"/>
                          <a:ea typeface="Times New Roman"/>
                          <a:cs typeface="Times New Roman"/>
                        </a:rPr>
                        <a:t>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4305" marR="142240" algn="ctr">
                        <a:spcBef>
                          <a:spcPts val="130"/>
                        </a:spcBef>
                        <a:spcAft>
                          <a:spcPts val="0"/>
                        </a:spcAft>
                      </a:pPr>
                      <a:r>
                        <a:rPr lang="en-US" sz="1400">
                          <a:effectLst/>
                          <a:latin typeface="Times New Roman"/>
                          <a:ea typeface="Times New Roman"/>
                          <a:cs typeface="Times New Roman"/>
                        </a:rPr>
                        <a:t>8</a:t>
                      </a:r>
                      <a:r>
                        <a:rPr lang="en-US" sz="1400" spc="15">
                          <a:effectLst/>
                          <a:latin typeface="Times New Roman"/>
                          <a:ea typeface="Times New Roman"/>
                          <a:cs typeface="Times New Roman"/>
                        </a:rPr>
                        <a:t> </a:t>
                      </a:r>
                      <a:r>
                        <a:rPr lang="en-US" sz="1400">
                          <a:effectLst/>
                          <a:latin typeface="Times New Roman"/>
                          <a:ea typeface="Times New Roman"/>
                          <a:cs typeface="Times New Roman"/>
                        </a:rPr>
                        <a:t>967</a:t>
                      </a:r>
                      <a:r>
                        <a:rPr lang="en-US" sz="1400" spc="15">
                          <a:effectLst/>
                          <a:latin typeface="Times New Roman"/>
                          <a:ea typeface="Times New Roman"/>
                          <a:cs typeface="Times New Roman"/>
                        </a:rPr>
                        <a:t> </a:t>
                      </a:r>
                      <a:r>
                        <a:rPr lang="en-US" sz="1400">
                          <a:effectLst/>
                          <a:latin typeface="Times New Roman"/>
                          <a:ea typeface="Times New Roman"/>
                          <a:cs typeface="Times New Roman"/>
                        </a:rPr>
                        <a:t>927</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399">
                <a:tc gridSpan="2">
                  <a:txBody>
                    <a:bodyPr/>
                    <a:lstStyle/>
                    <a:p>
                      <a:pPr algn="l">
                        <a:spcAft>
                          <a:spcPts val="0"/>
                        </a:spcAft>
                      </a:pPr>
                      <a:r>
                        <a:rPr lang="en-US" sz="1400">
                          <a:effectLst/>
                          <a:latin typeface="Times New Roman"/>
                          <a:ea typeface="Times New Roman"/>
                          <a:cs typeface="Times New Roman"/>
                        </a:rPr>
                        <a:t> </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hMerge="1">
                  <a:txBody>
                    <a:bodyPr/>
                    <a:lstStyle/>
                    <a:p>
                      <a:endParaRPr lang="ru-RU"/>
                    </a:p>
                  </a:txBody>
                  <a:tcPr/>
                </a:tc>
                <a:tc>
                  <a:txBody>
                    <a:bodyPr/>
                    <a:lstStyle/>
                    <a:p>
                      <a:pPr marL="46990" marR="54610" algn="ctr">
                        <a:spcBef>
                          <a:spcPts val="145"/>
                        </a:spcBef>
                        <a:spcAft>
                          <a:spcPts val="0"/>
                        </a:spcAft>
                      </a:pPr>
                      <a:r>
                        <a:rPr lang="en-US" sz="1400" b="1" i="1">
                          <a:effectLst/>
                          <a:latin typeface="Times New Roman"/>
                          <a:ea typeface="Times New Roman"/>
                          <a:cs typeface="Times New Roman"/>
                        </a:rPr>
                        <a:t>21</a:t>
                      </a:r>
                      <a:r>
                        <a:rPr lang="en-US" sz="1400" b="1" i="1" spc="15">
                          <a:effectLst/>
                          <a:latin typeface="Times New Roman"/>
                          <a:ea typeface="Times New Roman"/>
                          <a:cs typeface="Times New Roman"/>
                        </a:rPr>
                        <a:t> </a:t>
                      </a:r>
                      <a:r>
                        <a:rPr lang="en-US" sz="1400" b="1" i="1">
                          <a:effectLst/>
                          <a:latin typeface="Times New Roman"/>
                          <a:ea typeface="Times New Roman"/>
                          <a:cs typeface="Times New Roman"/>
                        </a:rPr>
                        <a:t>197</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124</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R="228600" algn="r">
                        <a:spcBef>
                          <a:spcPts val="145"/>
                        </a:spcBef>
                        <a:spcAft>
                          <a:spcPts val="0"/>
                        </a:spcAft>
                      </a:pPr>
                      <a:r>
                        <a:rPr lang="en-US" sz="1400" b="1" i="1">
                          <a:effectLst/>
                          <a:latin typeface="Times New Roman"/>
                          <a:ea typeface="Times New Roman"/>
                          <a:cs typeface="Times New Roman"/>
                        </a:rPr>
                        <a:t>21</a:t>
                      </a:r>
                      <a:r>
                        <a:rPr lang="en-US" sz="1400" b="1" i="1" spc="15">
                          <a:effectLst/>
                          <a:latin typeface="Times New Roman"/>
                          <a:ea typeface="Times New Roman"/>
                          <a:cs typeface="Times New Roman"/>
                        </a:rPr>
                        <a:t> </a:t>
                      </a:r>
                      <a:r>
                        <a:rPr lang="en-US" sz="1400" b="1" i="1">
                          <a:effectLst/>
                          <a:latin typeface="Times New Roman"/>
                          <a:ea typeface="Times New Roman"/>
                          <a:cs typeface="Times New Roman"/>
                        </a:rPr>
                        <a:t>197</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124</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R="229235" algn="r">
                        <a:spcBef>
                          <a:spcPts val="145"/>
                        </a:spcBef>
                        <a:spcAft>
                          <a:spcPts val="0"/>
                        </a:spcAft>
                      </a:pPr>
                      <a:r>
                        <a:rPr lang="en-US" sz="1400" b="1" i="1">
                          <a:effectLst/>
                          <a:latin typeface="Times New Roman"/>
                          <a:ea typeface="Times New Roman"/>
                          <a:cs typeface="Times New Roman"/>
                        </a:rPr>
                        <a:t>132</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531</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R="6985" algn="ctr">
                        <a:spcBef>
                          <a:spcPts val="145"/>
                        </a:spcBef>
                        <a:spcAft>
                          <a:spcPts val="0"/>
                        </a:spcAft>
                      </a:pPr>
                      <a:r>
                        <a:rPr lang="en-US" sz="1400" b="1" i="1">
                          <a:effectLst/>
                          <a:latin typeface="Times New Roman"/>
                          <a:ea typeface="Times New Roman"/>
                          <a:cs typeface="Times New Roman"/>
                        </a:rPr>
                        <a:t>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54305" marR="159385" algn="ctr">
                        <a:spcBef>
                          <a:spcPts val="145"/>
                        </a:spcBef>
                        <a:spcAft>
                          <a:spcPts val="0"/>
                        </a:spcAft>
                      </a:pPr>
                      <a:r>
                        <a:rPr lang="en-US" sz="1400" b="1" i="1">
                          <a:effectLst/>
                          <a:latin typeface="Times New Roman"/>
                          <a:ea typeface="Times New Roman"/>
                          <a:cs typeface="Times New Roman"/>
                        </a:rPr>
                        <a:t>21</a:t>
                      </a:r>
                      <a:r>
                        <a:rPr lang="en-US" sz="1400" b="1" i="1" spc="15">
                          <a:effectLst/>
                          <a:latin typeface="Times New Roman"/>
                          <a:ea typeface="Times New Roman"/>
                          <a:cs typeface="Times New Roman"/>
                        </a:rPr>
                        <a:t> </a:t>
                      </a:r>
                      <a:r>
                        <a:rPr lang="en-US" sz="1400" b="1" i="1">
                          <a:effectLst/>
                          <a:latin typeface="Times New Roman"/>
                          <a:ea typeface="Times New Roman"/>
                          <a:cs typeface="Times New Roman"/>
                        </a:rPr>
                        <a:t>329</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655</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r>
              <a:tr h="70597">
                <a:tc gridSpan="7">
                  <a:txBody>
                    <a:bodyPr/>
                    <a:lstStyle/>
                    <a:p>
                      <a:pPr algn="l">
                        <a:spcAft>
                          <a:spcPts val="0"/>
                        </a:spcAft>
                      </a:pPr>
                      <a:r>
                        <a:rPr lang="en-US" sz="1400">
                          <a:effectLst/>
                          <a:latin typeface="Times New Roman"/>
                          <a:ea typeface="Times New Roman"/>
                          <a:cs typeface="Times New Roman"/>
                        </a:rPr>
                        <a:t> </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11935">
                <a:tc gridSpan="2">
                  <a:txBody>
                    <a:bodyPr/>
                    <a:lstStyle/>
                    <a:p>
                      <a:pPr marL="764540" marR="769620" algn="ctr">
                        <a:spcBef>
                          <a:spcPts val="95"/>
                        </a:spcBef>
                        <a:spcAft>
                          <a:spcPts val="0"/>
                        </a:spcAft>
                      </a:pPr>
                      <a:r>
                        <a:rPr lang="en-US" sz="1400" b="1" i="1">
                          <a:effectLst/>
                          <a:latin typeface="Times New Roman"/>
                          <a:ea typeface="Times New Roman"/>
                          <a:cs typeface="Times New Roman"/>
                        </a:rPr>
                        <a:t>ИТОГО</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marR="6350" algn="ctr">
                        <a:spcBef>
                          <a:spcPts val="145"/>
                        </a:spcBef>
                        <a:spcAft>
                          <a:spcPts val="0"/>
                        </a:spcAft>
                      </a:pPr>
                      <a:r>
                        <a:rPr lang="en-US" sz="1400" b="1" i="1">
                          <a:effectLst/>
                          <a:latin typeface="Times New Roman"/>
                          <a:ea typeface="Times New Roman"/>
                          <a:cs typeface="Times New Roman"/>
                        </a:rPr>
                        <a:t>-</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01930" algn="r">
                        <a:spcBef>
                          <a:spcPts val="145"/>
                        </a:spcBef>
                        <a:spcAft>
                          <a:spcPts val="0"/>
                        </a:spcAft>
                      </a:pPr>
                      <a:r>
                        <a:rPr lang="en-US" sz="1400" b="1" i="1">
                          <a:effectLst/>
                          <a:latin typeface="Times New Roman"/>
                          <a:ea typeface="Times New Roman"/>
                          <a:cs typeface="Times New Roman"/>
                        </a:rPr>
                        <a:t>211</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971</a:t>
                      </a:r>
                      <a:r>
                        <a:rPr lang="en-US" sz="1400" b="1" i="1" spc="20">
                          <a:effectLst/>
                          <a:latin typeface="Times New Roman"/>
                          <a:ea typeface="Times New Roman"/>
                          <a:cs typeface="Times New Roman"/>
                        </a:rPr>
                        <a:t> </a:t>
                      </a:r>
                      <a:r>
                        <a:rPr lang="en-US" sz="1400" b="1" i="1">
                          <a:effectLst/>
                          <a:latin typeface="Times New Roman"/>
                          <a:ea typeface="Times New Roman"/>
                          <a:cs typeface="Times New Roman"/>
                        </a:rPr>
                        <a:t>240</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91135" algn="r">
                        <a:spcBef>
                          <a:spcPts val="145"/>
                        </a:spcBef>
                        <a:spcAft>
                          <a:spcPts val="0"/>
                        </a:spcAft>
                      </a:pPr>
                      <a:r>
                        <a:rPr lang="en-US" sz="1400" b="1" i="1">
                          <a:effectLst/>
                          <a:latin typeface="Times New Roman"/>
                          <a:ea typeface="Times New Roman"/>
                          <a:cs typeface="Times New Roman"/>
                        </a:rPr>
                        <a:t>7</a:t>
                      </a:r>
                      <a:r>
                        <a:rPr lang="en-US" sz="1400" b="1" i="1" spc="15">
                          <a:effectLst/>
                          <a:latin typeface="Times New Roman"/>
                          <a:ea typeface="Times New Roman"/>
                          <a:cs typeface="Times New Roman"/>
                        </a:rPr>
                        <a:t> </a:t>
                      </a:r>
                      <a:r>
                        <a:rPr lang="en-US" sz="1400" b="1" i="1">
                          <a:effectLst/>
                          <a:latin typeface="Times New Roman"/>
                          <a:ea typeface="Times New Roman"/>
                          <a:cs typeface="Times New Roman"/>
                        </a:rPr>
                        <a:t>289</a:t>
                      </a:r>
                      <a:r>
                        <a:rPr lang="en-US" sz="1400" b="1" i="1" spc="15">
                          <a:effectLst/>
                          <a:latin typeface="Times New Roman"/>
                          <a:ea typeface="Times New Roman"/>
                          <a:cs typeface="Times New Roman"/>
                        </a:rPr>
                        <a:t> </a:t>
                      </a:r>
                      <a:r>
                        <a:rPr lang="en-US" sz="1400" b="1" i="1">
                          <a:effectLst/>
                          <a:latin typeface="Times New Roman"/>
                          <a:ea typeface="Times New Roman"/>
                          <a:cs typeface="Times New Roman"/>
                        </a:rPr>
                        <a:t>202</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a:effectLst/>
                          <a:latin typeface="Times New Roman"/>
                          <a:ea typeface="Times New Roman"/>
                          <a:cs typeface="Times New Roman"/>
                        </a:rPr>
                        <a:t> </a:t>
                      </a:r>
                      <a:endParaRPr lang="ru-RU" sz="14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4305" marR="159385" algn="ctr">
                        <a:spcBef>
                          <a:spcPts val="145"/>
                        </a:spcBef>
                        <a:spcAft>
                          <a:spcPts val="0"/>
                        </a:spcAft>
                      </a:pPr>
                      <a:r>
                        <a:rPr lang="en-US" sz="1400" b="1" i="1" dirty="0">
                          <a:effectLst/>
                          <a:latin typeface="Times New Roman"/>
                          <a:ea typeface="Times New Roman"/>
                          <a:cs typeface="Times New Roman"/>
                        </a:rPr>
                        <a:t>219</a:t>
                      </a:r>
                      <a:r>
                        <a:rPr lang="en-US" sz="1400" b="1" i="1" spc="20" dirty="0">
                          <a:effectLst/>
                          <a:latin typeface="Times New Roman"/>
                          <a:ea typeface="Times New Roman"/>
                          <a:cs typeface="Times New Roman"/>
                        </a:rPr>
                        <a:t> </a:t>
                      </a:r>
                      <a:r>
                        <a:rPr lang="en-US" sz="1400" b="1" i="1" dirty="0">
                          <a:effectLst/>
                          <a:latin typeface="Times New Roman"/>
                          <a:ea typeface="Times New Roman"/>
                          <a:cs typeface="Times New Roman"/>
                        </a:rPr>
                        <a:t>260</a:t>
                      </a:r>
                      <a:r>
                        <a:rPr lang="en-US" sz="1400" b="1" i="1" spc="20" dirty="0">
                          <a:effectLst/>
                          <a:latin typeface="Times New Roman"/>
                          <a:ea typeface="Times New Roman"/>
                          <a:cs typeface="Times New Roman"/>
                        </a:rPr>
                        <a:t> </a:t>
                      </a:r>
                      <a:r>
                        <a:rPr lang="en-US" sz="1400" b="1" i="1" dirty="0">
                          <a:effectLst/>
                          <a:latin typeface="Times New Roman"/>
                          <a:ea typeface="Times New Roman"/>
                          <a:cs typeface="Times New Roman"/>
                        </a:rPr>
                        <a:t>442</a:t>
                      </a:r>
                      <a:endParaRPr lang="ru-RU" sz="14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219387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2890808" y="61402"/>
            <a:ext cx="9301025" cy="535999"/>
          </a:xfrm>
          <a:custGeom>
            <a:avLst/>
            <a:gdLst/>
            <a:ahLst/>
            <a:cxnLst/>
            <a:rect l="l" t="t" r="r" b="b"/>
            <a:pathLst>
              <a:path w="7557083" h="535999" extrusionOk="0">
                <a:moveTo>
                  <a:pt x="209725" y="0"/>
                </a:moveTo>
                <a:lnTo>
                  <a:pt x="7557083" y="0"/>
                </a:lnTo>
                <a:lnTo>
                  <a:pt x="7557083" y="535999"/>
                </a:lnTo>
                <a:lnTo>
                  <a:pt x="0" y="535999"/>
                </a:lnTo>
                <a:lnTo>
                  <a:pt x="209725" y="0"/>
                </a:lnTo>
                <a:close/>
              </a:path>
            </a:pathLst>
          </a:custGeom>
          <a:solidFill>
            <a:srgbClr val="0963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pitchFamily="18" charset="0"/>
              <a:ea typeface="Calibri"/>
              <a:cs typeface="Times New Roman" pitchFamily="18" charset="0"/>
              <a:sym typeface="Calibri"/>
            </a:endParaRPr>
          </a:p>
        </p:txBody>
      </p:sp>
      <p:sp>
        <p:nvSpPr>
          <p:cNvPr id="100" name="Google Shape;100;p2"/>
          <p:cNvSpPr/>
          <p:nvPr/>
        </p:nvSpPr>
        <p:spPr>
          <a:xfrm>
            <a:off x="-974" y="914028"/>
            <a:ext cx="114297" cy="284424"/>
          </a:xfrm>
          <a:prstGeom prst="rect">
            <a:avLst/>
          </a:prstGeom>
          <a:solidFill>
            <a:srgbClr val="A8C013">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2"/>
          <p:cNvSpPr/>
          <p:nvPr/>
        </p:nvSpPr>
        <p:spPr>
          <a:xfrm>
            <a:off x="-3" y="551018"/>
            <a:ext cx="12192004" cy="45719"/>
          </a:xfrm>
          <a:prstGeom prst="rect">
            <a:avLst/>
          </a:prstGeom>
          <a:solidFill>
            <a:srgbClr val="0963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2"/>
          <p:cNvSpPr/>
          <p:nvPr/>
        </p:nvSpPr>
        <p:spPr>
          <a:xfrm>
            <a:off x="3366655" y="85479"/>
            <a:ext cx="8321040" cy="592460"/>
          </a:xfrm>
          <a:prstGeom prst="rect">
            <a:avLst/>
          </a:prstGeom>
          <a:noFill/>
          <a:ln>
            <a:noFill/>
          </a:ln>
        </p:spPr>
        <p:txBody>
          <a:bodyPr spcFirstLastPara="1" wrap="square" lIns="99050" tIns="49525" rIns="99050" bIns="49525" anchor="t" anchorCtr="0">
            <a:spAutoFit/>
          </a:bodyPr>
          <a:lstStyle/>
          <a:p>
            <a:r>
              <a:rPr lang="ru-RU" sz="1600" b="1" dirty="0">
                <a:solidFill>
                  <a:schemeClr val="bg1"/>
                </a:solidFill>
                <a:latin typeface="Times New Roman" pitchFamily="18" charset="0"/>
                <a:cs typeface="Times New Roman" pitchFamily="18" charset="0"/>
              </a:rPr>
              <a:t>Производственная мощность по выпуску молочной продукции</a:t>
            </a:r>
            <a:endParaRPr lang="ru-RU" sz="1600" dirty="0">
              <a:solidFill>
                <a:schemeClr val="bg1"/>
              </a:solidFill>
              <a:latin typeface="Times New Roman" pitchFamily="18" charset="0"/>
              <a:cs typeface="Times New Roman" pitchFamily="18" charset="0"/>
            </a:endParaRPr>
          </a:p>
          <a:p>
            <a:r>
              <a:rPr lang="ru-RU" sz="1600" b="1" dirty="0">
                <a:solidFill>
                  <a:schemeClr val="bg1"/>
                </a:solidFill>
              </a:rPr>
              <a:t> </a:t>
            </a:r>
            <a:endParaRPr lang="ru-RU" sz="1600" dirty="0">
              <a:solidFill>
                <a:schemeClr val="bg1"/>
              </a:solidFill>
            </a:endParaRPr>
          </a:p>
        </p:txBody>
      </p:sp>
      <p:sp>
        <p:nvSpPr>
          <p:cNvPr id="105" name="Google Shape;105;p2"/>
          <p:cNvSpPr/>
          <p:nvPr/>
        </p:nvSpPr>
        <p:spPr>
          <a:xfrm>
            <a:off x="12078480" y="6576222"/>
            <a:ext cx="113354" cy="107948"/>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06" name="Google Shape;106;p2"/>
          <p:cNvCxnSpPr/>
          <p:nvPr/>
        </p:nvCxnSpPr>
        <p:spPr>
          <a:xfrm>
            <a:off x="628357" y="6592889"/>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7" name="Google Shape;107;p2"/>
          <p:cNvCxnSpPr/>
          <p:nvPr/>
        </p:nvCxnSpPr>
        <p:spPr>
          <a:xfrm>
            <a:off x="628357" y="6619083"/>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8" name="Google Shape;108;p2"/>
          <p:cNvCxnSpPr/>
          <p:nvPr/>
        </p:nvCxnSpPr>
        <p:spPr>
          <a:xfrm>
            <a:off x="628357" y="6645277"/>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9" name="Google Shape;109;p2"/>
          <p:cNvCxnSpPr/>
          <p:nvPr/>
        </p:nvCxnSpPr>
        <p:spPr>
          <a:xfrm>
            <a:off x="628357" y="6669088"/>
            <a:ext cx="11409486" cy="0"/>
          </a:xfrm>
          <a:prstGeom prst="straightConnector1">
            <a:avLst/>
          </a:prstGeom>
          <a:noFill/>
          <a:ln w="12700" cap="flat" cmpd="sng">
            <a:solidFill>
              <a:srgbClr val="A8C013"/>
            </a:solidFill>
            <a:prstDash val="solid"/>
            <a:miter lim="800000"/>
            <a:headEnd type="none" w="sm" len="sm"/>
            <a:tailEnd type="none" w="sm" len="sm"/>
          </a:ln>
        </p:spPr>
      </p:cxnSp>
      <p:sp>
        <p:nvSpPr>
          <p:cNvPr id="112" name="Google Shape;112;p2"/>
          <p:cNvSpPr/>
          <p:nvPr/>
        </p:nvSpPr>
        <p:spPr>
          <a:xfrm>
            <a:off x="12078480" y="5920743"/>
            <a:ext cx="113354" cy="413382"/>
          </a:xfrm>
          <a:prstGeom prst="rect">
            <a:avLst/>
          </a:prstGeom>
          <a:solidFill>
            <a:srgbClr val="A8C01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13" name="Google Shape;113;p2"/>
          <p:cNvCxnSpPr/>
          <p:nvPr/>
        </p:nvCxnSpPr>
        <p:spPr>
          <a:xfrm>
            <a:off x="597044" y="6432830"/>
            <a:ext cx="0" cy="423996"/>
          </a:xfrm>
          <a:prstGeom prst="straightConnector1">
            <a:avLst/>
          </a:prstGeom>
          <a:noFill/>
          <a:ln w="9525" cap="flat" cmpd="sng">
            <a:solidFill>
              <a:srgbClr val="FFC000"/>
            </a:solidFill>
            <a:prstDash val="solid"/>
            <a:miter lim="800000"/>
            <a:headEnd type="none" w="sm" len="sm"/>
            <a:tailEnd type="none" w="sm" len="sm"/>
          </a:ln>
        </p:spPr>
      </p:cxnSp>
      <p:pic>
        <p:nvPicPr>
          <p:cNvPr id="114" name="Google Shape;114;p2"/>
          <p:cNvPicPr preferRelativeResize="0"/>
          <p:nvPr/>
        </p:nvPicPr>
        <p:blipFill rotWithShape="1">
          <a:blip r:embed="rId3" cstate="print">
            <a:alphaModFix/>
          </a:blip>
          <a:srcRect/>
          <a:stretch/>
        </p:blipFill>
        <p:spPr>
          <a:xfrm>
            <a:off x="169408" y="95813"/>
            <a:ext cx="2590770" cy="424396"/>
          </a:xfrm>
          <a:prstGeom prst="rect">
            <a:avLst/>
          </a:prstGeom>
          <a:noFill/>
          <a:ln>
            <a:noFill/>
          </a:ln>
        </p:spPr>
      </p:pic>
      <p:graphicFrame>
        <p:nvGraphicFramePr>
          <p:cNvPr id="6" name="Таблица 5"/>
          <p:cNvGraphicFramePr>
            <a:graphicFrameLocks noGrp="1"/>
          </p:cNvGraphicFramePr>
          <p:nvPr>
            <p:extLst>
              <p:ext uri="{D42A27DB-BD31-4B8C-83A1-F6EECF244321}">
                <p14:modId xmlns:p14="http://schemas.microsoft.com/office/powerpoint/2010/main" val="3209588696"/>
              </p:ext>
            </p:extLst>
          </p:nvPr>
        </p:nvGraphicFramePr>
        <p:xfrm>
          <a:off x="169406" y="1198453"/>
          <a:ext cx="11827049" cy="2957910"/>
        </p:xfrm>
        <a:graphic>
          <a:graphicData uri="http://schemas.openxmlformats.org/drawingml/2006/table">
            <a:tbl>
              <a:tblPr firstRow="1" firstCol="1" lastRow="1" lastCol="1" bandRow="1" bandCol="1"/>
              <a:tblGrid>
                <a:gridCol w="321926"/>
                <a:gridCol w="2250247"/>
                <a:gridCol w="391336"/>
                <a:gridCol w="795417"/>
                <a:gridCol w="795417"/>
                <a:gridCol w="794667"/>
                <a:gridCol w="794667"/>
                <a:gridCol w="794667"/>
                <a:gridCol w="794667"/>
                <a:gridCol w="795417"/>
                <a:gridCol w="795417"/>
                <a:gridCol w="797667"/>
                <a:gridCol w="797667"/>
                <a:gridCol w="907870"/>
              </a:tblGrid>
              <a:tr h="189563">
                <a:tc rowSpan="2">
                  <a:txBody>
                    <a:bodyPr/>
                    <a:lstStyle/>
                    <a:p>
                      <a:pPr marL="34290" marR="8255" indent="22860" algn="l">
                        <a:lnSpc>
                          <a:spcPct val="107000"/>
                        </a:lnSpc>
                        <a:spcBef>
                          <a:spcPts val="270"/>
                        </a:spcBef>
                        <a:spcAft>
                          <a:spcPts val="0"/>
                        </a:spcAft>
                      </a:pPr>
                      <a:r>
                        <a:rPr lang="ru-RU" sz="1200" b="1" dirty="0">
                          <a:effectLst/>
                          <a:latin typeface="Times New Roman" pitchFamily="18" charset="0"/>
                          <a:ea typeface="Times New Roman"/>
                          <a:cs typeface="Times New Roman" pitchFamily="18" charset="0"/>
                        </a:rPr>
                        <a:t>№</a:t>
                      </a:r>
                      <a:r>
                        <a:rPr lang="ru-RU" sz="1200" b="1" spc="-200" dirty="0">
                          <a:effectLst/>
                          <a:latin typeface="Times New Roman" pitchFamily="18" charset="0"/>
                          <a:ea typeface="Times New Roman"/>
                          <a:cs typeface="Times New Roman" pitchFamily="18" charset="0"/>
                        </a:rPr>
                        <a:t> </a:t>
                      </a:r>
                      <a:r>
                        <a:rPr lang="ru-RU" sz="1200" b="1" spc="-5" dirty="0">
                          <a:effectLst/>
                          <a:latin typeface="Times New Roman" pitchFamily="18" charset="0"/>
                          <a:ea typeface="Times New Roman"/>
                          <a:cs typeface="Times New Roman" pitchFamily="18" charset="0"/>
                        </a:rPr>
                        <a:t>п/п</a:t>
                      </a:r>
                      <a:endParaRPr lang="ru-RU" sz="1200" dirty="0">
                        <a:effectLst/>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227965" algn="l">
                        <a:spcBef>
                          <a:spcPts val="800"/>
                        </a:spcBef>
                        <a:spcAft>
                          <a:spcPts val="0"/>
                        </a:spcAft>
                      </a:pPr>
                      <a:r>
                        <a:rPr lang="ru-RU" sz="1200" b="1" spc="-5">
                          <a:effectLst/>
                          <a:latin typeface="Times New Roman" pitchFamily="18" charset="0"/>
                          <a:ea typeface="Times New Roman"/>
                          <a:cs typeface="Times New Roman" pitchFamily="18" charset="0"/>
                        </a:rPr>
                        <a:t>Наименование</a:t>
                      </a:r>
                      <a:r>
                        <a:rPr lang="ru-RU" sz="1200" b="1" spc="-35">
                          <a:effectLst/>
                          <a:latin typeface="Times New Roman" pitchFamily="18" charset="0"/>
                          <a:ea typeface="Times New Roman"/>
                          <a:cs typeface="Times New Roman" pitchFamily="18" charset="0"/>
                        </a:rPr>
                        <a:t> </a:t>
                      </a:r>
                      <a:r>
                        <a:rPr lang="ru-RU" sz="1200" b="1">
                          <a:effectLst/>
                          <a:latin typeface="Times New Roman" pitchFamily="18" charset="0"/>
                          <a:ea typeface="Times New Roman"/>
                          <a:cs typeface="Times New Roman" pitchFamily="18" charset="0"/>
                        </a:rPr>
                        <a:t>статей</a:t>
                      </a:r>
                      <a:endParaRPr lang="ru-RU" sz="1200">
                        <a:effectLst/>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63500" marR="41910" indent="25400" algn="l">
                        <a:lnSpc>
                          <a:spcPct val="107000"/>
                        </a:lnSpc>
                        <a:spcBef>
                          <a:spcPts val="270"/>
                        </a:spcBef>
                        <a:spcAft>
                          <a:spcPts val="0"/>
                        </a:spcAft>
                      </a:pPr>
                      <a:r>
                        <a:rPr lang="ru-RU" sz="1200" b="1">
                          <a:effectLst/>
                          <a:latin typeface="Times New Roman" pitchFamily="18" charset="0"/>
                          <a:ea typeface="Times New Roman"/>
                          <a:cs typeface="Times New Roman" pitchFamily="18" charset="0"/>
                        </a:rPr>
                        <a:t>Ед.</a:t>
                      </a:r>
                      <a:r>
                        <a:rPr lang="ru-RU" sz="1200" b="1" spc="-200">
                          <a:effectLst/>
                          <a:latin typeface="Times New Roman" pitchFamily="18" charset="0"/>
                          <a:ea typeface="Times New Roman"/>
                          <a:cs typeface="Times New Roman" pitchFamily="18" charset="0"/>
                        </a:rPr>
                        <a:t> </a:t>
                      </a:r>
                      <a:r>
                        <a:rPr lang="ru-RU" sz="1200" b="1" spc="-5">
                          <a:effectLst/>
                          <a:latin typeface="Times New Roman" pitchFamily="18" charset="0"/>
                          <a:ea typeface="Times New Roman"/>
                          <a:cs typeface="Times New Roman" pitchFamily="18" charset="0"/>
                        </a:rPr>
                        <a:t>изм.</a:t>
                      </a:r>
                      <a:endParaRPr lang="ru-RU" sz="1200">
                        <a:effectLst/>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0">
                  <a:txBody>
                    <a:bodyPr/>
                    <a:lstStyle/>
                    <a:p>
                      <a:pPr marL="2753360" marR="2743835" algn="ctr">
                        <a:spcBef>
                          <a:spcPts val="115"/>
                        </a:spcBef>
                        <a:spcAft>
                          <a:spcPts val="0"/>
                        </a:spcAft>
                      </a:pPr>
                      <a:r>
                        <a:rPr lang="ru-RU" sz="1200" b="1" spc="-5">
                          <a:effectLst/>
                          <a:latin typeface="Times New Roman" pitchFamily="18" charset="0"/>
                          <a:ea typeface="Times New Roman"/>
                          <a:cs typeface="Times New Roman" pitchFamily="18" charset="0"/>
                        </a:rPr>
                        <a:t>Интервал</a:t>
                      </a:r>
                      <a:r>
                        <a:rPr lang="ru-RU" sz="1200" b="1" spc="-35">
                          <a:effectLst/>
                          <a:latin typeface="Times New Roman" pitchFamily="18" charset="0"/>
                          <a:ea typeface="Times New Roman"/>
                          <a:cs typeface="Times New Roman" pitchFamily="18" charset="0"/>
                        </a:rPr>
                        <a:t> </a:t>
                      </a:r>
                      <a:r>
                        <a:rPr lang="ru-RU" sz="1200" b="1" spc="-5">
                          <a:effectLst/>
                          <a:latin typeface="Times New Roman" pitchFamily="18" charset="0"/>
                          <a:ea typeface="Times New Roman"/>
                          <a:cs typeface="Times New Roman" pitchFamily="18" charset="0"/>
                        </a:rPr>
                        <a:t>планирования</a:t>
                      </a:r>
                      <a:endParaRPr lang="ru-RU" sz="1200">
                        <a:effectLst/>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marL="21590" algn="l">
                        <a:spcBef>
                          <a:spcPts val="800"/>
                        </a:spcBef>
                        <a:spcAft>
                          <a:spcPts val="0"/>
                        </a:spcAft>
                      </a:pPr>
                      <a:r>
                        <a:rPr lang="ru-RU" sz="1200" b="1">
                          <a:effectLst/>
                          <a:latin typeface="Times New Roman" pitchFamily="18" charset="0"/>
                          <a:ea typeface="Times New Roman"/>
                          <a:cs typeface="Times New Roman" pitchFamily="18" charset="0"/>
                        </a:rPr>
                        <a:t>Итого</a:t>
                      </a:r>
                      <a:r>
                        <a:rPr lang="ru-RU" sz="1200" b="1" spc="-30">
                          <a:effectLst/>
                          <a:latin typeface="Times New Roman" pitchFamily="18" charset="0"/>
                          <a:ea typeface="Times New Roman"/>
                          <a:cs typeface="Times New Roman" pitchFamily="18" charset="0"/>
                        </a:rPr>
                        <a:t> </a:t>
                      </a:r>
                      <a:r>
                        <a:rPr lang="ru-RU" sz="1200" b="1">
                          <a:effectLst/>
                          <a:latin typeface="Times New Roman" pitchFamily="18" charset="0"/>
                          <a:ea typeface="Times New Roman"/>
                          <a:cs typeface="Times New Roman" pitchFamily="18" charset="0"/>
                        </a:rPr>
                        <a:t>за</a:t>
                      </a:r>
                      <a:r>
                        <a:rPr lang="ru-RU" sz="1200" b="1" spc="-25">
                          <a:effectLst/>
                          <a:latin typeface="Times New Roman" pitchFamily="18" charset="0"/>
                          <a:ea typeface="Times New Roman"/>
                          <a:cs typeface="Times New Roman" pitchFamily="18" charset="0"/>
                        </a:rPr>
                        <a:t> </a:t>
                      </a:r>
                      <a:r>
                        <a:rPr lang="ru-RU" sz="1200" b="1">
                          <a:effectLst/>
                          <a:latin typeface="Times New Roman" pitchFamily="18" charset="0"/>
                          <a:ea typeface="Times New Roman"/>
                          <a:cs typeface="Times New Roman" pitchFamily="18" charset="0"/>
                        </a:rPr>
                        <a:t>10</a:t>
                      </a:r>
                      <a:r>
                        <a:rPr lang="ru-RU" sz="1200" b="1" spc="-25">
                          <a:effectLst/>
                          <a:latin typeface="Times New Roman" pitchFamily="18" charset="0"/>
                          <a:ea typeface="Times New Roman"/>
                          <a:cs typeface="Times New Roman" pitchFamily="18" charset="0"/>
                        </a:rPr>
                        <a:t> </a:t>
                      </a:r>
                      <a:r>
                        <a:rPr lang="ru-RU" sz="1200" b="1">
                          <a:effectLst/>
                          <a:latin typeface="Times New Roman" pitchFamily="18" charset="0"/>
                          <a:ea typeface="Times New Roman"/>
                          <a:cs typeface="Times New Roman" pitchFamily="18" charset="0"/>
                        </a:rPr>
                        <a:t>лет</a:t>
                      </a:r>
                      <a:endParaRPr lang="ru-RU" sz="1200">
                        <a:effectLst/>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8126">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53975" marR="45085" algn="ctr">
                        <a:spcBef>
                          <a:spcPts val="165"/>
                        </a:spcBef>
                        <a:spcAft>
                          <a:spcPts val="0"/>
                        </a:spcAft>
                      </a:pPr>
                      <a:r>
                        <a:rPr lang="ru-RU" sz="1200" b="1">
                          <a:effectLst/>
                          <a:latin typeface="Times New Roman" pitchFamily="18" charset="0"/>
                          <a:ea typeface="Times New Roman"/>
                          <a:cs typeface="Times New Roman" pitchFamily="18" charset="0"/>
                        </a:rPr>
                        <a:t>1</a:t>
                      </a:r>
                      <a:r>
                        <a:rPr lang="ru-RU" sz="1200" b="1" spc="-10">
                          <a:effectLst/>
                          <a:latin typeface="Times New Roman" pitchFamily="18" charset="0"/>
                          <a:ea typeface="Times New Roman"/>
                          <a:cs typeface="Times New Roman" pitchFamily="18" charset="0"/>
                        </a:rPr>
                        <a:t> </a:t>
                      </a:r>
                      <a:r>
                        <a:rPr lang="ru-RU" sz="1200" b="1">
                          <a:effectLst/>
                          <a:latin typeface="Times New Roman" pitchFamily="18" charset="0"/>
                          <a:ea typeface="Times New Roman"/>
                          <a:cs typeface="Times New Roman" pitchFamily="18" charset="0"/>
                        </a:rPr>
                        <a:t>год</a:t>
                      </a:r>
                      <a:endParaRPr lang="ru-RU" sz="1200">
                        <a:effectLst/>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655" marR="22225" algn="ctr">
                        <a:spcBef>
                          <a:spcPts val="165"/>
                        </a:spcBef>
                        <a:spcAft>
                          <a:spcPts val="0"/>
                        </a:spcAft>
                      </a:pPr>
                      <a:r>
                        <a:rPr lang="ru-RU" sz="1200" b="1">
                          <a:effectLst/>
                          <a:latin typeface="Times New Roman" pitchFamily="18" charset="0"/>
                          <a:ea typeface="Times New Roman"/>
                          <a:cs typeface="Times New Roman" pitchFamily="18" charset="0"/>
                        </a:rPr>
                        <a:t>2</a:t>
                      </a:r>
                      <a:r>
                        <a:rPr lang="ru-RU" sz="1200" b="1" spc="-10">
                          <a:effectLst/>
                          <a:latin typeface="Times New Roman" pitchFamily="18" charset="0"/>
                          <a:ea typeface="Times New Roman"/>
                          <a:cs typeface="Times New Roman" pitchFamily="18" charset="0"/>
                        </a:rPr>
                        <a:t> </a:t>
                      </a:r>
                      <a:r>
                        <a:rPr lang="ru-RU" sz="1200" b="1">
                          <a:effectLst/>
                          <a:latin typeface="Times New Roman" pitchFamily="18" charset="0"/>
                          <a:ea typeface="Times New Roman"/>
                          <a:cs typeface="Times New Roman" pitchFamily="18" charset="0"/>
                        </a:rPr>
                        <a:t>год</a:t>
                      </a:r>
                      <a:endParaRPr lang="ru-RU" sz="1200">
                        <a:effectLst/>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marR="41910" algn="ctr">
                        <a:spcBef>
                          <a:spcPts val="165"/>
                        </a:spcBef>
                        <a:spcAft>
                          <a:spcPts val="0"/>
                        </a:spcAft>
                      </a:pPr>
                      <a:r>
                        <a:rPr lang="ru-RU" sz="1200" b="1">
                          <a:effectLst/>
                          <a:latin typeface="Times New Roman" pitchFamily="18" charset="0"/>
                          <a:ea typeface="Times New Roman"/>
                          <a:cs typeface="Times New Roman" pitchFamily="18" charset="0"/>
                        </a:rPr>
                        <a:t>3</a:t>
                      </a:r>
                      <a:r>
                        <a:rPr lang="ru-RU" sz="1200" b="1" spc="-10">
                          <a:effectLst/>
                          <a:latin typeface="Times New Roman" pitchFamily="18" charset="0"/>
                          <a:ea typeface="Times New Roman"/>
                          <a:cs typeface="Times New Roman" pitchFamily="18" charset="0"/>
                        </a:rPr>
                        <a:t> </a:t>
                      </a:r>
                      <a:r>
                        <a:rPr lang="ru-RU" sz="1200" b="1">
                          <a:effectLst/>
                          <a:latin typeface="Times New Roman" pitchFamily="18" charset="0"/>
                          <a:ea typeface="Times New Roman"/>
                          <a:cs typeface="Times New Roman" pitchFamily="18" charset="0"/>
                        </a:rPr>
                        <a:t>год</a:t>
                      </a:r>
                      <a:endParaRPr lang="ru-RU" sz="1200">
                        <a:effectLst/>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710" algn="l">
                        <a:spcBef>
                          <a:spcPts val="165"/>
                        </a:spcBef>
                        <a:spcAft>
                          <a:spcPts val="0"/>
                        </a:spcAft>
                      </a:pPr>
                      <a:r>
                        <a:rPr lang="ru-RU" sz="1200" b="1">
                          <a:effectLst/>
                          <a:latin typeface="Times New Roman" pitchFamily="18" charset="0"/>
                          <a:ea typeface="Times New Roman"/>
                          <a:cs typeface="Times New Roman" pitchFamily="18" charset="0"/>
                        </a:rPr>
                        <a:t>4</a:t>
                      </a:r>
                      <a:r>
                        <a:rPr lang="ru-RU" sz="1200" b="1" spc="-10">
                          <a:effectLst/>
                          <a:latin typeface="Times New Roman" pitchFamily="18" charset="0"/>
                          <a:ea typeface="Times New Roman"/>
                          <a:cs typeface="Times New Roman" pitchFamily="18" charset="0"/>
                        </a:rPr>
                        <a:t> </a:t>
                      </a:r>
                      <a:r>
                        <a:rPr lang="ru-RU" sz="1200" b="1">
                          <a:effectLst/>
                          <a:latin typeface="Times New Roman" pitchFamily="18" charset="0"/>
                          <a:ea typeface="Times New Roman"/>
                          <a:cs typeface="Times New Roman" pitchFamily="18" charset="0"/>
                        </a:rPr>
                        <a:t>год</a:t>
                      </a:r>
                      <a:endParaRPr lang="ru-RU" sz="1200">
                        <a:effectLst/>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0345" algn="l">
                        <a:spcBef>
                          <a:spcPts val="165"/>
                        </a:spcBef>
                        <a:spcAft>
                          <a:spcPts val="0"/>
                        </a:spcAft>
                      </a:pPr>
                      <a:r>
                        <a:rPr lang="ru-RU" sz="1200" b="1">
                          <a:effectLst/>
                          <a:latin typeface="Times New Roman" pitchFamily="18" charset="0"/>
                          <a:ea typeface="Times New Roman"/>
                          <a:cs typeface="Times New Roman" pitchFamily="18" charset="0"/>
                        </a:rPr>
                        <a:t>5</a:t>
                      </a:r>
                      <a:r>
                        <a:rPr lang="ru-RU" sz="1200" b="1" spc="-10">
                          <a:effectLst/>
                          <a:latin typeface="Times New Roman" pitchFamily="18" charset="0"/>
                          <a:ea typeface="Times New Roman"/>
                          <a:cs typeface="Times New Roman" pitchFamily="18" charset="0"/>
                        </a:rPr>
                        <a:t> </a:t>
                      </a:r>
                      <a:r>
                        <a:rPr lang="ru-RU" sz="1200" b="1">
                          <a:effectLst/>
                          <a:latin typeface="Times New Roman" pitchFamily="18" charset="0"/>
                          <a:ea typeface="Times New Roman"/>
                          <a:cs typeface="Times New Roman" pitchFamily="18" charset="0"/>
                        </a:rPr>
                        <a:t>год</a:t>
                      </a:r>
                      <a:endParaRPr lang="ru-RU" sz="1200">
                        <a:effectLst/>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515" marR="40640" algn="ctr">
                        <a:spcBef>
                          <a:spcPts val="165"/>
                        </a:spcBef>
                        <a:spcAft>
                          <a:spcPts val="0"/>
                        </a:spcAft>
                      </a:pPr>
                      <a:r>
                        <a:rPr lang="ru-RU" sz="1200" b="1">
                          <a:effectLst/>
                          <a:latin typeface="Times New Roman" pitchFamily="18" charset="0"/>
                          <a:ea typeface="Times New Roman"/>
                          <a:cs typeface="Times New Roman" pitchFamily="18" charset="0"/>
                        </a:rPr>
                        <a:t>6</a:t>
                      </a:r>
                      <a:r>
                        <a:rPr lang="ru-RU" sz="1200" b="1" spc="-10">
                          <a:effectLst/>
                          <a:latin typeface="Times New Roman" pitchFamily="18" charset="0"/>
                          <a:ea typeface="Times New Roman"/>
                          <a:cs typeface="Times New Roman" pitchFamily="18" charset="0"/>
                        </a:rPr>
                        <a:t> </a:t>
                      </a:r>
                      <a:r>
                        <a:rPr lang="ru-RU" sz="1200" b="1">
                          <a:effectLst/>
                          <a:latin typeface="Times New Roman" pitchFamily="18" charset="0"/>
                          <a:ea typeface="Times New Roman"/>
                          <a:cs typeface="Times New Roman" pitchFamily="18" charset="0"/>
                        </a:rPr>
                        <a:t>год</a:t>
                      </a:r>
                      <a:endParaRPr lang="ru-RU" sz="1200">
                        <a:effectLst/>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515" marR="39370" algn="ctr">
                        <a:spcBef>
                          <a:spcPts val="165"/>
                        </a:spcBef>
                        <a:spcAft>
                          <a:spcPts val="0"/>
                        </a:spcAft>
                      </a:pPr>
                      <a:r>
                        <a:rPr lang="ru-RU" sz="1200" b="1">
                          <a:effectLst/>
                          <a:latin typeface="Times New Roman" pitchFamily="18" charset="0"/>
                          <a:ea typeface="Times New Roman"/>
                          <a:cs typeface="Times New Roman" pitchFamily="18" charset="0"/>
                        </a:rPr>
                        <a:t>7</a:t>
                      </a:r>
                      <a:r>
                        <a:rPr lang="ru-RU" sz="1200" b="1" spc="-10">
                          <a:effectLst/>
                          <a:latin typeface="Times New Roman" pitchFamily="18" charset="0"/>
                          <a:ea typeface="Times New Roman"/>
                          <a:cs typeface="Times New Roman" pitchFamily="18" charset="0"/>
                        </a:rPr>
                        <a:t> </a:t>
                      </a:r>
                      <a:r>
                        <a:rPr lang="ru-RU" sz="1200" b="1">
                          <a:effectLst/>
                          <a:latin typeface="Times New Roman" pitchFamily="18" charset="0"/>
                          <a:ea typeface="Times New Roman"/>
                          <a:cs typeface="Times New Roman" pitchFamily="18" charset="0"/>
                        </a:rPr>
                        <a:t>год</a:t>
                      </a:r>
                      <a:endParaRPr lang="ru-RU" sz="1200">
                        <a:effectLst/>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0" algn="l">
                        <a:spcBef>
                          <a:spcPts val="165"/>
                        </a:spcBef>
                        <a:spcAft>
                          <a:spcPts val="0"/>
                        </a:spcAft>
                      </a:pPr>
                      <a:r>
                        <a:rPr lang="ru-RU" sz="1200" b="1">
                          <a:effectLst/>
                          <a:latin typeface="Times New Roman" pitchFamily="18" charset="0"/>
                          <a:ea typeface="Times New Roman"/>
                          <a:cs typeface="Times New Roman" pitchFamily="18" charset="0"/>
                        </a:rPr>
                        <a:t>8</a:t>
                      </a:r>
                      <a:r>
                        <a:rPr lang="ru-RU" sz="1200" b="1" spc="-10">
                          <a:effectLst/>
                          <a:latin typeface="Times New Roman" pitchFamily="18" charset="0"/>
                          <a:ea typeface="Times New Roman"/>
                          <a:cs typeface="Times New Roman" pitchFamily="18" charset="0"/>
                        </a:rPr>
                        <a:t> </a:t>
                      </a:r>
                      <a:r>
                        <a:rPr lang="ru-RU" sz="1200" b="1">
                          <a:effectLst/>
                          <a:latin typeface="Times New Roman" pitchFamily="18" charset="0"/>
                          <a:ea typeface="Times New Roman"/>
                          <a:cs typeface="Times New Roman" pitchFamily="18" charset="0"/>
                        </a:rPr>
                        <a:t>год</a:t>
                      </a:r>
                      <a:endParaRPr lang="ru-RU" sz="1200">
                        <a:effectLst/>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515" marR="38100" algn="ctr">
                        <a:spcBef>
                          <a:spcPts val="165"/>
                        </a:spcBef>
                        <a:spcAft>
                          <a:spcPts val="0"/>
                        </a:spcAft>
                      </a:pPr>
                      <a:r>
                        <a:rPr lang="ru-RU" sz="1200" b="1">
                          <a:effectLst/>
                          <a:latin typeface="Times New Roman" pitchFamily="18" charset="0"/>
                          <a:ea typeface="Times New Roman"/>
                          <a:cs typeface="Times New Roman" pitchFamily="18" charset="0"/>
                        </a:rPr>
                        <a:t>9</a:t>
                      </a:r>
                      <a:r>
                        <a:rPr lang="ru-RU" sz="1200" b="1" spc="-10">
                          <a:effectLst/>
                          <a:latin typeface="Times New Roman" pitchFamily="18" charset="0"/>
                          <a:ea typeface="Times New Roman"/>
                          <a:cs typeface="Times New Roman" pitchFamily="18" charset="0"/>
                        </a:rPr>
                        <a:t> </a:t>
                      </a:r>
                      <a:r>
                        <a:rPr lang="ru-RU" sz="1200" b="1">
                          <a:effectLst/>
                          <a:latin typeface="Times New Roman" pitchFamily="18" charset="0"/>
                          <a:ea typeface="Times New Roman"/>
                          <a:cs typeface="Times New Roman" pitchFamily="18" charset="0"/>
                        </a:rPr>
                        <a:t>год</a:t>
                      </a:r>
                      <a:endParaRPr lang="ru-RU" sz="1200">
                        <a:effectLst/>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0" algn="l">
                        <a:spcBef>
                          <a:spcPts val="165"/>
                        </a:spcBef>
                        <a:spcAft>
                          <a:spcPts val="0"/>
                        </a:spcAft>
                      </a:pPr>
                      <a:r>
                        <a:rPr lang="ru-RU" sz="1200" b="1">
                          <a:effectLst/>
                          <a:latin typeface="Times New Roman" pitchFamily="18" charset="0"/>
                          <a:ea typeface="Times New Roman"/>
                          <a:cs typeface="Times New Roman" pitchFamily="18" charset="0"/>
                        </a:rPr>
                        <a:t>10</a:t>
                      </a:r>
                      <a:r>
                        <a:rPr lang="ru-RU" sz="1200" b="1" spc="-15">
                          <a:effectLst/>
                          <a:latin typeface="Times New Roman" pitchFamily="18" charset="0"/>
                          <a:ea typeface="Times New Roman"/>
                          <a:cs typeface="Times New Roman" pitchFamily="18" charset="0"/>
                        </a:rPr>
                        <a:t> </a:t>
                      </a:r>
                      <a:r>
                        <a:rPr lang="ru-RU" sz="1200" b="1">
                          <a:effectLst/>
                          <a:latin typeface="Times New Roman" pitchFamily="18" charset="0"/>
                          <a:ea typeface="Times New Roman"/>
                          <a:cs typeface="Times New Roman" pitchFamily="18" charset="0"/>
                        </a:rPr>
                        <a:t>год</a:t>
                      </a:r>
                      <a:endParaRPr lang="ru-RU" sz="1200">
                        <a:effectLst/>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189563">
                <a:tc gridSpan="14">
                  <a:txBody>
                    <a:bodyPr/>
                    <a:lstStyle/>
                    <a:p>
                      <a:pPr algn="l">
                        <a:spcAft>
                          <a:spcPts val="0"/>
                        </a:spcAft>
                      </a:pPr>
                      <a:r>
                        <a:rPr lang="ru-RU" sz="1200">
                          <a:effectLst/>
                          <a:latin typeface="Times New Roman" pitchFamily="18" charset="0"/>
                          <a:ea typeface="Times New Roman"/>
                          <a:cs typeface="Times New Roman"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79126">
                <a:tc>
                  <a:txBody>
                    <a:bodyPr/>
                    <a:lstStyle/>
                    <a:p>
                      <a:pPr marL="83185" algn="l">
                        <a:spcBef>
                          <a:spcPts val="665"/>
                        </a:spcBef>
                        <a:spcAft>
                          <a:spcPts val="0"/>
                        </a:spcAft>
                      </a:pPr>
                      <a:r>
                        <a:rPr lang="ru-RU" sz="1200">
                          <a:effectLst/>
                          <a:latin typeface="Times New Roman" pitchFamily="18" charset="0"/>
                          <a:ea typeface="Times New Roman"/>
                          <a:cs typeface="Times New Roman" pitchFamily="18" charset="0"/>
                        </a:rPr>
                        <a:t>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332105" algn="l">
                        <a:lnSpc>
                          <a:spcPts val="1050"/>
                        </a:lnSpc>
                        <a:spcBef>
                          <a:spcPts val="65"/>
                        </a:spcBef>
                        <a:spcAft>
                          <a:spcPts val="0"/>
                        </a:spcAft>
                      </a:pPr>
                      <a:r>
                        <a:rPr lang="ru-RU" sz="1200" spc="-10">
                          <a:effectLst/>
                          <a:latin typeface="Times New Roman" pitchFamily="18" charset="0"/>
                          <a:ea typeface="Times New Roman"/>
                          <a:cs typeface="Times New Roman" pitchFamily="18" charset="0"/>
                        </a:rPr>
                        <a:t>Пастеризованное </a:t>
                      </a:r>
                      <a:r>
                        <a:rPr lang="ru-RU" sz="1200" spc="-5">
                          <a:effectLst/>
                          <a:latin typeface="Times New Roman" pitchFamily="18" charset="0"/>
                          <a:ea typeface="Times New Roman"/>
                          <a:cs typeface="Times New Roman" pitchFamily="18" charset="0"/>
                        </a:rPr>
                        <a:t>молоко</a:t>
                      </a:r>
                      <a:r>
                        <a:rPr lang="ru-RU" sz="1200" spc="-200">
                          <a:effectLst/>
                          <a:latin typeface="Times New Roman" pitchFamily="18" charset="0"/>
                          <a:ea typeface="Times New Roman"/>
                          <a:cs typeface="Times New Roman" pitchFamily="18" charset="0"/>
                        </a:rPr>
                        <a:t> </a:t>
                      </a:r>
                      <a:r>
                        <a:rPr lang="ru-RU" sz="1200">
                          <a:effectLst/>
                          <a:latin typeface="Times New Roman" pitchFamily="18" charset="0"/>
                          <a:ea typeface="Times New Roman"/>
                          <a:cs typeface="Times New Roman" pitchFamily="18" charset="0"/>
                        </a:rPr>
                        <a:t>(3,2%)*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2075" marR="84455" algn="ctr">
                        <a:spcBef>
                          <a:spcPts val="665"/>
                        </a:spcBef>
                        <a:spcAft>
                          <a:spcPts val="0"/>
                        </a:spcAft>
                      </a:pPr>
                      <a:r>
                        <a:rPr lang="ru-RU" sz="1200">
                          <a:effectLst/>
                          <a:latin typeface="Times New Roman" pitchFamily="18" charset="0"/>
                          <a:ea typeface="Times New Roman"/>
                          <a:cs typeface="Times New Roman" pitchFamily="18" charset="0"/>
                        </a:rPr>
                        <a:t>л.</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marR="43815" algn="ctr">
                        <a:spcBef>
                          <a:spcPts val="665"/>
                        </a:spcBef>
                        <a:spcAft>
                          <a:spcPts val="0"/>
                        </a:spcAft>
                      </a:pPr>
                      <a:r>
                        <a:rPr lang="ru-RU" sz="1200">
                          <a:effectLst/>
                          <a:latin typeface="Times New Roman" pitchFamily="18" charset="0"/>
                          <a:ea typeface="Times New Roman"/>
                          <a:cs typeface="Times New Roman" pitchFamily="18" charset="0"/>
                        </a:rPr>
                        <a:t>252</a:t>
                      </a:r>
                      <a:r>
                        <a:rPr lang="ru-RU" sz="1200" spc="-15">
                          <a:effectLst/>
                          <a:latin typeface="Times New Roman" pitchFamily="18" charset="0"/>
                          <a:ea typeface="Times New Roman"/>
                          <a:cs typeface="Times New Roman" pitchFamily="18" charset="0"/>
                        </a:rPr>
                        <a:t> </a:t>
                      </a:r>
                      <a:r>
                        <a:rPr lang="ru-RU" sz="1200">
                          <a:effectLst/>
                          <a:latin typeface="Times New Roman" pitchFamily="18" charset="0"/>
                          <a:ea typeface="Times New Roman"/>
                          <a:cs typeface="Times New Roman" pitchFamily="18" charset="0"/>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655" marR="21590" algn="ctr">
                        <a:spcBef>
                          <a:spcPts val="665"/>
                        </a:spcBef>
                        <a:spcAft>
                          <a:spcPts val="0"/>
                        </a:spcAft>
                      </a:pPr>
                      <a:r>
                        <a:rPr lang="ru-RU" sz="1200">
                          <a:effectLst/>
                          <a:latin typeface="Times New Roman" pitchFamily="18" charset="0"/>
                          <a:ea typeface="Times New Roman"/>
                          <a:cs typeface="Times New Roman" pitchFamily="18" charset="0"/>
                        </a:rPr>
                        <a:t>252</a:t>
                      </a:r>
                      <a:r>
                        <a:rPr lang="ru-RU" sz="1200" spc="-15">
                          <a:effectLst/>
                          <a:latin typeface="Times New Roman" pitchFamily="18" charset="0"/>
                          <a:ea typeface="Times New Roman"/>
                          <a:cs typeface="Times New Roman" pitchFamily="18" charset="0"/>
                        </a:rPr>
                        <a:t> </a:t>
                      </a:r>
                      <a:r>
                        <a:rPr lang="ru-RU" sz="1200">
                          <a:effectLst/>
                          <a:latin typeface="Times New Roman" pitchFamily="18" charset="0"/>
                          <a:ea typeface="Times New Roman"/>
                          <a:cs typeface="Times New Roman" pitchFamily="18" charset="0"/>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5245" marR="41910" algn="ctr">
                        <a:spcBef>
                          <a:spcPts val="665"/>
                        </a:spcBef>
                        <a:spcAft>
                          <a:spcPts val="0"/>
                        </a:spcAft>
                      </a:pPr>
                      <a:r>
                        <a:rPr lang="ru-RU" sz="1200">
                          <a:effectLst/>
                          <a:latin typeface="Times New Roman" pitchFamily="18" charset="0"/>
                          <a:ea typeface="Times New Roman"/>
                          <a:cs typeface="Times New Roman" pitchFamily="18" charset="0"/>
                        </a:rPr>
                        <a:t>252</a:t>
                      </a:r>
                      <a:r>
                        <a:rPr lang="ru-RU" sz="1200" spc="-15">
                          <a:effectLst/>
                          <a:latin typeface="Times New Roman" pitchFamily="18" charset="0"/>
                          <a:ea typeface="Times New Roman"/>
                          <a:cs typeface="Times New Roman" pitchFamily="18" charset="0"/>
                        </a:rPr>
                        <a:t> </a:t>
                      </a:r>
                      <a:r>
                        <a:rPr lang="ru-RU" sz="1200">
                          <a:effectLst/>
                          <a:latin typeface="Times New Roman" pitchFamily="18" charset="0"/>
                          <a:ea typeface="Times New Roman"/>
                          <a:cs typeface="Times New Roman" pitchFamily="18" charset="0"/>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49225" algn="r">
                        <a:spcBef>
                          <a:spcPts val="665"/>
                        </a:spcBef>
                        <a:spcAft>
                          <a:spcPts val="0"/>
                        </a:spcAft>
                      </a:pPr>
                      <a:r>
                        <a:rPr lang="ru-RU" sz="1200">
                          <a:effectLst/>
                          <a:latin typeface="Times New Roman" pitchFamily="18" charset="0"/>
                          <a:ea typeface="Times New Roman"/>
                          <a:cs typeface="Times New Roman" pitchFamily="18" charset="0"/>
                        </a:rPr>
                        <a:t>252</a:t>
                      </a:r>
                      <a:r>
                        <a:rPr lang="ru-RU" sz="1200" spc="-15">
                          <a:effectLst/>
                          <a:latin typeface="Times New Roman" pitchFamily="18" charset="0"/>
                          <a:ea typeface="Times New Roman"/>
                          <a:cs typeface="Times New Roman" pitchFamily="18" charset="0"/>
                        </a:rPr>
                        <a:t> </a:t>
                      </a:r>
                      <a:r>
                        <a:rPr lang="ru-RU" sz="1200">
                          <a:effectLst/>
                          <a:latin typeface="Times New Roman" pitchFamily="18" charset="0"/>
                          <a:ea typeface="Times New Roman"/>
                          <a:cs typeface="Times New Roman" pitchFamily="18" charset="0"/>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5735" algn="l">
                        <a:spcBef>
                          <a:spcPts val="665"/>
                        </a:spcBef>
                        <a:spcAft>
                          <a:spcPts val="0"/>
                        </a:spcAft>
                      </a:pPr>
                      <a:r>
                        <a:rPr lang="ru-RU" sz="1200">
                          <a:effectLst/>
                          <a:latin typeface="Times New Roman" pitchFamily="18" charset="0"/>
                          <a:ea typeface="Times New Roman"/>
                          <a:cs typeface="Times New Roman" pitchFamily="18" charset="0"/>
                        </a:rPr>
                        <a:t>252</a:t>
                      </a:r>
                      <a:r>
                        <a:rPr lang="ru-RU" sz="1200" spc="-15">
                          <a:effectLst/>
                          <a:latin typeface="Times New Roman" pitchFamily="18" charset="0"/>
                          <a:ea typeface="Times New Roman"/>
                          <a:cs typeface="Times New Roman" pitchFamily="18" charset="0"/>
                        </a:rPr>
                        <a:t> </a:t>
                      </a:r>
                      <a:r>
                        <a:rPr lang="ru-RU" sz="1200">
                          <a:effectLst/>
                          <a:latin typeface="Times New Roman" pitchFamily="18" charset="0"/>
                          <a:ea typeface="Times New Roman"/>
                          <a:cs typeface="Times New Roman" pitchFamily="18" charset="0"/>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515" marR="39370" algn="ctr">
                        <a:spcBef>
                          <a:spcPts val="665"/>
                        </a:spcBef>
                        <a:spcAft>
                          <a:spcPts val="0"/>
                        </a:spcAft>
                      </a:pPr>
                      <a:r>
                        <a:rPr lang="ru-RU" sz="1200">
                          <a:effectLst/>
                          <a:latin typeface="Times New Roman" pitchFamily="18" charset="0"/>
                          <a:ea typeface="Times New Roman"/>
                          <a:cs typeface="Times New Roman" pitchFamily="18" charset="0"/>
                        </a:rPr>
                        <a:t>252</a:t>
                      </a:r>
                      <a:r>
                        <a:rPr lang="ru-RU" sz="1200" spc="-15">
                          <a:effectLst/>
                          <a:latin typeface="Times New Roman" pitchFamily="18" charset="0"/>
                          <a:ea typeface="Times New Roman"/>
                          <a:cs typeface="Times New Roman" pitchFamily="18" charset="0"/>
                        </a:rPr>
                        <a:t> </a:t>
                      </a:r>
                      <a:r>
                        <a:rPr lang="ru-RU" sz="1200">
                          <a:effectLst/>
                          <a:latin typeface="Times New Roman" pitchFamily="18" charset="0"/>
                          <a:ea typeface="Times New Roman"/>
                          <a:cs typeface="Times New Roman" pitchFamily="18" charset="0"/>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515" marR="38735" algn="ctr">
                        <a:spcBef>
                          <a:spcPts val="665"/>
                        </a:spcBef>
                        <a:spcAft>
                          <a:spcPts val="0"/>
                        </a:spcAft>
                      </a:pPr>
                      <a:r>
                        <a:rPr lang="ru-RU" sz="1200">
                          <a:effectLst/>
                          <a:latin typeface="Times New Roman" pitchFamily="18" charset="0"/>
                          <a:ea typeface="Times New Roman"/>
                          <a:cs typeface="Times New Roman" pitchFamily="18" charset="0"/>
                        </a:rPr>
                        <a:t>252</a:t>
                      </a:r>
                      <a:r>
                        <a:rPr lang="ru-RU" sz="1200" spc="-15">
                          <a:effectLst/>
                          <a:latin typeface="Times New Roman" pitchFamily="18" charset="0"/>
                          <a:ea typeface="Times New Roman"/>
                          <a:cs typeface="Times New Roman" pitchFamily="18" charset="0"/>
                        </a:rPr>
                        <a:t> </a:t>
                      </a:r>
                      <a:r>
                        <a:rPr lang="ru-RU" sz="1200">
                          <a:effectLst/>
                          <a:latin typeface="Times New Roman" pitchFamily="18" charset="0"/>
                          <a:ea typeface="Times New Roman"/>
                          <a:cs typeface="Times New Roman" pitchFamily="18" charset="0"/>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47320" algn="r">
                        <a:spcBef>
                          <a:spcPts val="665"/>
                        </a:spcBef>
                        <a:spcAft>
                          <a:spcPts val="0"/>
                        </a:spcAft>
                      </a:pPr>
                      <a:r>
                        <a:rPr lang="ru-RU" sz="1200">
                          <a:effectLst/>
                          <a:latin typeface="Times New Roman" pitchFamily="18" charset="0"/>
                          <a:ea typeface="Times New Roman"/>
                          <a:cs typeface="Times New Roman" pitchFamily="18" charset="0"/>
                        </a:rPr>
                        <a:t>252</a:t>
                      </a:r>
                      <a:r>
                        <a:rPr lang="ru-RU" sz="1200" spc="-15">
                          <a:effectLst/>
                          <a:latin typeface="Times New Roman" pitchFamily="18" charset="0"/>
                          <a:ea typeface="Times New Roman"/>
                          <a:cs typeface="Times New Roman" pitchFamily="18" charset="0"/>
                        </a:rPr>
                        <a:t> </a:t>
                      </a:r>
                      <a:r>
                        <a:rPr lang="ru-RU" sz="1200">
                          <a:effectLst/>
                          <a:latin typeface="Times New Roman" pitchFamily="18" charset="0"/>
                          <a:ea typeface="Times New Roman"/>
                          <a:cs typeface="Times New Roman" pitchFamily="18" charset="0"/>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515" marR="36830" algn="ctr">
                        <a:spcBef>
                          <a:spcPts val="665"/>
                        </a:spcBef>
                        <a:spcAft>
                          <a:spcPts val="0"/>
                        </a:spcAft>
                      </a:pPr>
                      <a:r>
                        <a:rPr lang="ru-RU" sz="1200">
                          <a:effectLst/>
                          <a:latin typeface="Times New Roman" pitchFamily="18" charset="0"/>
                          <a:ea typeface="Times New Roman"/>
                          <a:cs typeface="Times New Roman" pitchFamily="18" charset="0"/>
                        </a:rPr>
                        <a:t>252</a:t>
                      </a:r>
                      <a:r>
                        <a:rPr lang="ru-RU" sz="1200" spc="-15">
                          <a:effectLst/>
                          <a:latin typeface="Times New Roman" pitchFamily="18" charset="0"/>
                          <a:ea typeface="Times New Roman"/>
                          <a:cs typeface="Times New Roman" pitchFamily="18" charset="0"/>
                        </a:rPr>
                        <a:t> </a:t>
                      </a:r>
                      <a:r>
                        <a:rPr lang="ru-RU" sz="1200">
                          <a:effectLst/>
                          <a:latin typeface="Times New Roman" pitchFamily="18" charset="0"/>
                          <a:ea typeface="Times New Roman"/>
                          <a:cs typeface="Times New Roman" pitchFamily="18" charset="0"/>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48590" algn="r">
                        <a:spcBef>
                          <a:spcPts val="665"/>
                        </a:spcBef>
                        <a:spcAft>
                          <a:spcPts val="0"/>
                        </a:spcAft>
                      </a:pPr>
                      <a:r>
                        <a:rPr lang="ru-RU" sz="1200">
                          <a:effectLst/>
                          <a:latin typeface="Times New Roman" pitchFamily="18" charset="0"/>
                          <a:ea typeface="Times New Roman"/>
                          <a:cs typeface="Times New Roman" pitchFamily="18" charset="0"/>
                        </a:rPr>
                        <a:t>252</a:t>
                      </a:r>
                      <a:r>
                        <a:rPr lang="ru-RU" sz="1200" spc="-15">
                          <a:effectLst/>
                          <a:latin typeface="Times New Roman" pitchFamily="18" charset="0"/>
                          <a:ea typeface="Times New Roman"/>
                          <a:cs typeface="Times New Roman" pitchFamily="18" charset="0"/>
                        </a:rPr>
                        <a:t> </a:t>
                      </a:r>
                      <a:r>
                        <a:rPr lang="ru-RU" sz="1200">
                          <a:effectLst/>
                          <a:latin typeface="Times New Roman" pitchFamily="18" charset="0"/>
                          <a:ea typeface="Times New Roman"/>
                          <a:cs typeface="Times New Roman" pitchFamily="18" charset="0"/>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0" marR="116840" algn="ctr">
                        <a:spcBef>
                          <a:spcPts val="665"/>
                        </a:spcBef>
                        <a:spcAft>
                          <a:spcPts val="0"/>
                        </a:spcAft>
                      </a:pPr>
                      <a:r>
                        <a:rPr lang="ru-RU" sz="1200">
                          <a:effectLst/>
                          <a:latin typeface="Times New Roman" pitchFamily="18" charset="0"/>
                          <a:ea typeface="Times New Roman"/>
                          <a:cs typeface="Times New Roman" pitchFamily="18" charset="0"/>
                        </a:rPr>
                        <a:t>2</a:t>
                      </a:r>
                      <a:r>
                        <a:rPr lang="ru-RU" sz="1200" spc="-15">
                          <a:effectLst/>
                          <a:latin typeface="Times New Roman" pitchFamily="18" charset="0"/>
                          <a:ea typeface="Times New Roman"/>
                          <a:cs typeface="Times New Roman" pitchFamily="18" charset="0"/>
                        </a:rPr>
                        <a:t> </a:t>
                      </a:r>
                      <a:r>
                        <a:rPr lang="ru-RU" sz="1200">
                          <a:effectLst/>
                          <a:latin typeface="Times New Roman" pitchFamily="18" charset="0"/>
                          <a:ea typeface="Times New Roman"/>
                          <a:cs typeface="Times New Roman" pitchFamily="18" charset="0"/>
                        </a:rPr>
                        <a:t>520</a:t>
                      </a:r>
                      <a:r>
                        <a:rPr lang="ru-RU" sz="1200" spc="-10">
                          <a:effectLst/>
                          <a:latin typeface="Times New Roman" pitchFamily="18" charset="0"/>
                          <a:ea typeface="Times New Roman"/>
                          <a:cs typeface="Times New Roman" pitchFamily="18" charset="0"/>
                        </a:rPr>
                        <a:t> </a:t>
                      </a:r>
                      <a:r>
                        <a:rPr lang="ru-RU" sz="1200">
                          <a:effectLst/>
                          <a:latin typeface="Times New Roman" pitchFamily="18" charset="0"/>
                          <a:ea typeface="Times New Roman"/>
                          <a:cs typeface="Times New Roman" pitchFamily="18" charset="0"/>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126">
                <a:tc>
                  <a:txBody>
                    <a:bodyPr/>
                    <a:lstStyle/>
                    <a:p>
                      <a:pPr marL="83185" algn="l">
                        <a:spcBef>
                          <a:spcPts val="320"/>
                        </a:spcBef>
                        <a:spcAft>
                          <a:spcPts val="0"/>
                        </a:spcAft>
                      </a:pPr>
                      <a:r>
                        <a:rPr lang="ru-RU" sz="1200">
                          <a:effectLst/>
                          <a:latin typeface="Times New Roman" pitchFamily="18" charset="0"/>
                          <a:ea typeface="Times New Roman"/>
                          <a:cs typeface="Times New Roman" pitchFamily="18" charset="0"/>
                        </a:rPr>
                        <a:t>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algn="l">
                        <a:spcBef>
                          <a:spcPts val="320"/>
                        </a:spcBef>
                        <a:spcAft>
                          <a:spcPts val="0"/>
                        </a:spcAft>
                      </a:pPr>
                      <a:r>
                        <a:rPr lang="ru-RU" sz="1200" spc="-10">
                          <a:effectLst/>
                          <a:latin typeface="Times New Roman" pitchFamily="18" charset="0"/>
                          <a:ea typeface="Times New Roman"/>
                          <a:cs typeface="Times New Roman" pitchFamily="18" charset="0"/>
                        </a:rPr>
                        <a:t>Разливное</a:t>
                      </a:r>
                      <a:r>
                        <a:rPr lang="ru-RU" sz="1200" spc="-35">
                          <a:effectLst/>
                          <a:latin typeface="Times New Roman" pitchFamily="18" charset="0"/>
                          <a:ea typeface="Times New Roman"/>
                          <a:cs typeface="Times New Roman" pitchFamily="18" charset="0"/>
                        </a:rPr>
                        <a:t> </a:t>
                      </a:r>
                      <a:r>
                        <a:rPr lang="ru-RU" sz="1200" spc="-5">
                          <a:effectLst/>
                          <a:latin typeface="Times New Roman" pitchFamily="18" charset="0"/>
                          <a:ea typeface="Times New Roman"/>
                          <a:cs typeface="Times New Roman" pitchFamily="18" charset="0"/>
                        </a:rPr>
                        <a:t>молоко*</a:t>
                      </a:r>
                      <a:endParaRPr lang="ru-RU" sz="1200">
                        <a:effectLst/>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2075" marR="84455" algn="ctr">
                        <a:spcBef>
                          <a:spcPts val="320"/>
                        </a:spcBef>
                        <a:spcAft>
                          <a:spcPts val="0"/>
                        </a:spcAft>
                      </a:pPr>
                      <a:r>
                        <a:rPr lang="ru-RU" sz="1200">
                          <a:effectLst/>
                          <a:latin typeface="Times New Roman" pitchFamily="18" charset="0"/>
                          <a:ea typeface="Times New Roman"/>
                          <a:cs typeface="Times New Roman" pitchFamily="18" charset="0"/>
                        </a:rPr>
                        <a:t>л.</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marR="43815" algn="ctr">
                        <a:spcBef>
                          <a:spcPts val="320"/>
                        </a:spcBef>
                        <a:spcAft>
                          <a:spcPts val="0"/>
                        </a:spcAft>
                      </a:pPr>
                      <a:r>
                        <a:rPr lang="ru-RU" sz="1200">
                          <a:effectLst/>
                          <a:latin typeface="Times New Roman" pitchFamily="18" charset="0"/>
                          <a:ea typeface="Times New Roman"/>
                          <a:cs typeface="Times New Roman" pitchFamily="18" charset="0"/>
                        </a:rPr>
                        <a:t>589</a:t>
                      </a:r>
                      <a:r>
                        <a:rPr lang="ru-RU" sz="1200" spc="-15">
                          <a:effectLst/>
                          <a:latin typeface="Times New Roman" pitchFamily="18" charset="0"/>
                          <a:ea typeface="Times New Roman"/>
                          <a:cs typeface="Times New Roman" pitchFamily="18" charset="0"/>
                        </a:rPr>
                        <a:t> </a:t>
                      </a:r>
                      <a:r>
                        <a:rPr lang="ru-RU" sz="1200">
                          <a:effectLst/>
                          <a:latin typeface="Times New Roman" pitchFamily="18" charset="0"/>
                          <a:ea typeface="Times New Roman"/>
                          <a:cs typeface="Times New Roman" pitchFamily="18" charset="0"/>
                        </a:rPr>
                        <a:t>680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655" marR="21590" algn="ctr">
                        <a:spcBef>
                          <a:spcPts val="320"/>
                        </a:spcBef>
                        <a:spcAft>
                          <a:spcPts val="0"/>
                        </a:spcAft>
                      </a:pPr>
                      <a:r>
                        <a:rPr lang="ru-RU" sz="1200">
                          <a:effectLst/>
                          <a:latin typeface="Times New Roman" pitchFamily="18" charset="0"/>
                          <a:ea typeface="Times New Roman"/>
                          <a:cs typeface="Times New Roman" pitchFamily="18" charset="0"/>
                        </a:rPr>
                        <a:t>757</a:t>
                      </a:r>
                      <a:r>
                        <a:rPr lang="ru-RU" sz="1200" spc="-15">
                          <a:effectLst/>
                          <a:latin typeface="Times New Roman" pitchFamily="18" charset="0"/>
                          <a:ea typeface="Times New Roman"/>
                          <a:cs typeface="Times New Roman" pitchFamily="18" charset="0"/>
                        </a:rPr>
                        <a:t> </a:t>
                      </a:r>
                      <a:r>
                        <a:rPr lang="ru-RU" sz="1200">
                          <a:effectLst/>
                          <a:latin typeface="Times New Roman" pitchFamily="18" charset="0"/>
                          <a:ea typeface="Times New Roman"/>
                          <a:cs typeface="Times New Roman" pitchFamily="18" charset="0"/>
                        </a:rPr>
                        <a:t>037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5245" marR="41910" algn="ctr">
                        <a:spcBef>
                          <a:spcPts val="320"/>
                        </a:spcBef>
                        <a:spcAft>
                          <a:spcPts val="0"/>
                        </a:spcAft>
                      </a:pPr>
                      <a:r>
                        <a:rPr lang="ru-RU" sz="1200">
                          <a:effectLst/>
                          <a:latin typeface="Times New Roman" pitchFamily="18" charset="0"/>
                          <a:ea typeface="Times New Roman"/>
                          <a:cs typeface="Times New Roman" pitchFamily="18" charset="0"/>
                        </a:rPr>
                        <a:t>757</a:t>
                      </a:r>
                      <a:r>
                        <a:rPr lang="ru-RU" sz="1200" spc="-15">
                          <a:effectLst/>
                          <a:latin typeface="Times New Roman" pitchFamily="18" charset="0"/>
                          <a:ea typeface="Times New Roman"/>
                          <a:cs typeface="Times New Roman" pitchFamily="18" charset="0"/>
                        </a:rPr>
                        <a:t> </a:t>
                      </a:r>
                      <a:r>
                        <a:rPr lang="ru-RU" sz="1200">
                          <a:effectLst/>
                          <a:latin typeface="Times New Roman" pitchFamily="18" charset="0"/>
                          <a:ea typeface="Times New Roman"/>
                          <a:cs typeface="Times New Roman" pitchFamily="18" charset="0"/>
                        </a:rPr>
                        <a:t>037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49225" algn="r">
                        <a:spcBef>
                          <a:spcPts val="320"/>
                        </a:spcBef>
                        <a:spcAft>
                          <a:spcPts val="0"/>
                        </a:spcAft>
                      </a:pPr>
                      <a:r>
                        <a:rPr lang="ru-RU" sz="1200">
                          <a:effectLst/>
                          <a:latin typeface="Times New Roman" pitchFamily="18" charset="0"/>
                          <a:ea typeface="Times New Roman"/>
                          <a:cs typeface="Times New Roman" pitchFamily="18" charset="0"/>
                        </a:rPr>
                        <a:t>757</a:t>
                      </a:r>
                      <a:r>
                        <a:rPr lang="ru-RU" sz="1200" spc="-15">
                          <a:effectLst/>
                          <a:latin typeface="Times New Roman" pitchFamily="18" charset="0"/>
                          <a:ea typeface="Times New Roman"/>
                          <a:cs typeface="Times New Roman" pitchFamily="18" charset="0"/>
                        </a:rPr>
                        <a:t> </a:t>
                      </a:r>
                      <a:r>
                        <a:rPr lang="ru-RU" sz="1200">
                          <a:effectLst/>
                          <a:latin typeface="Times New Roman" pitchFamily="18" charset="0"/>
                          <a:ea typeface="Times New Roman"/>
                          <a:cs typeface="Times New Roman" pitchFamily="18" charset="0"/>
                        </a:rPr>
                        <a:t>037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4460" algn="l">
                        <a:spcBef>
                          <a:spcPts val="320"/>
                        </a:spcBef>
                        <a:spcAft>
                          <a:spcPts val="0"/>
                        </a:spcAft>
                      </a:pPr>
                      <a:r>
                        <a:rPr lang="ru-RU" sz="1200">
                          <a:effectLst/>
                          <a:latin typeface="Times New Roman" pitchFamily="18" charset="0"/>
                          <a:ea typeface="Times New Roman"/>
                          <a:cs typeface="Times New Roman" pitchFamily="18" charset="0"/>
                        </a:rPr>
                        <a:t>1</a:t>
                      </a:r>
                      <a:r>
                        <a:rPr lang="ru-RU" sz="1200" spc="-15">
                          <a:effectLst/>
                          <a:latin typeface="Times New Roman" pitchFamily="18" charset="0"/>
                          <a:ea typeface="Times New Roman"/>
                          <a:cs typeface="Times New Roman" pitchFamily="18" charset="0"/>
                        </a:rPr>
                        <a:t> </a:t>
                      </a:r>
                      <a:r>
                        <a:rPr lang="ru-RU" sz="1200">
                          <a:effectLst/>
                          <a:latin typeface="Times New Roman" pitchFamily="18" charset="0"/>
                          <a:ea typeface="Times New Roman"/>
                          <a:cs typeface="Times New Roman" pitchFamily="18" charset="0"/>
                        </a:rPr>
                        <a:t>162</a:t>
                      </a:r>
                      <a:r>
                        <a:rPr lang="ru-RU" sz="1200" spc="-10">
                          <a:effectLst/>
                          <a:latin typeface="Times New Roman" pitchFamily="18" charset="0"/>
                          <a:ea typeface="Times New Roman"/>
                          <a:cs typeface="Times New Roman" pitchFamily="18" charset="0"/>
                        </a:rPr>
                        <a:t> </a:t>
                      </a:r>
                      <a:r>
                        <a:rPr lang="ru-RU" sz="1200">
                          <a:effectLst/>
                          <a:latin typeface="Times New Roman" pitchFamily="18" charset="0"/>
                          <a:ea typeface="Times New Roman"/>
                          <a:cs typeface="Times New Roman" pitchFamily="18" charset="0"/>
                        </a:rPr>
                        <a:t>037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515" marR="41275" algn="ctr">
                        <a:spcBef>
                          <a:spcPts val="320"/>
                        </a:spcBef>
                        <a:spcAft>
                          <a:spcPts val="0"/>
                        </a:spcAft>
                      </a:pPr>
                      <a:r>
                        <a:rPr lang="ru-RU" sz="1200">
                          <a:effectLst/>
                          <a:latin typeface="Times New Roman" pitchFamily="18" charset="0"/>
                          <a:ea typeface="Times New Roman"/>
                          <a:cs typeface="Times New Roman" pitchFamily="18" charset="0"/>
                        </a:rPr>
                        <a:t>1</a:t>
                      </a:r>
                      <a:r>
                        <a:rPr lang="ru-RU" sz="1200" spc="-15">
                          <a:effectLst/>
                          <a:latin typeface="Times New Roman" pitchFamily="18" charset="0"/>
                          <a:ea typeface="Times New Roman"/>
                          <a:cs typeface="Times New Roman" pitchFamily="18" charset="0"/>
                        </a:rPr>
                        <a:t> </a:t>
                      </a:r>
                      <a:r>
                        <a:rPr lang="ru-RU" sz="1200">
                          <a:effectLst/>
                          <a:latin typeface="Times New Roman" pitchFamily="18" charset="0"/>
                          <a:ea typeface="Times New Roman"/>
                          <a:cs typeface="Times New Roman" pitchFamily="18" charset="0"/>
                        </a:rPr>
                        <a:t>566</a:t>
                      </a:r>
                      <a:r>
                        <a:rPr lang="ru-RU" sz="1200" spc="-10">
                          <a:effectLst/>
                          <a:latin typeface="Times New Roman" pitchFamily="18" charset="0"/>
                          <a:ea typeface="Times New Roman"/>
                          <a:cs typeface="Times New Roman" pitchFamily="18" charset="0"/>
                        </a:rPr>
                        <a:t> </a:t>
                      </a:r>
                      <a:r>
                        <a:rPr lang="ru-RU" sz="1200">
                          <a:effectLst/>
                          <a:latin typeface="Times New Roman" pitchFamily="18" charset="0"/>
                          <a:ea typeface="Times New Roman"/>
                          <a:cs typeface="Times New Roman" pitchFamily="18" charset="0"/>
                        </a:rPr>
                        <a:t>605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515" marR="40005" algn="ctr">
                        <a:spcBef>
                          <a:spcPts val="320"/>
                        </a:spcBef>
                        <a:spcAft>
                          <a:spcPts val="0"/>
                        </a:spcAft>
                      </a:pPr>
                      <a:r>
                        <a:rPr lang="ru-RU" sz="1200">
                          <a:effectLst/>
                          <a:latin typeface="Times New Roman" pitchFamily="18" charset="0"/>
                          <a:ea typeface="Times New Roman"/>
                          <a:cs typeface="Times New Roman" pitchFamily="18" charset="0"/>
                        </a:rPr>
                        <a:t>2</a:t>
                      </a:r>
                      <a:r>
                        <a:rPr lang="ru-RU" sz="1200" spc="-15">
                          <a:effectLst/>
                          <a:latin typeface="Times New Roman" pitchFamily="18" charset="0"/>
                          <a:ea typeface="Times New Roman"/>
                          <a:cs typeface="Times New Roman" pitchFamily="18" charset="0"/>
                        </a:rPr>
                        <a:t> </a:t>
                      </a:r>
                      <a:r>
                        <a:rPr lang="ru-RU" sz="1200">
                          <a:effectLst/>
                          <a:latin typeface="Times New Roman" pitchFamily="18" charset="0"/>
                          <a:ea typeface="Times New Roman"/>
                          <a:cs typeface="Times New Roman" pitchFamily="18" charset="0"/>
                        </a:rPr>
                        <a:t>060</a:t>
                      </a:r>
                      <a:r>
                        <a:rPr lang="ru-RU" sz="1200" spc="-10">
                          <a:effectLst/>
                          <a:latin typeface="Times New Roman" pitchFamily="18" charset="0"/>
                          <a:ea typeface="Times New Roman"/>
                          <a:cs typeface="Times New Roman" pitchFamily="18" charset="0"/>
                        </a:rPr>
                        <a:t> </a:t>
                      </a:r>
                      <a:r>
                        <a:rPr lang="ru-RU" sz="1200">
                          <a:effectLst/>
                          <a:latin typeface="Times New Roman" pitchFamily="18" charset="0"/>
                          <a:ea typeface="Times New Roman"/>
                          <a:cs typeface="Times New Roman" pitchFamily="18" charset="0"/>
                        </a:rPr>
                        <a:t>273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0" algn="r">
                        <a:spcBef>
                          <a:spcPts val="320"/>
                        </a:spcBef>
                        <a:spcAft>
                          <a:spcPts val="0"/>
                        </a:spcAft>
                      </a:pPr>
                      <a:r>
                        <a:rPr lang="ru-RU" sz="1200">
                          <a:effectLst/>
                          <a:latin typeface="Times New Roman" pitchFamily="18" charset="0"/>
                          <a:ea typeface="Times New Roman"/>
                          <a:cs typeface="Times New Roman" pitchFamily="18" charset="0"/>
                        </a:rPr>
                        <a:t>2</a:t>
                      </a:r>
                      <a:r>
                        <a:rPr lang="ru-RU" sz="1200" spc="-15">
                          <a:effectLst/>
                          <a:latin typeface="Times New Roman" pitchFamily="18" charset="0"/>
                          <a:ea typeface="Times New Roman"/>
                          <a:cs typeface="Times New Roman" pitchFamily="18" charset="0"/>
                        </a:rPr>
                        <a:t> </a:t>
                      </a:r>
                      <a:r>
                        <a:rPr lang="ru-RU" sz="1200">
                          <a:effectLst/>
                          <a:latin typeface="Times New Roman" pitchFamily="18" charset="0"/>
                          <a:ea typeface="Times New Roman"/>
                          <a:cs typeface="Times New Roman" pitchFamily="18" charset="0"/>
                        </a:rPr>
                        <a:t>666</a:t>
                      </a:r>
                      <a:r>
                        <a:rPr lang="ru-RU" sz="1200" spc="-10">
                          <a:effectLst/>
                          <a:latin typeface="Times New Roman" pitchFamily="18" charset="0"/>
                          <a:ea typeface="Times New Roman"/>
                          <a:cs typeface="Times New Roman" pitchFamily="18" charset="0"/>
                        </a:rPr>
                        <a:t> </a:t>
                      </a:r>
                      <a:r>
                        <a:rPr lang="ru-RU" sz="1200">
                          <a:effectLst/>
                          <a:latin typeface="Times New Roman" pitchFamily="18" charset="0"/>
                          <a:ea typeface="Times New Roman"/>
                          <a:cs typeface="Times New Roman" pitchFamily="18" charset="0"/>
                        </a:rPr>
                        <a:t>070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515" marR="38735" algn="ctr">
                        <a:spcBef>
                          <a:spcPts val="320"/>
                        </a:spcBef>
                        <a:spcAft>
                          <a:spcPts val="0"/>
                        </a:spcAft>
                      </a:pPr>
                      <a:r>
                        <a:rPr lang="ru-RU" sz="1200">
                          <a:effectLst/>
                          <a:latin typeface="Times New Roman" pitchFamily="18" charset="0"/>
                          <a:ea typeface="Times New Roman"/>
                          <a:cs typeface="Times New Roman" pitchFamily="18" charset="0"/>
                        </a:rPr>
                        <a:t>3</a:t>
                      </a:r>
                      <a:r>
                        <a:rPr lang="ru-RU" sz="1200" spc="-15">
                          <a:effectLst/>
                          <a:latin typeface="Times New Roman" pitchFamily="18" charset="0"/>
                          <a:ea typeface="Times New Roman"/>
                          <a:cs typeface="Times New Roman" pitchFamily="18" charset="0"/>
                        </a:rPr>
                        <a:t> </a:t>
                      </a:r>
                      <a:r>
                        <a:rPr lang="ru-RU" sz="1200">
                          <a:effectLst/>
                          <a:latin typeface="Times New Roman" pitchFamily="18" charset="0"/>
                          <a:ea typeface="Times New Roman"/>
                          <a:cs typeface="Times New Roman" pitchFamily="18" charset="0"/>
                        </a:rPr>
                        <a:t>422</a:t>
                      </a:r>
                      <a:r>
                        <a:rPr lang="ru-RU" sz="1200" spc="-10">
                          <a:effectLst/>
                          <a:latin typeface="Times New Roman" pitchFamily="18" charset="0"/>
                          <a:ea typeface="Times New Roman"/>
                          <a:cs typeface="Times New Roman" pitchFamily="18" charset="0"/>
                        </a:rPr>
                        <a:t> </a:t>
                      </a:r>
                      <a:r>
                        <a:rPr lang="ru-RU" sz="1200">
                          <a:effectLst/>
                          <a:latin typeface="Times New Roman" pitchFamily="18" charset="0"/>
                          <a:ea typeface="Times New Roman"/>
                          <a:cs typeface="Times New Roman" pitchFamily="18" charset="0"/>
                        </a:rPr>
                        <a:t>522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9220" algn="r">
                        <a:spcBef>
                          <a:spcPts val="320"/>
                        </a:spcBef>
                        <a:spcAft>
                          <a:spcPts val="0"/>
                        </a:spcAft>
                      </a:pPr>
                      <a:r>
                        <a:rPr lang="ru-RU" sz="1200">
                          <a:effectLst/>
                          <a:latin typeface="Times New Roman" pitchFamily="18" charset="0"/>
                          <a:ea typeface="Times New Roman"/>
                          <a:cs typeface="Times New Roman" pitchFamily="18" charset="0"/>
                        </a:rPr>
                        <a:t>4</a:t>
                      </a:r>
                      <a:r>
                        <a:rPr lang="ru-RU" sz="1200" spc="-15">
                          <a:effectLst/>
                          <a:latin typeface="Times New Roman" pitchFamily="18" charset="0"/>
                          <a:ea typeface="Times New Roman"/>
                          <a:cs typeface="Times New Roman" pitchFamily="18" charset="0"/>
                        </a:rPr>
                        <a:t> </a:t>
                      </a:r>
                      <a:r>
                        <a:rPr lang="ru-RU" sz="1200">
                          <a:effectLst/>
                          <a:latin typeface="Times New Roman" pitchFamily="18" charset="0"/>
                          <a:ea typeface="Times New Roman"/>
                          <a:cs typeface="Times New Roman" pitchFamily="18" charset="0"/>
                        </a:rPr>
                        <a:t>374</a:t>
                      </a:r>
                      <a:r>
                        <a:rPr lang="ru-RU" sz="1200" spc="-10">
                          <a:effectLst/>
                          <a:latin typeface="Times New Roman" pitchFamily="18" charset="0"/>
                          <a:ea typeface="Times New Roman"/>
                          <a:cs typeface="Times New Roman" pitchFamily="18" charset="0"/>
                        </a:rPr>
                        <a:t> </a:t>
                      </a:r>
                      <a:r>
                        <a:rPr lang="ru-RU" sz="1200">
                          <a:effectLst/>
                          <a:latin typeface="Times New Roman" pitchFamily="18" charset="0"/>
                          <a:ea typeface="Times New Roman"/>
                          <a:cs typeface="Times New Roman" pitchFamily="18" charset="0"/>
                        </a:rPr>
                        <a:t>044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4620" marR="116840" algn="ctr">
                        <a:spcBef>
                          <a:spcPts val="320"/>
                        </a:spcBef>
                        <a:spcAft>
                          <a:spcPts val="0"/>
                        </a:spcAft>
                      </a:pPr>
                      <a:r>
                        <a:rPr lang="ru-RU" sz="1200">
                          <a:effectLst/>
                          <a:latin typeface="Times New Roman" pitchFamily="18" charset="0"/>
                          <a:ea typeface="Times New Roman"/>
                          <a:cs typeface="Times New Roman" pitchFamily="18" charset="0"/>
                        </a:rPr>
                        <a:t>18</a:t>
                      </a:r>
                      <a:r>
                        <a:rPr lang="ru-RU" sz="1200" spc="-15">
                          <a:effectLst/>
                          <a:latin typeface="Times New Roman" pitchFamily="18" charset="0"/>
                          <a:ea typeface="Times New Roman"/>
                          <a:cs typeface="Times New Roman" pitchFamily="18" charset="0"/>
                        </a:rPr>
                        <a:t> </a:t>
                      </a:r>
                      <a:r>
                        <a:rPr lang="ru-RU" sz="1200">
                          <a:effectLst/>
                          <a:latin typeface="Times New Roman" pitchFamily="18" charset="0"/>
                          <a:ea typeface="Times New Roman"/>
                          <a:cs typeface="Times New Roman" pitchFamily="18" charset="0"/>
                        </a:rPr>
                        <a:t>112</a:t>
                      </a:r>
                      <a:r>
                        <a:rPr lang="ru-RU" sz="1200" spc="-10">
                          <a:effectLst/>
                          <a:latin typeface="Times New Roman" pitchFamily="18" charset="0"/>
                          <a:ea typeface="Times New Roman"/>
                          <a:cs typeface="Times New Roman" pitchFamily="18" charset="0"/>
                        </a:rPr>
                        <a:t> </a:t>
                      </a:r>
                      <a:r>
                        <a:rPr lang="ru-RU" sz="1200">
                          <a:effectLst/>
                          <a:latin typeface="Times New Roman" pitchFamily="18" charset="0"/>
                          <a:ea typeface="Times New Roman"/>
                          <a:cs typeface="Times New Roman" pitchFamily="18" charset="0"/>
                        </a:rPr>
                        <a:t>341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563">
                <a:tc>
                  <a:txBody>
                    <a:bodyPr/>
                    <a:lstStyle/>
                    <a:p>
                      <a:pPr marL="83185" algn="l">
                        <a:spcBef>
                          <a:spcPts val="320"/>
                        </a:spcBef>
                        <a:spcAft>
                          <a:spcPts val="0"/>
                        </a:spcAft>
                      </a:pPr>
                      <a:r>
                        <a:rPr lang="ru-RU" sz="1200">
                          <a:effectLst/>
                          <a:latin typeface="Times New Roman" pitchFamily="18" charset="0"/>
                          <a:ea typeface="Times New Roman"/>
                          <a:cs typeface="Times New Roman" pitchFamily="18" charset="0"/>
                        </a:rPr>
                        <a:t>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algn="l">
                        <a:spcBef>
                          <a:spcPts val="320"/>
                        </a:spcBef>
                        <a:spcAft>
                          <a:spcPts val="0"/>
                        </a:spcAft>
                      </a:pPr>
                      <a:r>
                        <a:rPr lang="ru-RU" sz="1200">
                          <a:effectLst/>
                          <a:latin typeface="Times New Roman" pitchFamily="18" charset="0"/>
                          <a:ea typeface="Times New Roman"/>
                          <a:cs typeface="Times New Roman" pitchFamily="18" charset="0"/>
                        </a:rPr>
                        <a:t>Кефир</a:t>
                      </a:r>
                      <a:r>
                        <a:rPr lang="ru-RU" sz="1200" spc="-45">
                          <a:effectLst/>
                          <a:latin typeface="Times New Roman" pitchFamily="18" charset="0"/>
                          <a:ea typeface="Times New Roman"/>
                          <a:cs typeface="Times New Roman" pitchFamily="18" charset="0"/>
                        </a:rPr>
                        <a:t> </a:t>
                      </a:r>
                      <a:r>
                        <a:rPr lang="ru-RU" sz="1200">
                          <a:effectLst/>
                          <a:latin typeface="Times New Roman" pitchFamily="18" charset="0"/>
                          <a:ea typeface="Times New Roman"/>
                          <a:cs typeface="Times New Roman" pitchFamily="18" charset="0"/>
                        </a:rPr>
                        <a:t>(3,2%)*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2075" marR="84455" algn="ctr">
                        <a:spcBef>
                          <a:spcPts val="320"/>
                        </a:spcBef>
                        <a:spcAft>
                          <a:spcPts val="0"/>
                        </a:spcAft>
                      </a:pPr>
                      <a:r>
                        <a:rPr lang="ru-RU" sz="1200">
                          <a:effectLst/>
                          <a:latin typeface="Times New Roman" pitchFamily="18" charset="0"/>
                          <a:ea typeface="Times New Roman"/>
                          <a:cs typeface="Times New Roman" pitchFamily="18" charset="0"/>
                        </a:rPr>
                        <a:t>л.</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marR="45720" algn="ctr">
                        <a:spcBef>
                          <a:spcPts val="320"/>
                        </a:spcBef>
                        <a:spcAft>
                          <a:spcPts val="0"/>
                        </a:spcAft>
                      </a:pPr>
                      <a:r>
                        <a:rPr lang="ru-RU" sz="1200">
                          <a:effectLst/>
                          <a:latin typeface="Times New Roman" pitchFamily="18" charset="0"/>
                          <a:ea typeface="Times New Roman"/>
                          <a:cs typeface="Times New Roman" pitchFamily="18" charset="0"/>
                        </a:rPr>
                        <a:t>75</a:t>
                      </a:r>
                      <a:r>
                        <a:rPr lang="ru-RU" sz="1200" spc="-15">
                          <a:effectLst/>
                          <a:latin typeface="Times New Roman" pitchFamily="18" charset="0"/>
                          <a:ea typeface="Times New Roman"/>
                          <a:cs typeface="Times New Roman" pitchFamily="18" charset="0"/>
                        </a:rPr>
                        <a:t> </a:t>
                      </a:r>
                      <a:r>
                        <a:rPr lang="ru-RU" sz="1200">
                          <a:effectLst/>
                          <a:latin typeface="Times New Roman" pitchFamily="18" charset="0"/>
                          <a:ea typeface="Times New Roman"/>
                          <a:cs typeface="Times New Roman" pitchFamily="18" charset="0"/>
                        </a:rPr>
                        <a:t>600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655" marR="22860" algn="ctr">
                        <a:spcBef>
                          <a:spcPts val="320"/>
                        </a:spcBef>
                        <a:spcAft>
                          <a:spcPts val="0"/>
                        </a:spcAft>
                      </a:pPr>
                      <a:r>
                        <a:rPr lang="ru-RU" sz="1200">
                          <a:effectLst/>
                          <a:latin typeface="Times New Roman" pitchFamily="18" charset="0"/>
                          <a:ea typeface="Times New Roman"/>
                          <a:cs typeface="Times New Roman" pitchFamily="18" charset="0"/>
                        </a:rPr>
                        <a:t>75</a:t>
                      </a:r>
                      <a:r>
                        <a:rPr lang="ru-RU" sz="1200" spc="-15">
                          <a:effectLst/>
                          <a:latin typeface="Times New Roman" pitchFamily="18" charset="0"/>
                          <a:ea typeface="Times New Roman"/>
                          <a:cs typeface="Times New Roman" pitchFamily="18" charset="0"/>
                        </a:rPr>
                        <a:t> </a:t>
                      </a:r>
                      <a:r>
                        <a:rPr lang="ru-RU" sz="1200">
                          <a:effectLst/>
                          <a:latin typeface="Times New Roman" pitchFamily="18" charset="0"/>
                          <a:ea typeface="Times New Roman"/>
                          <a:cs typeface="Times New Roman" pitchFamily="18" charset="0"/>
                        </a:rPr>
                        <a:t>600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marR="41910" algn="ctr">
                        <a:spcBef>
                          <a:spcPts val="320"/>
                        </a:spcBef>
                        <a:spcAft>
                          <a:spcPts val="0"/>
                        </a:spcAft>
                      </a:pPr>
                      <a:r>
                        <a:rPr lang="ru-RU" sz="1200">
                          <a:effectLst/>
                          <a:latin typeface="Times New Roman" pitchFamily="18" charset="0"/>
                          <a:ea typeface="Times New Roman"/>
                          <a:cs typeface="Times New Roman" pitchFamily="18" charset="0"/>
                        </a:rPr>
                        <a:t>75</a:t>
                      </a:r>
                      <a:r>
                        <a:rPr lang="ru-RU" sz="1200" spc="-15">
                          <a:effectLst/>
                          <a:latin typeface="Times New Roman" pitchFamily="18" charset="0"/>
                          <a:ea typeface="Times New Roman"/>
                          <a:cs typeface="Times New Roman" pitchFamily="18" charset="0"/>
                        </a:rPr>
                        <a:t> </a:t>
                      </a:r>
                      <a:r>
                        <a:rPr lang="ru-RU" sz="1200">
                          <a:effectLst/>
                          <a:latin typeface="Times New Roman" pitchFamily="18" charset="0"/>
                          <a:ea typeface="Times New Roman"/>
                          <a:cs typeface="Times New Roman" pitchFamily="18" charset="0"/>
                        </a:rPr>
                        <a:t>600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1135" algn="l">
                        <a:spcBef>
                          <a:spcPts val="320"/>
                        </a:spcBef>
                        <a:spcAft>
                          <a:spcPts val="0"/>
                        </a:spcAft>
                      </a:pPr>
                      <a:r>
                        <a:rPr lang="ru-RU" sz="1200">
                          <a:effectLst/>
                          <a:latin typeface="Times New Roman" pitchFamily="18" charset="0"/>
                          <a:ea typeface="Times New Roman"/>
                          <a:cs typeface="Times New Roman" pitchFamily="18" charset="0"/>
                        </a:rPr>
                        <a:t>75</a:t>
                      </a:r>
                      <a:r>
                        <a:rPr lang="ru-RU" sz="1200" spc="-15">
                          <a:effectLst/>
                          <a:latin typeface="Times New Roman" pitchFamily="18" charset="0"/>
                          <a:ea typeface="Times New Roman"/>
                          <a:cs typeface="Times New Roman" pitchFamily="18" charset="0"/>
                        </a:rPr>
                        <a:t> </a:t>
                      </a:r>
                      <a:r>
                        <a:rPr lang="ru-RU" sz="1200">
                          <a:effectLst/>
                          <a:latin typeface="Times New Roman" pitchFamily="18" charset="0"/>
                          <a:ea typeface="Times New Roman"/>
                          <a:cs typeface="Times New Roman" pitchFamily="18" charset="0"/>
                        </a:rPr>
                        <a:t>600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1770" algn="l">
                        <a:spcBef>
                          <a:spcPts val="320"/>
                        </a:spcBef>
                        <a:spcAft>
                          <a:spcPts val="0"/>
                        </a:spcAft>
                      </a:pPr>
                      <a:r>
                        <a:rPr lang="ru-RU" sz="1200">
                          <a:effectLst/>
                          <a:latin typeface="Times New Roman" pitchFamily="18" charset="0"/>
                          <a:ea typeface="Times New Roman"/>
                          <a:cs typeface="Times New Roman" pitchFamily="18" charset="0"/>
                        </a:rPr>
                        <a:t>75</a:t>
                      </a:r>
                      <a:r>
                        <a:rPr lang="ru-RU" sz="1200" spc="-15">
                          <a:effectLst/>
                          <a:latin typeface="Times New Roman" pitchFamily="18" charset="0"/>
                          <a:ea typeface="Times New Roman"/>
                          <a:cs typeface="Times New Roman" pitchFamily="18" charset="0"/>
                        </a:rPr>
                        <a:t> </a:t>
                      </a:r>
                      <a:r>
                        <a:rPr lang="ru-RU" sz="1200">
                          <a:effectLst/>
                          <a:latin typeface="Times New Roman" pitchFamily="18" charset="0"/>
                          <a:ea typeface="Times New Roman"/>
                          <a:cs typeface="Times New Roman" pitchFamily="18" charset="0"/>
                        </a:rPr>
                        <a:t>600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515" marR="41275" algn="ctr">
                        <a:spcBef>
                          <a:spcPts val="320"/>
                        </a:spcBef>
                        <a:spcAft>
                          <a:spcPts val="0"/>
                        </a:spcAft>
                      </a:pPr>
                      <a:r>
                        <a:rPr lang="ru-RU" sz="1200">
                          <a:effectLst/>
                          <a:latin typeface="Times New Roman" pitchFamily="18" charset="0"/>
                          <a:ea typeface="Times New Roman"/>
                          <a:cs typeface="Times New Roman" pitchFamily="18" charset="0"/>
                        </a:rPr>
                        <a:t>75</a:t>
                      </a:r>
                      <a:r>
                        <a:rPr lang="ru-RU" sz="1200" spc="-15">
                          <a:effectLst/>
                          <a:latin typeface="Times New Roman" pitchFamily="18" charset="0"/>
                          <a:ea typeface="Times New Roman"/>
                          <a:cs typeface="Times New Roman" pitchFamily="18" charset="0"/>
                        </a:rPr>
                        <a:t> </a:t>
                      </a:r>
                      <a:r>
                        <a:rPr lang="ru-RU" sz="1200">
                          <a:effectLst/>
                          <a:latin typeface="Times New Roman" pitchFamily="18" charset="0"/>
                          <a:ea typeface="Times New Roman"/>
                          <a:cs typeface="Times New Roman" pitchFamily="18" charset="0"/>
                        </a:rPr>
                        <a:t>600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515" marR="40005" algn="ctr">
                        <a:spcBef>
                          <a:spcPts val="320"/>
                        </a:spcBef>
                        <a:spcAft>
                          <a:spcPts val="0"/>
                        </a:spcAft>
                      </a:pPr>
                      <a:r>
                        <a:rPr lang="ru-RU" sz="1200">
                          <a:effectLst/>
                          <a:latin typeface="Times New Roman" pitchFamily="18" charset="0"/>
                          <a:ea typeface="Times New Roman"/>
                          <a:cs typeface="Times New Roman" pitchFamily="18" charset="0"/>
                        </a:rPr>
                        <a:t>75</a:t>
                      </a:r>
                      <a:r>
                        <a:rPr lang="ru-RU" sz="1200" spc="-15">
                          <a:effectLst/>
                          <a:latin typeface="Times New Roman" pitchFamily="18" charset="0"/>
                          <a:ea typeface="Times New Roman"/>
                          <a:cs typeface="Times New Roman" pitchFamily="18" charset="0"/>
                        </a:rPr>
                        <a:t> </a:t>
                      </a:r>
                      <a:r>
                        <a:rPr lang="ru-RU" sz="1200">
                          <a:effectLst/>
                          <a:latin typeface="Times New Roman" pitchFamily="18" charset="0"/>
                          <a:ea typeface="Times New Roman"/>
                          <a:cs typeface="Times New Roman" pitchFamily="18" charset="0"/>
                        </a:rPr>
                        <a:t>600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5260" algn="r">
                        <a:spcBef>
                          <a:spcPts val="320"/>
                        </a:spcBef>
                        <a:spcAft>
                          <a:spcPts val="0"/>
                        </a:spcAft>
                      </a:pPr>
                      <a:r>
                        <a:rPr lang="ru-RU" sz="1200">
                          <a:effectLst/>
                          <a:latin typeface="Times New Roman" pitchFamily="18" charset="0"/>
                          <a:ea typeface="Times New Roman"/>
                          <a:cs typeface="Times New Roman" pitchFamily="18" charset="0"/>
                        </a:rPr>
                        <a:t>75</a:t>
                      </a:r>
                      <a:r>
                        <a:rPr lang="ru-RU" sz="1200" spc="-15">
                          <a:effectLst/>
                          <a:latin typeface="Times New Roman" pitchFamily="18" charset="0"/>
                          <a:ea typeface="Times New Roman"/>
                          <a:cs typeface="Times New Roman" pitchFamily="18" charset="0"/>
                        </a:rPr>
                        <a:t> </a:t>
                      </a:r>
                      <a:r>
                        <a:rPr lang="ru-RU" sz="1200">
                          <a:effectLst/>
                          <a:latin typeface="Times New Roman" pitchFamily="18" charset="0"/>
                          <a:ea typeface="Times New Roman"/>
                          <a:cs typeface="Times New Roman" pitchFamily="18" charset="0"/>
                        </a:rPr>
                        <a:t>600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515" marR="38735" algn="ctr">
                        <a:spcBef>
                          <a:spcPts val="320"/>
                        </a:spcBef>
                        <a:spcAft>
                          <a:spcPts val="0"/>
                        </a:spcAft>
                      </a:pPr>
                      <a:r>
                        <a:rPr lang="ru-RU" sz="1200">
                          <a:effectLst/>
                          <a:latin typeface="Times New Roman" pitchFamily="18" charset="0"/>
                          <a:ea typeface="Times New Roman"/>
                          <a:cs typeface="Times New Roman" pitchFamily="18" charset="0"/>
                        </a:rPr>
                        <a:t>75</a:t>
                      </a:r>
                      <a:r>
                        <a:rPr lang="ru-RU" sz="1200" spc="-15">
                          <a:effectLst/>
                          <a:latin typeface="Times New Roman" pitchFamily="18" charset="0"/>
                          <a:ea typeface="Times New Roman"/>
                          <a:cs typeface="Times New Roman" pitchFamily="18" charset="0"/>
                        </a:rPr>
                        <a:t> </a:t>
                      </a:r>
                      <a:r>
                        <a:rPr lang="ru-RU" sz="1200">
                          <a:effectLst/>
                          <a:latin typeface="Times New Roman" pitchFamily="18" charset="0"/>
                          <a:ea typeface="Times New Roman"/>
                          <a:cs typeface="Times New Roman" pitchFamily="18" charset="0"/>
                        </a:rPr>
                        <a:t>600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4310" algn="l">
                        <a:spcBef>
                          <a:spcPts val="320"/>
                        </a:spcBef>
                        <a:spcAft>
                          <a:spcPts val="0"/>
                        </a:spcAft>
                      </a:pPr>
                      <a:r>
                        <a:rPr lang="ru-RU" sz="1200">
                          <a:effectLst/>
                          <a:latin typeface="Times New Roman" pitchFamily="18" charset="0"/>
                          <a:ea typeface="Times New Roman"/>
                          <a:cs typeface="Times New Roman" pitchFamily="18" charset="0"/>
                        </a:rPr>
                        <a:t>75</a:t>
                      </a:r>
                      <a:r>
                        <a:rPr lang="ru-RU" sz="1200" spc="-15">
                          <a:effectLst/>
                          <a:latin typeface="Times New Roman" pitchFamily="18" charset="0"/>
                          <a:ea typeface="Times New Roman"/>
                          <a:cs typeface="Times New Roman" pitchFamily="18" charset="0"/>
                        </a:rPr>
                        <a:t> </a:t>
                      </a:r>
                      <a:r>
                        <a:rPr lang="ru-RU" sz="1200">
                          <a:effectLst/>
                          <a:latin typeface="Times New Roman" pitchFamily="18" charset="0"/>
                          <a:ea typeface="Times New Roman"/>
                          <a:cs typeface="Times New Roman" pitchFamily="18" charset="0"/>
                        </a:rPr>
                        <a:t>600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4620" marR="116840" algn="ctr">
                        <a:spcBef>
                          <a:spcPts val="320"/>
                        </a:spcBef>
                        <a:spcAft>
                          <a:spcPts val="0"/>
                        </a:spcAft>
                      </a:pPr>
                      <a:r>
                        <a:rPr lang="ru-RU" sz="1200">
                          <a:effectLst/>
                          <a:latin typeface="Times New Roman" pitchFamily="18" charset="0"/>
                          <a:ea typeface="Times New Roman"/>
                          <a:cs typeface="Times New Roman" pitchFamily="18" charset="0"/>
                        </a:rPr>
                        <a:t>756</a:t>
                      </a:r>
                      <a:r>
                        <a:rPr lang="ru-RU" sz="1200" spc="-15">
                          <a:effectLst/>
                          <a:latin typeface="Times New Roman" pitchFamily="18" charset="0"/>
                          <a:ea typeface="Times New Roman"/>
                          <a:cs typeface="Times New Roman" pitchFamily="18" charset="0"/>
                        </a:rPr>
                        <a:t> </a:t>
                      </a:r>
                      <a:r>
                        <a:rPr lang="ru-RU" sz="1200">
                          <a:effectLst/>
                          <a:latin typeface="Times New Roman" pitchFamily="18" charset="0"/>
                          <a:ea typeface="Times New Roman"/>
                          <a:cs typeface="Times New Roman" pitchFamily="18" charset="0"/>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563">
                <a:tc gridSpan="14">
                  <a:txBody>
                    <a:bodyPr/>
                    <a:lstStyle/>
                    <a:p>
                      <a:pPr algn="l">
                        <a:spcAft>
                          <a:spcPts val="0"/>
                        </a:spcAft>
                      </a:pPr>
                      <a:r>
                        <a:rPr lang="ru-RU" sz="1200">
                          <a:effectLst/>
                          <a:latin typeface="Times New Roman" pitchFamily="18" charset="0"/>
                          <a:ea typeface="Times New Roman"/>
                          <a:cs typeface="Times New Roman"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79126">
                <a:tc gridSpan="3">
                  <a:txBody>
                    <a:bodyPr/>
                    <a:lstStyle/>
                    <a:p>
                      <a:pPr marL="800735" marR="792480" algn="ctr">
                        <a:spcBef>
                          <a:spcPts val="285"/>
                        </a:spcBef>
                        <a:spcAft>
                          <a:spcPts val="0"/>
                        </a:spcAft>
                      </a:pPr>
                      <a:r>
                        <a:rPr lang="ru-RU" sz="1200" b="1" dirty="0">
                          <a:effectLst/>
                          <a:latin typeface="Times New Roman" pitchFamily="18" charset="0"/>
                          <a:ea typeface="Times New Roman"/>
                          <a:cs typeface="Times New Roman" pitchFamily="18" charset="0"/>
                        </a:rPr>
                        <a:t>ИТОГО:</a:t>
                      </a:r>
                      <a:endParaRPr lang="ru-RU" sz="1200" dirty="0">
                        <a:effectLst/>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hMerge="1">
                  <a:txBody>
                    <a:bodyPr/>
                    <a:lstStyle/>
                    <a:p>
                      <a:endParaRPr lang="ru-RU"/>
                    </a:p>
                  </a:txBody>
                  <a:tcPr/>
                </a:tc>
                <a:tc hMerge="1">
                  <a:txBody>
                    <a:bodyPr/>
                    <a:lstStyle/>
                    <a:p>
                      <a:endParaRPr lang="ru-RU"/>
                    </a:p>
                  </a:txBody>
                  <a:tcPr/>
                </a:tc>
                <a:tc>
                  <a:txBody>
                    <a:bodyPr/>
                    <a:lstStyle/>
                    <a:p>
                      <a:pPr marL="53975" marR="43815" algn="ctr">
                        <a:spcBef>
                          <a:spcPts val="330"/>
                        </a:spcBef>
                        <a:spcAft>
                          <a:spcPts val="0"/>
                        </a:spcAft>
                      </a:pPr>
                      <a:r>
                        <a:rPr lang="ru-RU" sz="1200" b="1">
                          <a:effectLst/>
                          <a:latin typeface="Times New Roman" pitchFamily="18" charset="0"/>
                          <a:ea typeface="Times New Roman"/>
                          <a:cs typeface="Times New Roman" pitchFamily="18" charset="0"/>
                        </a:rPr>
                        <a:t>917</a:t>
                      </a:r>
                      <a:r>
                        <a:rPr lang="ru-RU" sz="1200" b="1" spc="-15">
                          <a:effectLst/>
                          <a:latin typeface="Times New Roman" pitchFamily="18" charset="0"/>
                          <a:ea typeface="Times New Roman"/>
                          <a:cs typeface="Times New Roman" pitchFamily="18" charset="0"/>
                        </a:rPr>
                        <a:t> </a:t>
                      </a:r>
                      <a:r>
                        <a:rPr lang="ru-RU" sz="1200" b="1">
                          <a:effectLst/>
                          <a:latin typeface="Times New Roman" pitchFamily="18" charset="0"/>
                          <a:ea typeface="Times New Roman"/>
                          <a:cs typeface="Times New Roman" pitchFamily="18" charset="0"/>
                        </a:rPr>
                        <a:t>280</a:t>
                      </a:r>
                      <a:endParaRPr lang="ru-RU" sz="1200">
                        <a:effectLst/>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33655" marR="22860" algn="ctr">
                        <a:spcBef>
                          <a:spcPts val="330"/>
                        </a:spcBef>
                        <a:spcAft>
                          <a:spcPts val="0"/>
                        </a:spcAft>
                      </a:pPr>
                      <a:r>
                        <a:rPr lang="ru-RU" sz="1200" b="1">
                          <a:effectLst/>
                          <a:latin typeface="Times New Roman" pitchFamily="18" charset="0"/>
                          <a:ea typeface="Times New Roman"/>
                          <a:cs typeface="Times New Roman" pitchFamily="18" charset="0"/>
                        </a:rPr>
                        <a:t>1</a:t>
                      </a:r>
                      <a:r>
                        <a:rPr lang="ru-RU" sz="1200" b="1" spc="-15">
                          <a:effectLst/>
                          <a:latin typeface="Times New Roman" pitchFamily="18" charset="0"/>
                          <a:ea typeface="Times New Roman"/>
                          <a:cs typeface="Times New Roman" pitchFamily="18" charset="0"/>
                        </a:rPr>
                        <a:t> </a:t>
                      </a:r>
                      <a:r>
                        <a:rPr lang="ru-RU" sz="1200" b="1">
                          <a:effectLst/>
                          <a:latin typeface="Times New Roman" pitchFamily="18" charset="0"/>
                          <a:ea typeface="Times New Roman"/>
                          <a:cs typeface="Times New Roman" pitchFamily="18" charset="0"/>
                        </a:rPr>
                        <a:t>084</a:t>
                      </a:r>
                      <a:r>
                        <a:rPr lang="ru-RU" sz="1200" b="1" spc="-10">
                          <a:effectLst/>
                          <a:latin typeface="Times New Roman" pitchFamily="18" charset="0"/>
                          <a:ea typeface="Times New Roman"/>
                          <a:cs typeface="Times New Roman" pitchFamily="18" charset="0"/>
                        </a:rPr>
                        <a:t> </a:t>
                      </a:r>
                      <a:r>
                        <a:rPr lang="ru-RU" sz="1200" b="1">
                          <a:effectLst/>
                          <a:latin typeface="Times New Roman" pitchFamily="18" charset="0"/>
                          <a:ea typeface="Times New Roman"/>
                          <a:cs typeface="Times New Roman" pitchFamily="18" charset="0"/>
                        </a:rPr>
                        <a:t>637</a:t>
                      </a:r>
                      <a:endParaRPr lang="ru-RU" sz="1200">
                        <a:effectLst/>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53340" marR="41910" algn="ctr">
                        <a:spcBef>
                          <a:spcPts val="330"/>
                        </a:spcBef>
                        <a:spcAft>
                          <a:spcPts val="0"/>
                        </a:spcAft>
                      </a:pPr>
                      <a:r>
                        <a:rPr lang="ru-RU" sz="1200" b="1">
                          <a:effectLst/>
                          <a:latin typeface="Times New Roman" pitchFamily="18" charset="0"/>
                          <a:ea typeface="Times New Roman"/>
                          <a:cs typeface="Times New Roman" pitchFamily="18" charset="0"/>
                        </a:rPr>
                        <a:t>1</a:t>
                      </a:r>
                      <a:r>
                        <a:rPr lang="ru-RU" sz="1200" b="1" spc="-15">
                          <a:effectLst/>
                          <a:latin typeface="Times New Roman" pitchFamily="18" charset="0"/>
                          <a:ea typeface="Times New Roman"/>
                          <a:cs typeface="Times New Roman" pitchFamily="18" charset="0"/>
                        </a:rPr>
                        <a:t> </a:t>
                      </a:r>
                      <a:r>
                        <a:rPr lang="ru-RU" sz="1200" b="1">
                          <a:effectLst/>
                          <a:latin typeface="Times New Roman" pitchFamily="18" charset="0"/>
                          <a:ea typeface="Times New Roman"/>
                          <a:cs typeface="Times New Roman" pitchFamily="18" charset="0"/>
                        </a:rPr>
                        <a:t>084</a:t>
                      </a:r>
                      <a:r>
                        <a:rPr lang="ru-RU" sz="1200" b="1" spc="-10">
                          <a:effectLst/>
                          <a:latin typeface="Times New Roman" pitchFamily="18" charset="0"/>
                          <a:ea typeface="Times New Roman"/>
                          <a:cs typeface="Times New Roman" pitchFamily="18" charset="0"/>
                        </a:rPr>
                        <a:t> </a:t>
                      </a:r>
                      <a:r>
                        <a:rPr lang="ru-RU" sz="1200" b="1">
                          <a:effectLst/>
                          <a:latin typeface="Times New Roman" pitchFamily="18" charset="0"/>
                          <a:ea typeface="Times New Roman"/>
                          <a:cs typeface="Times New Roman" pitchFamily="18" charset="0"/>
                        </a:rPr>
                        <a:t>637</a:t>
                      </a:r>
                      <a:endParaRPr lang="ru-RU" sz="1200">
                        <a:effectLst/>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R="109855" algn="r">
                        <a:spcBef>
                          <a:spcPts val="330"/>
                        </a:spcBef>
                        <a:spcAft>
                          <a:spcPts val="0"/>
                        </a:spcAft>
                      </a:pPr>
                      <a:r>
                        <a:rPr lang="ru-RU" sz="1200" b="1">
                          <a:effectLst/>
                          <a:latin typeface="Times New Roman" pitchFamily="18" charset="0"/>
                          <a:ea typeface="Times New Roman"/>
                          <a:cs typeface="Times New Roman" pitchFamily="18" charset="0"/>
                        </a:rPr>
                        <a:t>1</a:t>
                      </a:r>
                      <a:r>
                        <a:rPr lang="ru-RU" sz="1200" b="1" spc="-15">
                          <a:effectLst/>
                          <a:latin typeface="Times New Roman" pitchFamily="18" charset="0"/>
                          <a:ea typeface="Times New Roman"/>
                          <a:cs typeface="Times New Roman" pitchFamily="18" charset="0"/>
                        </a:rPr>
                        <a:t> </a:t>
                      </a:r>
                      <a:r>
                        <a:rPr lang="ru-RU" sz="1200" b="1">
                          <a:effectLst/>
                          <a:latin typeface="Times New Roman" pitchFamily="18" charset="0"/>
                          <a:ea typeface="Times New Roman"/>
                          <a:cs typeface="Times New Roman" pitchFamily="18" charset="0"/>
                        </a:rPr>
                        <a:t>084</a:t>
                      </a:r>
                      <a:r>
                        <a:rPr lang="ru-RU" sz="1200" b="1" spc="-10">
                          <a:effectLst/>
                          <a:latin typeface="Times New Roman" pitchFamily="18" charset="0"/>
                          <a:ea typeface="Times New Roman"/>
                          <a:cs typeface="Times New Roman" pitchFamily="18" charset="0"/>
                        </a:rPr>
                        <a:t> </a:t>
                      </a:r>
                      <a:r>
                        <a:rPr lang="ru-RU" sz="1200" b="1">
                          <a:effectLst/>
                          <a:latin typeface="Times New Roman" pitchFamily="18" charset="0"/>
                          <a:ea typeface="Times New Roman"/>
                          <a:cs typeface="Times New Roman" pitchFamily="18" charset="0"/>
                        </a:rPr>
                        <a:t>637</a:t>
                      </a:r>
                      <a:endParaRPr lang="ru-RU" sz="1200">
                        <a:effectLst/>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24460" algn="l">
                        <a:spcBef>
                          <a:spcPts val="330"/>
                        </a:spcBef>
                        <a:spcAft>
                          <a:spcPts val="0"/>
                        </a:spcAft>
                      </a:pPr>
                      <a:r>
                        <a:rPr lang="ru-RU" sz="1200" b="1">
                          <a:effectLst/>
                          <a:latin typeface="Times New Roman" pitchFamily="18" charset="0"/>
                          <a:ea typeface="Times New Roman"/>
                          <a:cs typeface="Times New Roman" pitchFamily="18" charset="0"/>
                        </a:rPr>
                        <a:t>1</a:t>
                      </a:r>
                      <a:r>
                        <a:rPr lang="ru-RU" sz="1200" b="1" spc="-15">
                          <a:effectLst/>
                          <a:latin typeface="Times New Roman" pitchFamily="18" charset="0"/>
                          <a:ea typeface="Times New Roman"/>
                          <a:cs typeface="Times New Roman" pitchFamily="18" charset="0"/>
                        </a:rPr>
                        <a:t> </a:t>
                      </a:r>
                      <a:r>
                        <a:rPr lang="ru-RU" sz="1200" b="1">
                          <a:effectLst/>
                          <a:latin typeface="Times New Roman" pitchFamily="18" charset="0"/>
                          <a:ea typeface="Times New Roman"/>
                          <a:cs typeface="Times New Roman" pitchFamily="18" charset="0"/>
                        </a:rPr>
                        <a:t>489</a:t>
                      </a:r>
                      <a:r>
                        <a:rPr lang="ru-RU" sz="1200" b="1" spc="-10">
                          <a:effectLst/>
                          <a:latin typeface="Times New Roman" pitchFamily="18" charset="0"/>
                          <a:ea typeface="Times New Roman"/>
                          <a:cs typeface="Times New Roman" pitchFamily="18" charset="0"/>
                        </a:rPr>
                        <a:t> </a:t>
                      </a:r>
                      <a:r>
                        <a:rPr lang="ru-RU" sz="1200" b="1">
                          <a:effectLst/>
                          <a:latin typeface="Times New Roman" pitchFamily="18" charset="0"/>
                          <a:ea typeface="Times New Roman"/>
                          <a:cs typeface="Times New Roman" pitchFamily="18" charset="0"/>
                        </a:rPr>
                        <a:t>637</a:t>
                      </a:r>
                      <a:endParaRPr lang="ru-RU" sz="1200">
                        <a:effectLst/>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56515" marR="41275" algn="ctr">
                        <a:spcBef>
                          <a:spcPts val="330"/>
                        </a:spcBef>
                        <a:spcAft>
                          <a:spcPts val="0"/>
                        </a:spcAft>
                      </a:pPr>
                      <a:r>
                        <a:rPr lang="ru-RU" sz="1200" b="1">
                          <a:effectLst/>
                          <a:latin typeface="Times New Roman" pitchFamily="18" charset="0"/>
                          <a:ea typeface="Times New Roman"/>
                          <a:cs typeface="Times New Roman" pitchFamily="18" charset="0"/>
                        </a:rPr>
                        <a:t>1</a:t>
                      </a:r>
                      <a:r>
                        <a:rPr lang="ru-RU" sz="1200" b="1" spc="-15">
                          <a:effectLst/>
                          <a:latin typeface="Times New Roman" pitchFamily="18" charset="0"/>
                          <a:ea typeface="Times New Roman"/>
                          <a:cs typeface="Times New Roman" pitchFamily="18" charset="0"/>
                        </a:rPr>
                        <a:t> </a:t>
                      </a:r>
                      <a:r>
                        <a:rPr lang="ru-RU" sz="1200" b="1">
                          <a:effectLst/>
                          <a:latin typeface="Times New Roman" pitchFamily="18" charset="0"/>
                          <a:ea typeface="Times New Roman"/>
                          <a:cs typeface="Times New Roman" pitchFamily="18" charset="0"/>
                        </a:rPr>
                        <a:t>894</a:t>
                      </a:r>
                      <a:r>
                        <a:rPr lang="ru-RU" sz="1200" b="1" spc="-10">
                          <a:effectLst/>
                          <a:latin typeface="Times New Roman" pitchFamily="18" charset="0"/>
                          <a:ea typeface="Times New Roman"/>
                          <a:cs typeface="Times New Roman" pitchFamily="18" charset="0"/>
                        </a:rPr>
                        <a:t> </a:t>
                      </a:r>
                      <a:r>
                        <a:rPr lang="ru-RU" sz="1200" b="1">
                          <a:effectLst/>
                          <a:latin typeface="Times New Roman" pitchFamily="18" charset="0"/>
                          <a:ea typeface="Times New Roman"/>
                          <a:cs typeface="Times New Roman" pitchFamily="18" charset="0"/>
                        </a:rPr>
                        <a:t>205</a:t>
                      </a:r>
                      <a:endParaRPr lang="ru-RU" sz="1200">
                        <a:effectLst/>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56515" marR="40005" algn="ctr">
                        <a:spcBef>
                          <a:spcPts val="330"/>
                        </a:spcBef>
                        <a:spcAft>
                          <a:spcPts val="0"/>
                        </a:spcAft>
                      </a:pPr>
                      <a:r>
                        <a:rPr lang="ru-RU" sz="1200" b="1">
                          <a:effectLst/>
                          <a:latin typeface="Times New Roman" pitchFamily="18" charset="0"/>
                          <a:ea typeface="Times New Roman"/>
                          <a:cs typeface="Times New Roman" pitchFamily="18" charset="0"/>
                        </a:rPr>
                        <a:t>2</a:t>
                      </a:r>
                      <a:r>
                        <a:rPr lang="ru-RU" sz="1200" b="1" spc="-15">
                          <a:effectLst/>
                          <a:latin typeface="Times New Roman" pitchFamily="18" charset="0"/>
                          <a:ea typeface="Times New Roman"/>
                          <a:cs typeface="Times New Roman" pitchFamily="18" charset="0"/>
                        </a:rPr>
                        <a:t> </a:t>
                      </a:r>
                      <a:r>
                        <a:rPr lang="ru-RU" sz="1200" b="1">
                          <a:effectLst/>
                          <a:latin typeface="Times New Roman" pitchFamily="18" charset="0"/>
                          <a:ea typeface="Times New Roman"/>
                          <a:cs typeface="Times New Roman" pitchFamily="18" charset="0"/>
                        </a:rPr>
                        <a:t>387</a:t>
                      </a:r>
                      <a:r>
                        <a:rPr lang="ru-RU" sz="1200" b="1" spc="-10">
                          <a:effectLst/>
                          <a:latin typeface="Times New Roman" pitchFamily="18" charset="0"/>
                          <a:ea typeface="Times New Roman"/>
                          <a:cs typeface="Times New Roman" pitchFamily="18" charset="0"/>
                        </a:rPr>
                        <a:t> </a:t>
                      </a:r>
                      <a:r>
                        <a:rPr lang="ru-RU" sz="1200" b="1">
                          <a:effectLst/>
                          <a:latin typeface="Times New Roman" pitchFamily="18" charset="0"/>
                          <a:ea typeface="Times New Roman"/>
                          <a:cs typeface="Times New Roman" pitchFamily="18" charset="0"/>
                        </a:rPr>
                        <a:t>873</a:t>
                      </a:r>
                      <a:endParaRPr lang="ru-RU" sz="1200">
                        <a:effectLst/>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R="107950" algn="r">
                        <a:spcBef>
                          <a:spcPts val="330"/>
                        </a:spcBef>
                        <a:spcAft>
                          <a:spcPts val="0"/>
                        </a:spcAft>
                      </a:pPr>
                      <a:r>
                        <a:rPr lang="ru-RU" sz="1200" b="1">
                          <a:effectLst/>
                          <a:latin typeface="Times New Roman" pitchFamily="18" charset="0"/>
                          <a:ea typeface="Times New Roman"/>
                          <a:cs typeface="Times New Roman" pitchFamily="18" charset="0"/>
                        </a:rPr>
                        <a:t>2</a:t>
                      </a:r>
                      <a:r>
                        <a:rPr lang="ru-RU" sz="1200" b="1" spc="-15">
                          <a:effectLst/>
                          <a:latin typeface="Times New Roman" pitchFamily="18" charset="0"/>
                          <a:ea typeface="Times New Roman"/>
                          <a:cs typeface="Times New Roman" pitchFamily="18" charset="0"/>
                        </a:rPr>
                        <a:t> </a:t>
                      </a:r>
                      <a:r>
                        <a:rPr lang="ru-RU" sz="1200" b="1">
                          <a:effectLst/>
                          <a:latin typeface="Times New Roman" pitchFamily="18" charset="0"/>
                          <a:ea typeface="Times New Roman"/>
                          <a:cs typeface="Times New Roman" pitchFamily="18" charset="0"/>
                        </a:rPr>
                        <a:t>993</a:t>
                      </a:r>
                      <a:r>
                        <a:rPr lang="ru-RU" sz="1200" b="1" spc="-10">
                          <a:effectLst/>
                          <a:latin typeface="Times New Roman" pitchFamily="18" charset="0"/>
                          <a:ea typeface="Times New Roman"/>
                          <a:cs typeface="Times New Roman" pitchFamily="18" charset="0"/>
                        </a:rPr>
                        <a:t> </a:t>
                      </a:r>
                      <a:r>
                        <a:rPr lang="ru-RU" sz="1200" b="1">
                          <a:effectLst/>
                          <a:latin typeface="Times New Roman" pitchFamily="18" charset="0"/>
                          <a:ea typeface="Times New Roman"/>
                          <a:cs typeface="Times New Roman" pitchFamily="18" charset="0"/>
                        </a:rPr>
                        <a:t>670</a:t>
                      </a:r>
                      <a:endParaRPr lang="ru-RU" sz="1200">
                        <a:effectLst/>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56515" marR="38735" algn="ctr">
                        <a:spcBef>
                          <a:spcPts val="330"/>
                        </a:spcBef>
                        <a:spcAft>
                          <a:spcPts val="0"/>
                        </a:spcAft>
                      </a:pPr>
                      <a:r>
                        <a:rPr lang="ru-RU" sz="1200" b="1">
                          <a:effectLst/>
                          <a:latin typeface="Times New Roman" pitchFamily="18" charset="0"/>
                          <a:ea typeface="Times New Roman"/>
                          <a:cs typeface="Times New Roman" pitchFamily="18" charset="0"/>
                        </a:rPr>
                        <a:t>3</a:t>
                      </a:r>
                      <a:r>
                        <a:rPr lang="ru-RU" sz="1200" b="1" spc="-15">
                          <a:effectLst/>
                          <a:latin typeface="Times New Roman" pitchFamily="18" charset="0"/>
                          <a:ea typeface="Times New Roman"/>
                          <a:cs typeface="Times New Roman" pitchFamily="18" charset="0"/>
                        </a:rPr>
                        <a:t> </a:t>
                      </a:r>
                      <a:r>
                        <a:rPr lang="ru-RU" sz="1200" b="1">
                          <a:effectLst/>
                          <a:latin typeface="Times New Roman" pitchFamily="18" charset="0"/>
                          <a:ea typeface="Times New Roman"/>
                          <a:cs typeface="Times New Roman" pitchFamily="18" charset="0"/>
                        </a:rPr>
                        <a:t>750</a:t>
                      </a:r>
                      <a:r>
                        <a:rPr lang="ru-RU" sz="1200" b="1" spc="-10">
                          <a:effectLst/>
                          <a:latin typeface="Times New Roman" pitchFamily="18" charset="0"/>
                          <a:ea typeface="Times New Roman"/>
                          <a:cs typeface="Times New Roman" pitchFamily="18" charset="0"/>
                        </a:rPr>
                        <a:t> </a:t>
                      </a:r>
                      <a:r>
                        <a:rPr lang="ru-RU" sz="1200" b="1">
                          <a:effectLst/>
                          <a:latin typeface="Times New Roman" pitchFamily="18" charset="0"/>
                          <a:ea typeface="Times New Roman"/>
                          <a:cs typeface="Times New Roman" pitchFamily="18" charset="0"/>
                        </a:rPr>
                        <a:t>122</a:t>
                      </a:r>
                      <a:endParaRPr lang="ru-RU" sz="1200">
                        <a:effectLst/>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R="109220" algn="r">
                        <a:spcBef>
                          <a:spcPts val="330"/>
                        </a:spcBef>
                        <a:spcAft>
                          <a:spcPts val="0"/>
                        </a:spcAft>
                      </a:pPr>
                      <a:r>
                        <a:rPr lang="ru-RU" sz="1200" b="1">
                          <a:effectLst/>
                          <a:latin typeface="Times New Roman" pitchFamily="18" charset="0"/>
                          <a:ea typeface="Times New Roman"/>
                          <a:cs typeface="Times New Roman" pitchFamily="18" charset="0"/>
                        </a:rPr>
                        <a:t>4</a:t>
                      </a:r>
                      <a:r>
                        <a:rPr lang="ru-RU" sz="1200" b="1" spc="-15">
                          <a:effectLst/>
                          <a:latin typeface="Times New Roman" pitchFamily="18" charset="0"/>
                          <a:ea typeface="Times New Roman"/>
                          <a:cs typeface="Times New Roman" pitchFamily="18" charset="0"/>
                        </a:rPr>
                        <a:t> </a:t>
                      </a:r>
                      <a:r>
                        <a:rPr lang="ru-RU" sz="1200" b="1">
                          <a:effectLst/>
                          <a:latin typeface="Times New Roman" pitchFamily="18" charset="0"/>
                          <a:ea typeface="Times New Roman"/>
                          <a:cs typeface="Times New Roman" pitchFamily="18" charset="0"/>
                        </a:rPr>
                        <a:t>701</a:t>
                      </a:r>
                      <a:r>
                        <a:rPr lang="ru-RU" sz="1200" b="1" spc="-10">
                          <a:effectLst/>
                          <a:latin typeface="Times New Roman" pitchFamily="18" charset="0"/>
                          <a:ea typeface="Times New Roman"/>
                          <a:cs typeface="Times New Roman" pitchFamily="18" charset="0"/>
                        </a:rPr>
                        <a:t> </a:t>
                      </a:r>
                      <a:r>
                        <a:rPr lang="ru-RU" sz="1200" b="1">
                          <a:effectLst/>
                          <a:latin typeface="Times New Roman" pitchFamily="18" charset="0"/>
                          <a:ea typeface="Times New Roman"/>
                          <a:cs typeface="Times New Roman" pitchFamily="18" charset="0"/>
                        </a:rPr>
                        <a:t>644</a:t>
                      </a:r>
                      <a:endParaRPr lang="ru-RU" sz="1200">
                        <a:effectLst/>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34620" marR="116840" algn="ctr">
                        <a:spcBef>
                          <a:spcPts val="330"/>
                        </a:spcBef>
                        <a:spcAft>
                          <a:spcPts val="0"/>
                        </a:spcAft>
                      </a:pPr>
                      <a:r>
                        <a:rPr lang="ru-RU" sz="1200" b="1" dirty="0">
                          <a:effectLst/>
                          <a:latin typeface="Times New Roman" pitchFamily="18" charset="0"/>
                          <a:ea typeface="Times New Roman"/>
                          <a:cs typeface="Times New Roman" pitchFamily="18" charset="0"/>
                        </a:rPr>
                        <a:t>21</a:t>
                      </a:r>
                      <a:r>
                        <a:rPr lang="ru-RU" sz="1200" b="1" spc="-15" dirty="0">
                          <a:effectLst/>
                          <a:latin typeface="Times New Roman" pitchFamily="18" charset="0"/>
                          <a:ea typeface="Times New Roman"/>
                          <a:cs typeface="Times New Roman" pitchFamily="18" charset="0"/>
                        </a:rPr>
                        <a:t> </a:t>
                      </a:r>
                      <a:r>
                        <a:rPr lang="ru-RU" sz="1200" b="1" dirty="0">
                          <a:effectLst/>
                          <a:latin typeface="Times New Roman" pitchFamily="18" charset="0"/>
                          <a:ea typeface="Times New Roman"/>
                          <a:cs typeface="Times New Roman" pitchFamily="18" charset="0"/>
                        </a:rPr>
                        <a:t>388</a:t>
                      </a:r>
                      <a:r>
                        <a:rPr lang="ru-RU" sz="1200" b="1" spc="-10" dirty="0">
                          <a:effectLst/>
                          <a:latin typeface="Times New Roman" pitchFamily="18" charset="0"/>
                          <a:ea typeface="Times New Roman"/>
                          <a:cs typeface="Times New Roman" pitchFamily="18" charset="0"/>
                        </a:rPr>
                        <a:t> </a:t>
                      </a:r>
                      <a:r>
                        <a:rPr lang="ru-RU" sz="1200" b="1" dirty="0">
                          <a:effectLst/>
                          <a:latin typeface="Times New Roman" pitchFamily="18" charset="0"/>
                          <a:ea typeface="Times New Roman"/>
                          <a:cs typeface="Times New Roman" pitchFamily="18" charset="0"/>
                        </a:rPr>
                        <a:t>341</a:t>
                      </a:r>
                      <a:endParaRPr lang="ru-RU" sz="1200" dirty="0">
                        <a:effectLst/>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r>
              <a:tr h="454154">
                <a:tc gridSpan="14">
                  <a:txBody>
                    <a:bodyPr/>
                    <a:lstStyle/>
                    <a:p>
                      <a:pPr marL="800735" marR="792480" algn="ctr">
                        <a:spcBef>
                          <a:spcPts val="285"/>
                        </a:spcBef>
                        <a:spcAft>
                          <a:spcPts val="0"/>
                        </a:spcAft>
                      </a:pPr>
                      <a:r>
                        <a:rPr lang="ru-RU" sz="1200" b="1" kern="1200" dirty="0" smtClean="0">
                          <a:solidFill>
                            <a:schemeClr val="tx1"/>
                          </a:solidFill>
                          <a:effectLst/>
                          <a:latin typeface="Times New Roman" pitchFamily="18" charset="0"/>
                          <a:ea typeface="+mn-ea"/>
                          <a:cs typeface="Times New Roman" pitchFamily="18" charset="0"/>
                        </a:rPr>
                        <a:t>Примечание: </a:t>
                      </a:r>
                      <a:r>
                        <a:rPr lang="ru-RU" sz="1200" i="1" kern="1200" dirty="0" smtClean="0">
                          <a:solidFill>
                            <a:schemeClr val="tx1"/>
                          </a:solidFill>
                          <a:effectLst/>
                          <a:latin typeface="Times New Roman" pitchFamily="18" charset="0"/>
                          <a:ea typeface="+mn-ea"/>
                          <a:cs typeface="Times New Roman" pitchFamily="18" charset="0"/>
                        </a:rPr>
                        <a:t>При расчете планового объема производства, данные взяты консервативно за минусом 30% от общего объема производства</a:t>
                      </a:r>
                      <a:endParaRPr lang="ru-RU" sz="1200" dirty="0">
                        <a:effectLst/>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hMerge="1">
                  <a:txBody>
                    <a:bodyPr/>
                    <a:lstStyle/>
                    <a:p>
                      <a:endParaRPr lang="ru-RU"/>
                    </a:p>
                  </a:txBody>
                  <a:tcPr/>
                </a:tc>
                <a:tc hMerge="1">
                  <a:txBody>
                    <a:bodyPr/>
                    <a:lstStyle/>
                    <a:p>
                      <a:endParaRPr lang="ru-RU"/>
                    </a:p>
                  </a:txBody>
                  <a:tcPr/>
                </a:tc>
                <a:tc hMerge="1">
                  <a:txBody>
                    <a:bodyPr/>
                    <a:lstStyle/>
                    <a:p>
                      <a:pPr marL="53975" marR="43815" algn="ctr">
                        <a:spcBef>
                          <a:spcPts val="330"/>
                        </a:spcBef>
                        <a:spcAft>
                          <a:spcPts val="0"/>
                        </a:spcAft>
                      </a:pP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hMerge="1">
                  <a:txBody>
                    <a:bodyPr/>
                    <a:lstStyle/>
                    <a:p>
                      <a:pPr marL="33655" marR="22860" algn="ctr">
                        <a:spcBef>
                          <a:spcPts val="330"/>
                        </a:spcBef>
                        <a:spcAft>
                          <a:spcPts val="0"/>
                        </a:spcAft>
                      </a:pP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hMerge="1">
                  <a:txBody>
                    <a:bodyPr/>
                    <a:lstStyle/>
                    <a:p>
                      <a:pPr marL="53340" marR="41910" algn="ctr">
                        <a:spcBef>
                          <a:spcPts val="330"/>
                        </a:spcBef>
                        <a:spcAft>
                          <a:spcPts val="0"/>
                        </a:spcAft>
                      </a:pP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hMerge="1">
                  <a:txBody>
                    <a:bodyPr/>
                    <a:lstStyle/>
                    <a:p>
                      <a:pPr marR="109855" algn="r">
                        <a:spcBef>
                          <a:spcPts val="330"/>
                        </a:spcBef>
                        <a:spcAft>
                          <a:spcPts val="0"/>
                        </a:spcAft>
                      </a:pP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hMerge="1">
                  <a:txBody>
                    <a:bodyPr/>
                    <a:lstStyle/>
                    <a:p>
                      <a:pPr marL="124460" algn="l">
                        <a:spcBef>
                          <a:spcPts val="330"/>
                        </a:spcBef>
                        <a:spcAft>
                          <a:spcPts val="0"/>
                        </a:spcAft>
                      </a:pP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hMerge="1">
                  <a:txBody>
                    <a:bodyPr/>
                    <a:lstStyle/>
                    <a:p>
                      <a:pPr marL="56515" marR="41275" algn="ctr">
                        <a:spcBef>
                          <a:spcPts val="330"/>
                        </a:spcBef>
                        <a:spcAft>
                          <a:spcPts val="0"/>
                        </a:spcAft>
                      </a:pP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hMerge="1">
                  <a:txBody>
                    <a:bodyPr/>
                    <a:lstStyle/>
                    <a:p>
                      <a:pPr marL="56515" marR="40005" algn="ctr">
                        <a:spcBef>
                          <a:spcPts val="330"/>
                        </a:spcBef>
                        <a:spcAft>
                          <a:spcPts val="0"/>
                        </a:spcAft>
                      </a:pP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hMerge="1">
                  <a:txBody>
                    <a:bodyPr/>
                    <a:lstStyle/>
                    <a:p>
                      <a:pPr marR="107950" algn="r">
                        <a:spcBef>
                          <a:spcPts val="330"/>
                        </a:spcBef>
                        <a:spcAft>
                          <a:spcPts val="0"/>
                        </a:spcAft>
                      </a:pP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hMerge="1">
                  <a:txBody>
                    <a:bodyPr/>
                    <a:lstStyle/>
                    <a:p>
                      <a:pPr marL="56515" marR="38735" algn="ctr">
                        <a:spcBef>
                          <a:spcPts val="330"/>
                        </a:spcBef>
                        <a:spcAft>
                          <a:spcPts val="0"/>
                        </a:spcAft>
                      </a:pP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hMerge="1">
                  <a:txBody>
                    <a:bodyPr/>
                    <a:lstStyle/>
                    <a:p>
                      <a:pPr marR="109220" algn="r">
                        <a:spcBef>
                          <a:spcPts val="330"/>
                        </a:spcBef>
                        <a:spcAft>
                          <a:spcPts val="0"/>
                        </a:spcAft>
                      </a:pPr>
                      <a:endParaRPr lang="ru-RU" sz="11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hMerge="1">
                  <a:txBody>
                    <a:bodyPr/>
                    <a:lstStyle/>
                    <a:p>
                      <a:pPr marL="134620" marR="116840" algn="ctr">
                        <a:spcBef>
                          <a:spcPts val="330"/>
                        </a:spcBef>
                        <a:spcAft>
                          <a:spcPts val="0"/>
                        </a:spcAft>
                      </a:pPr>
                      <a:endParaRPr lang="ru-RU" sz="11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r>
            </a:tbl>
          </a:graphicData>
        </a:graphic>
      </p:graphicFrame>
    </p:spTree>
    <p:extLst>
      <p:ext uri="{BB962C8B-B14F-4D97-AF65-F5344CB8AC3E}">
        <p14:creationId xmlns:p14="http://schemas.microsoft.com/office/powerpoint/2010/main" val="11213517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2890808" y="61402"/>
            <a:ext cx="9301025" cy="535999"/>
          </a:xfrm>
          <a:custGeom>
            <a:avLst/>
            <a:gdLst/>
            <a:ahLst/>
            <a:cxnLst/>
            <a:rect l="l" t="t" r="r" b="b"/>
            <a:pathLst>
              <a:path w="7557083" h="535999" extrusionOk="0">
                <a:moveTo>
                  <a:pt x="209725" y="0"/>
                </a:moveTo>
                <a:lnTo>
                  <a:pt x="7557083" y="0"/>
                </a:lnTo>
                <a:lnTo>
                  <a:pt x="7557083" y="535999"/>
                </a:lnTo>
                <a:lnTo>
                  <a:pt x="0" y="535999"/>
                </a:lnTo>
                <a:lnTo>
                  <a:pt x="209725" y="0"/>
                </a:lnTo>
                <a:close/>
              </a:path>
            </a:pathLst>
          </a:custGeom>
          <a:solidFill>
            <a:srgbClr val="0963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pitchFamily="18" charset="0"/>
              <a:ea typeface="Calibri"/>
              <a:cs typeface="Times New Roman" pitchFamily="18" charset="0"/>
              <a:sym typeface="Calibri"/>
            </a:endParaRPr>
          </a:p>
        </p:txBody>
      </p:sp>
      <p:sp>
        <p:nvSpPr>
          <p:cNvPr id="100" name="Google Shape;100;p2"/>
          <p:cNvSpPr/>
          <p:nvPr/>
        </p:nvSpPr>
        <p:spPr>
          <a:xfrm>
            <a:off x="-974" y="914028"/>
            <a:ext cx="114297" cy="284424"/>
          </a:xfrm>
          <a:prstGeom prst="rect">
            <a:avLst/>
          </a:prstGeom>
          <a:solidFill>
            <a:srgbClr val="A8C013">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2"/>
          <p:cNvSpPr/>
          <p:nvPr/>
        </p:nvSpPr>
        <p:spPr>
          <a:xfrm>
            <a:off x="-3" y="551018"/>
            <a:ext cx="12192004" cy="45719"/>
          </a:xfrm>
          <a:prstGeom prst="rect">
            <a:avLst/>
          </a:prstGeom>
          <a:solidFill>
            <a:srgbClr val="0963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2"/>
          <p:cNvSpPr/>
          <p:nvPr/>
        </p:nvSpPr>
        <p:spPr>
          <a:xfrm>
            <a:off x="3358342" y="85479"/>
            <a:ext cx="8321040" cy="346239"/>
          </a:xfrm>
          <a:prstGeom prst="rect">
            <a:avLst/>
          </a:prstGeom>
          <a:noFill/>
          <a:ln>
            <a:noFill/>
          </a:ln>
        </p:spPr>
        <p:txBody>
          <a:bodyPr spcFirstLastPara="1" wrap="square" lIns="99050" tIns="49525" rIns="99050" bIns="49525" anchor="t" anchorCtr="0">
            <a:spAutoFit/>
          </a:bodyPr>
          <a:lstStyle/>
          <a:p>
            <a:r>
              <a:rPr lang="ru-RU" sz="1600" b="1" dirty="0">
                <a:solidFill>
                  <a:schemeClr val="bg1"/>
                </a:solidFill>
                <a:latin typeface="Times New Roman" pitchFamily="18" charset="0"/>
                <a:cs typeface="Times New Roman" pitchFamily="18" charset="0"/>
              </a:rPr>
              <a:t>Валовой доход от реализации молочной продукции  </a:t>
            </a:r>
            <a:endParaRPr lang="ru-RU" sz="1600" dirty="0">
              <a:solidFill>
                <a:schemeClr val="bg1"/>
              </a:solidFill>
              <a:latin typeface="Times New Roman" pitchFamily="18" charset="0"/>
              <a:cs typeface="Times New Roman" pitchFamily="18" charset="0"/>
            </a:endParaRPr>
          </a:p>
        </p:txBody>
      </p:sp>
      <p:sp>
        <p:nvSpPr>
          <p:cNvPr id="105" name="Google Shape;105;p2"/>
          <p:cNvSpPr/>
          <p:nvPr/>
        </p:nvSpPr>
        <p:spPr>
          <a:xfrm>
            <a:off x="12078480" y="6576222"/>
            <a:ext cx="113354" cy="107948"/>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06" name="Google Shape;106;p2"/>
          <p:cNvCxnSpPr/>
          <p:nvPr/>
        </p:nvCxnSpPr>
        <p:spPr>
          <a:xfrm>
            <a:off x="628357" y="6592889"/>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7" name="Google Shape;107;p2"/>
          <p:cNvCxnSpPr/>
          <p:nvPr/>
        </p:nvCxnSpPr>
        <p:spPr>
          <a:xfrm>
            <a:off x="628357" y="6619083"/>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8" name="Google Shape;108;p2"/>
          <p:cNvCxnSpPr/>
          <p:nvPr/>
        </p:nvCxnSpPr>
        <p:spPr>
          <a:xfrm>
            <a:off x="628357" y="6645277"/>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9" name="Google Shape;109;p2"/>
          <p:cNvCxnSpPr/>
          <p:nvPr/>
        </p:nvCxnSpPr>
        <p:spPr>
          <a:xfrm>
            <a:off x="628357" y="6669088"/>
            <a:ext cx="11409486" cy="0"/>
          </a:xfrm>
          <a:prstGeom prst="straightConnector1">
            <a:avLst/>
          </a:prstGeom>
          <a:noFill/>
          <a:ln w="12700" cap="flat" cmpd="sng">
            <a:solidFill>
              <a:srgbClr val="A8C013"/>
            </a:solidFill>
            <a:prstDash val="solid"/>
            <a:miter lim="800000"/>
            <a:headEnd type="none" w="sm" len="sm"/>
            <a:tailEnd type="none" w="sm" len="sm"/>
          </a:ln>
        </p:spPr>
      </p:cxnSp>
      <p:sp>
        <p:nvSpPr>
          <p:cNvPr id="112" name="Google Shape;112;p2"/>
          <p:cNvSpPr/>
          <p:nvPr/>
        </p:nvSpPr>
        <p:spPr>
          <a:xfrm>
            <a:off x="12078480" y="5920743"/>
            <a:ext cx="113354" cy="413382"/>
          </a:xfrm>
          <a:prstGeom prst="rect">
            <a:avLst/>
          </a:prstGeom>
          <a:solidFill>
            <a:srgbClr val="A8C01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13" name="Google Shape;113;p2"/>
          <p:cNvCxnSpPr/>
          <p:nvPr/>
        </p:nvCxnSpPr>
        <p:spPr>
          <a:xfrm>
            <a:off x="597044" y="6432830"/>
            <a:ext cx="0" cy="423996"/>
          </a:xfrm>
          <a:prstGeom prst="straightConnector1">
            <a:avLst/>
          </a:prstGeom>
          <a:noFill/>
          <a:ln w="9525" cap="flat" cmpd="sng">
            <a:solidFill>
              <a:srgbClr val="FFC000"/>
            </a:solidFill>
            <a:prstDash val="solid"/>
            <a:miter lim="800000"/>
            <a:headEnd type="none" w="sm" len="sm"/>
            <a:tailEnd type="none" w="sm" len="sm"/>
          </a:ln>
        </p:spPr>
      </p:cxnSp>
      <p:pic>
        <p:nvPicPr>
          <p:cNvPr id="114" name="Google Shape;114;p2"/>
          <p:cNvPicPr preferRelativeResize="0"/>
          <p:nvPr/>
        </p:nvPicPr>
        <p:blipFill rotWithShape="1">
          <a:blip r:embed="rId3" cstate="print">
            <a:alphaModFix/>
          </a:blip>
          <a:srcRect/>
          <a:stretch/>
        </p:blipFill>
        <p:spPr>
          <a:xfrm>
            <a:off x="169408" y="95813"/>
            <a:ext cx="2590770" cy="424396"/>
          </a:xfrm>
          <a:prstGeom prst="rect">
            <a:avLst/>
          </a:prstGeom>
          <a:noFill/>
          <a:ln>
            <a:noFill/>
          </a:ln>
        </p:spPr>
      </p:pic>
      <p:sp>
        <p:nvSpPr>
          <p:cNvPr id="18" name="Прямоугольник 17"/>
          <p:cNvSpPr/>
          <p:nvPr/>
        </p:nvSpPr>
        <p:spPr>
          <a:xfrm>
            <a:off x="3358342" y="753587"/>
            <a:ext cx="7290262" cy="338554"/>
          </a:xfrm>
          <a:prstGeom prst="rect">
            <a:avLst/>
          </a:prstGeom>
        </p:spPr>
        <p:txBody>
          <a:bodyPr wrap="square">
            <a:spAutoFit/>
          </a:bodyPr>
          <a:lstStyle/>
          <a:p>
            <a:r>
              <a:rPr lang="ru-RU" sz="1600" b="1" dirty="0">
                <a:latin typeface="Times New Roman" pitchFamily="18" charset="0"/>
                <a:cs typeface="Times New Roman" pitchFamily="18" charset="0"/>
              </a:rPr>
              <a:t>Цена реализации продукции и </a:t>
            </a:r>
            <a:r>
              <a:rPr lang="ru-RU" sz="1600" b="1" dirty="0" smtClean="0">
                <a:latin typeface="Times New Roman" pitchFamily="18" charset="0"/>
                <a:cs typeface="Times New Roman" pitchFamily="18" charset="0"/>
              </a:rPr>
              <a:t>производственная мощность </a:t>
            </a:r>
            <a:r>
              <a:rPr lang="ru-RU" sz="1600" b="1" dirty="0">
                <a:latin typeface="Times New Roman" pitchFamily="18" charset="0"/>
                <a:cs typeface="Times New Roman" pitchFamily="18" charset="0"/>
              </a:rPr>
              <a:t>проекта</a:t>
            </a:r>
            <a:endParaRPr lang="ru-RU" sz="1600" dirty="0">
              <a:latin typeface="Times New Roman" pitchFamily="18" charset="0"/>
              <a:cs typeface="Times New Roman"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608447717"/>
              </p:ext>
            </p:extLst>
          </p:nvPr>
        </p:nvGraphicFramePr>
        <p:xfrm>
          <a:off x="597044" y="1496291"/>
          <a:ext cx="11082338" cy="1207418"/>
        </p:xfrm>
        <a:graphic>
          <a:graphicData uri="http://schemas.openxmlformats.org/drawingml/2006/table">
            <a:tbl>
              <a:tblPr firstRow="1" firstCol="1" lastRow="1" lastCol="1" bandRow="1" bandCol="1"/>
              <a:tblGrid>
                <a:gridCol w="709716"/>
                <a:gridCol w="2782596"/>
                <a:gridCol w="950563"/>
                <a:gridCol w="2384602"/>
                <a:gridCol w="4254861"/>
              </a:tblGrid>
              <a:tr h="349134">
                <a:tc>
                  <a:txBody>
                    <a:bodyPr/>
                    <a:lstStyle/>
                    <a:p>
                      <a:pPr marL="34290" marR="8255" indent="22860" algn="l">
                        <a:lnSpc>
                          <a:spcPct val="107000"/>
                        </a:lnSpc>
                        <a:spcBef>
                          <a:spcPts val="655"/>
                        </a:spcBef>
                        <a:spcAft>
                          <a:spcPts val="0"/>
                        </a:spcAft>
                      </a:pPr>
                      <a:r>
                        <a:rPr lang="ru-RU" sz="1600" b="1">
                          <a:effectLst/>
                          <a:latin typeface="Times New Roman"/>
                          <a:ea typeface="Times New Roman"/>
                          <a:cs typeface="Times New Roman"/>
                        </a:rPr>
                        <a:t>№</a:t>
                      </a:r>
                      <a:r>
                        <a:rPr lang="ru-RU" sz="1600" b="1" spc="-200">
                          <a:effectLst/>
                          <a:latin typeface="Times New Roman"/>
                          <a:ea typeface="Times New Roman"/>
                          <a:cs typeface="Times New Roman"/>
                        </a:rPr>
                        <a:t> </a:t>
                      </a:r>
                      <a:r>
                        <a:rPr lang="ru-RU" sz="1600" b="1" spc="-5">
                          <a:effectLst/>
                          <a:latin typeface="Times New Roman"/>
                          <a:ea typeface="Times New Roman"/>
                          <a:cs typeface="Times New Roman"/>
                        </a:rPr>
                        <a:t>п/п</a:t>
                      </a:r>
                      <a:endParaRPr lang="ru-RU" sz="16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1285" algn="l">
                        <a:spcAft>
                          <a:spcPts val="0"/>
                        </a:spcAft>
                      </a:pPr>
                      <a:r>
                        <a:rPr lang="ru-RU" sz="1600" b="1" spc="-5" dirty="0" smtClean="0">
                          <a:effectLst/>
                          <a:latin typeface="Times New Roman"/>
                          <a:ea typeface="Times New Roman"/>
                          <a:cs typeface="Times New Roman"/>
                        </a:rPr>
                        <a:t>Наименование</a:t>
                      </a:r>
                      <a:r>
                        <a:rPr lang="ru-RU" sz="1600" b="1" spc="-50" dirty="0" smtClean="0">
                          <a:effectLst/>
                          <a:latin typeface="Times New Roman"/>
                          <a:ea typeface="Times New Roman"/>
                          <a:cs typeface="Times New Roman"/>
                        </a:rPr>
                        <a:t> </a:t>
                      </a:r>
                      <a:r>
                        <a:rPr lang="ru-RU" sz="1600" b="1" dirty="0">
                          <a:effectLst/>
                          <a:latin typeface="Times New Roman"/>
                          <a:ea typeface="Times New Roman"/>
                          <a:cs typeface="Times New Roman"/>
                        </a:rPr>
                        <a:t>продукции</a:t>
                      </a:r>
                      <a:endParaRPr lang="ru-RU" sz="16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39370" indent="25400" algn="l">
                        <a:lnSpc>
                          <a:spcPct val="107000"/>
                        </a:lnSpc>
                        <a:spcBef>
                          <a:spcPts val="655"/>
                        </a:spcBef>
                        <a:spcAft>
                          <a:spcPts val="0"/>
                        </a:spcAft>
                      </a:pPr>
                      <a:r>
                        <a:rPr lang="ru-RU" sz="1600" b="1" dirty="0">
                          <a:effectLst/>
                          <a:latin typeface="Times New Roman"/>
                          <a:ea typeface="Times New Roman"/>
                          <a:cs typeface="Times New Roman"/>
                        </a:rPr>
                        <a:t>Ед.</a:t>
                      </a:r>
                      <a:r>
                        <a:rPr lang="ru-RU" sz="1600" b="1" spc="-200" dirty="0">
                          <a:effectLst/>
                          <a:latin typeface="Times New Roman"/>
                          <a:ea typeface="Times New Roman"/>
                          <a:cs typeface="Times New Roman"/>
                        </a:rPr>
                        <a:t> </a:t>
                      </a:r>
                      <a:r>
                        <a:rPr lang="ru-RU" sz="1600" b="1" spc="-5" dirty="0">
                          <a:effectLst/>
                          <a:latin typeface="Times New Roman"/>
                          <a:ea typeface="Times New Roman"/>
                          <a:cs typeface="Times New Roman"/>
                        </a:rPr>
                        <a:t>изм.</a:t>
                      </a:r>
                      <a:endParaRPr lang="ru-RU" sz="16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785" marR="36830" indent="4445" algn="l">
                        <a:lnSpc>
                          <a:spcPct val="107000"/>
                        </a:lnSpc>
                        <a:spcBef>
                          <a:spcPts val="655"/>
                        </a:spcBef>
                        <a:spcAft>
                          <a:spcPts val="0"/>
                        </a:spcAft>
                      </a:pPr>
                      <a:r>
                        <a:rPr lang="ru-RU" sz="1600" b="1" spc="-5" dirty="0">
                          <a:effectLst/>
                          <a:latin typeface="Times New Roman"/>
                          <a:ea typeface="Times New Roman"/>
                          <a:cs typeface="Times New Roman"/>
                        </a:rPr>
                        <a:t>Цена</a:t>
                      </a:r>
                      <a:r>
                        <a:rPr lang="ru-RU" sz="1600" b="1" spc="-50" dirty="0">
                          <a:effectLst/>
                          <a:latin typeface="Times New Roman"/>
                          <a:ea typeface="Times New Roman"/>
                          <a:cs typeface="Times New Roman"/>
                        </a:rPr>
                        <a:t> </a:t>
                      </a:r>
                      <a:r>
                        <a:rPr lang="ru-RU" sz="1600" b="1" dirty="0">
                          <a:effectLst/>
                          <a:latin typeface="Times New Roman"/>
                          <a:ea typeface="Times New Roman"/>
                          <a:cs typeface="Times New Roman"/>
                        </a:rPr>
                        <a:t>реал.-</a:t>
                      </a:r>
                      <a:r>
                        <a:rPr lang="ru-RU" sz="1600" b="1" spc="-200" dirty="0">
                          <a:effectLst/>
                          <a:latin typeface="Times New Roman"/>
                          <a:ea typeface="Times New Roman"/>
                          <a:cs typeface="Times New Roman"/>
                        </a:rPr>
                        <a:t> </a:t>
                      </a:r>
                      <a:r>
                        <a:rPr lang="ru-RU" sz="1600" b="1" dirty="0" err="1">
                          <a:effectLst/>
                          <a:latin typeface="Times New Roman"/>
                          <a:ea typeface="Times New Roman"/>
                          <a:cs typeface="Times New Roman"/>
                        </a:rPr>
                        <a:t>ции</a:t>
                      </a:r>
                      <a:r>
                        <a:rPr lang="ru-RU" sz="1600" b="1" spc="-45" dirty="0">
                          <a:effectLst/>
                          <a:latin typeface="Times New Roman"/>
                          <a:ea typeface="Times New Roman"/>
                          <a:cs typeface="Times New Roman"/>
                        </a:rPr>
                        <a:t> </a:t>
                      </a:r>
                      <a:r>
                        <a:rPr lang="ru-RU" sz="1600" b="1" dirty="0">
                          <a:effectLst/>
                          <a:latin typeface="Times New Roman"/>
                          <a:ea typeface="Times New Roman"/>
                          <a:cs typeface="Times New Roman"/>
                        </a:rPr>
                        <a:t>1</a:t>
                      </a:r>
                      <a:r>
                        <a:rPr lang="ru-RU" sz="1600" b="1" spc="-35" dirty="0">
                          <a:effectLst/>
                          <a:latin typeface="Times New Roman"/>
                          <a:ea typeface="Times New Roman"/>
                          <a:cs typeface="Times New Roman"/>
                        </a:rPr>
                        <a:t> </a:t>
                      </a:r>
                      <a:r>
                        <a:rPr lang="ru-RU" sz="1600" b="1" dirty="0">
                          <a:effectLst/>
                          <a:latin typeface="Times New Roman"/>
                          <a:ea typeface="Times New Roman"/>
                          <a:cs typeface="Times New Roman"/>
                        </a:rPr>
                        <a:t>л.,</a:t>
                      </a:r>
                      <a:r>
                        <a:rPr lang="ru-RU" sz="1600" b="1" spc="-35" dirty="0">
                          <a:effectLst/>
                          <a:latin typeface="Times New Roman"/>
                          <a:ea typeface="Times New Roman"/>
                          <a:cs typeface="Times New Roman"/>
                        </a:rPr>
                        <a:t> </a:t>
                      </a:r>
                      <a:r>
                        <a:rPr lang="ru-RU" sz="1600" b="1" dirty="0" err="1">
                          <a:effectLst/>
                          <a:latin typeface="Times New Roman"/>
                          <a:ea typeface="Times New Roman"/>
                          <a:cs typeface="Times New Roman"/>
                        </a:rPr>
                        <a:t>тг</a:t>
                      </a:r>
                      <a:r>
                        <a:rPr lang="ru-RU" sz="1600" b="1" dirty="0">
                          <a:effectLst/>
                          <a:latin typeface="Times New Roman"/>
                          <a:ea typeface="Times New Roman"/>
                          <a:cs typeface="Times New Roman"/>
                        </a:rPr>
                        <a:t>.</a:t>
                      </a:r>
                      <a:endParaRPr lang="ru-RU" sz="16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marR="38735" indent="-635" algn="ctr">
                        <a:lnSpc>
                          <a:spcPts val="1050"/>
                        </a:lnSpc>
                        <a:spcBef>
                          <a:spcPts val="55"/>
                        </a:spcBef>
                        <a:spcAft>
                          <a:spcPts val="0"/>
                        </a:spcAft>
                      </a:pPr>
                      <a:r>
                        <a:rPr lang="ru-RU" sz="1600" b="1">
                          <a:effectLst/>
                          <a:latin typeface="Times New Roman"/>
                          <a:ea typeface="Times New Roman"/>
                          <a:cs typeface="Times New Roman"/>
                        </a:rPr>
                        <a:t>Произв.</a:t>
                      </a:r>
                      <a:r>
                        <a:rPr lang="ru-RU" sz="1600" b="1" spc="5">
                          <a:effectLst/>
                          <a:latin typeface="Times New Roman"/>
                          <a:ea typeface="Times New Roman"/>
                          <a:cs typeface="Times New Roman"/>
                        </a:rPr>
                        <a:t> </a:t>
                      </a:r>
                      <a:r>
                        <a:rPr lang="ru-RU" sz="1600" b="1" spc="-10">
                          <a:effectLst/>
                          <a:latin typeface="Times New Roman"/>
                          <a:ea typeface="Times New Roman"/>
                          <a:cs typeface="Times New Roman"/>
                        </a:rPr>
                        <a:t>мощность в</a:t>
                      </a:r>
                      <a:r>
                        <a:rPr lang="ru-RU" sz="1600" b="1" spc="-200">
                          <a:effectLst/>
                          <a:latin typeface="Times New Roman"/>
                          <a:ea typeface="Times New Roman"/>
                          <a:cs typeface="Times New Roman"/>
                        </a:rPr>
                        <a:t> </a:t>
                      </a:r>
                      <a:r>
                        <a:rPr lang="ru-RU" sz="1600" b="1">
                          <a:effectLst/>
                          <a:latin typeface="Times New Roman"/>
                          <a:ea typeface="Times New Roman"/>
                          <a:cs typeface="Times New Roman"/>
                        </a:rPr>
                        <a:t>сутки,</a:t>
                      </a:r>
                      <a:r>
                        <a:rPr lang="ru-RU" sz="1600" b="1" spc="-5">
                          <a:effectLst/>
                          <a:latin typeface="Times New Roman"/>
                          <a:ea typeface="Times New Roman"/>
                          <a:cs typeface="Times New Roman"/>
                        </a:rPr>
                        <a:t> </a:t>
                      </a:r>
                      <a:r>
                        <a:rPr lang="ru-RU" sz="1600" b="1">
                          <a:effectLst/>
                          <a:latin typeface="Times New Roman"/>
                          <a:ea typeface="Times New Roman"/>
                          <a:cs typeface="Times New Roman"/>
                        </a:rPr>
                        <a:t>л.</a:t>
                      </a:r>
                      <a:endParaRPr lang="ru-RU" sz="16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726">
                <a:tc>
                  <a:txBody>
                    <a:bodyPr/>
                    <a:lstStyle/>
                    <a:p>
                      <a:pPr marL="83185" algn="l">
                        <a:spcBef>
                          <a:spcPts val="670"/>
                        </a:spcBef>
                        <a:spcAft>
                          <a:spcPts val="0"/>
                        </a:spcAft>
                      </a:pPr>
                      <a:r>
                        <a:rPr lang="ru-RU" sz="1600">
                          <a:effectLst/>
                          <a:latin typeface="Times New Roman"/>
                          <a:ea typeface="Times New Roman"/>
                          <a:cs typeface="Times New Roman"/>
                        </a:rPr>
                        <a:t>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algn="l">
                        <a:spcBef>
                          <a:spcPts val="670"/>
                        </a:spcBef>
                        <a:spcAft>
                          <a:spcPts val="0"/>
                        </a:spcAft>
                      </a:pPr>
                      <a:r>
                        <a:rPr lang="ru-RU" sz="1600" spc="-5">
                          <a:effectLst/>
                          <a:latin typeface="Times New Roman"/>
                          <a:ea typeface="Times New Roman"/>
                          <a:cs typeface="Times New Roman"/>
                        </a:rPr>
                        <a:t>Пастеризованное</a:t>
                      </a:r>
                      <a:r>
                        <a:rPr lang="ru-RU" sz="1600" spc="-50">
                          <a:effectLst/>
                          <a:latin typeface="Times New Roman"/>
                          <a:ea typeface="Times New Roman"/>
                          <a:cs typeface="Times New Roman"/>
                        </a:rPr>
                        <a:t> </a:t>
                      </a:r>
                      <a:r>
                        <a:rPr lang="ru-RU" sz="1600" spc="-5">
                          <a:effectLst/>
                          <a:latin typeface="Times New Roman"/>
                          <a:ea typeface="Times New Roman"/>
                          <a:cs typeface="Times New Roman"/>
                        </a:rPr>
                        <a:t>молоко</a:t>
                      </a:r>
                      <a:r>
                        <a:rPr lang="ru-RU" sz="1600" spc="-45">
                          <a:effectLst/>
                          <a:latin typeface="Times New Roman"/>
                          <a:ea typeface="Times New Roman"/>
                          <a:cs typeface="Times New Roman"/>
                        </a:rPr>
                        <a:t> </a:t>
                      </a:r>
                      <a:r>
                        <a:rPr lang="ru-RU" sz="1600" spc="-5">
                          <a:effectLst/>
                          <a:latin typeface="Times New Roman"/>
                          <a:ea typeface="Times New Roman"/>
                          <a:cs typeface="Times New Roman"/>
                        </a:rPr>
                        <a:t>(3,2%)</a:t>
                      </a:r>
                      <a:endParaRPr lang="ru-RU" sz="16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345" marR="81915" algn="ctr">
                        <a:spcBef>
                          <a:spcPts val="670"/>
                        </a:spcBef>
                        <a:spcAft>
                          <a:spcPts val="0"/>
                        </a:spcAft>
                      </a:pPr>
                      <a:r>
                        <a:rPr lang="ru-RU" sz="1600" dirty="0" err="1">
                          <a:effectLst/>
                          <a:latin typeface="Times New Roman"/>
                          <a:ea typeface="Times New Roman"/>
                          <a:cs typeface="Times New Roman"/>
                        </a:rPr>
                        <a:t>тг</a:t>
                      </a:r>
                      <a:r>
                        <a:rPr lang="ru-RU" sz="1600" dirty="0">
                          <a:effectLst/>
                          <a:latin typeface="Times New Roman"/>
                          <a:ea typeface="Times New Roman"/>
                          <a:cs typeface="Times New Roman"/>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340" marR="41910" algn="ctr">
                        <a:spcBef>
                          <a:spcPts val="670"/>
                        </a:spcBef>
                        <a:spcAft>
                          <a:spcPts val="0"/>
                        </a:spcAft>
                      </a:pPr>
                      <a:r>
                        <a:rPr lang="ru-RU" sz="1600">
                          <a:effectLst/>
                          <a:latin typeface="Times New Roman"/>
                          <a:ea typeface="Times New Roman"/>
                          <a:cs typeface="Times New Roman"/>
                        </a:rPr>
                        <a:t>240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655" marR="20320" algn="ctr">
                        <a:spcBef>
                          <a:spcPts val="670"/>
                        </a:spcBef>
                        <a:spcAft>
                          <a:spcPts val="0"/>
                        </a:spcAft>
                      </a:pPr>
                      <a:r>
                        <a:rPr lang="ru-RU" sz="1600">
                          <a:effectLst/>
                          <a:latin typeface="Times New Roman"/>
                          <a:ea typeface="Times New Roman"/>
                          <a:cs typeface="Times New Roman"/>
                        </a:rPr>
                        <a:t>1</a:t>
                      </a:r>
                      <a:r>
                        <a:rPr lang="ru-RU" sz="1600" spc="-10">
                          <a:effectLst/>
                          <a:latin typeface="Times New Roman"/>
                          <a:ea typeface="Times New Roman"/>
                          <a:cs typeface="Times New Roman"/>
                        </a:rPr>
                        <a:t> </a:t>
                      </a:r>
                      <a:r>
                        <a:rPr lang="ru-RU" sz="16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726">
                <a:tc>
                  <a:txBody>
                    <a:bodyPr/>
                    <a:lstStyle/>
                    <a:p>
                      <a:pPr marL="83185" algn="l">
                        <a:spcBef>
                          <a:spcPts val="150"/>
                        </a:spcBef>
                        <a:spcAft>
                          <a:spcPts val="0"/>
                        </a:spcAft>
                      </a:pPr>
                      <a:r>
                        <a:rPr lang="ru-RU" sz="1600">
                          <a:effectLst/>
                          <a:latin typeface="Times New Roman"/>
                          <a:ea typeface="Times New Roman"/>
                          <a:cs typeface="Times New Roman"/>
                        </a:rPr>
                        <a:t>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algn="l">
                        <a:spcBef>
                          <a:spcPts val="150"/>
                        </a:spcBef>
                        <a:spcAft>
                          <a:spcPts val="0"/>
                        </a:spcAft>
                      </a:pPr>
                      <a:r>
                        <a:rPr lang="ru-RU" sz="1600" spc="-5" dirty="0">
                          <a:effectLst/>
                          <a:latin typeface="Times New Roman"/>
                          <a:ea typeface="Times New Roman"/>
                          <a:cs typeface="Times New Roman"/>
                        </a:rPr>
                        <a:t>Молоко</a:t>
                      </a:r>
                      <a:r>
                        <a:rPr lang="ru-RU" sz="1600" spc="-45" dirty="0">
                          <a:effectLst/>
                          <a:latin typeface="Times New Roman"/>
                          <a:ea typeface="Times New Roman"/>
                          <a:cs typeface="Times New Roman"/>
                        </a:rPr>
                        <a:t> </a:t>
                      </a:r>
                      <a:r>
                        <a:rPr lang="ru-RU" sz="1600" spc="-5" dirty="0">
                          <a:effectLst/>
                          <a:latin typeface="Times New Roman"/>
                          <a:ea typeface="Times New Roman"/>
                          <a:cs typeface="Times New Roman"/>
                        </a:rPr>
                        <a:t>разливное</a:t>
                      </a:r>
                      <a:r>
                        <a:rPr lang="ru-RU" sz="1600" spc="-40" dirty="0">
                          <a:effectLst/>
                          <a:latin typeface="Times New Roman"/>
                          <a:ea typeface="Times New Roman"/>
                          <a:cs typeface="Times New Roman"/>
                        </a:rPr>
                        <a:t> </a:t>
                      </a:r>
                      <a:r>
                        <a:rPr lang="ru-RU" sz="1600" dirty="0">
                          <a:effectLst/>
                          <a:latin typeface="Times New Roman"/>
                          <a:ea typeface="Times New Roman"/>
                          <a:cs typeface="Times New Roman"/>
                        </a:rPr>
                        <a:t>(3,2%)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345" marR="81915" algn="ctr">
                        <a:spcBef>
                          <a:spcPts val="150"/>
                        </a:spcBef>
                        <a:spcAft>
                          <a:spcPts val="0"/>
                        </a:spcAft>
                      </a:pPr>
                      <a:r>
                        <a:rPr lang="ru-RU" sz="1600">
                          <a:effectLst/>
                          <a:latin typeface="Times New Roman"/>
                          <a:ea typeface="Times New Roman"/>
                          <a:cs typeface="Times New Roman"/>
                        </a:rPr>
                        <a:t>тг.</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340" marR="41910" algn="ctr">
                        <a:spcBef>
                          <a:spcPts val="150"/>
                        </a:spcBef>
                        <a:spcAft>
                          <a:spcPts val="0"/>
                        </a:spcAft>
                      </a:pPr>
                      <a:r>
                        <a:rPr lang="ru-RU" sz="1600">
                          <a:effectLst/>
                          <a:latin typeface="Times New Roman"/>
                          <a:ea typeface="Times New Roman"/>
                          <a:cs typeface="Times New Roman"/>
                        </a:rPr>
                        <a:t>170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655" marR="20320" algn="ctr">
                        <a:spcBef>
                          <a:spcPts val="150"/>
                        </a:spcBef>
                        <a:spcAft>
                          <a:spcPts val="0"/>
                        </a:spcAft>
                      </a:pPr>
                      <a:r>
                        <a:rPr lang="ru-RU" sz="1600">
                          <a:effectLst/>
                          <a:latin typeface="Times New Roman"/>
                          <a:ea typeface="Times New Roman"/>
                          <a:cs typeface="Times New Roman"/>
                        </a:rPr>
                        <a:t>7</a:t>
                      </a:r>
                      <a:r>
                        <a:rPr lang="ru-RU" sz="1600" spc="-10">
                          <a:effectLst/>
                          <a:latin typeface="Times New Roman"/>
                          <a:ea typeface="Times New Roman"/>
                          <a:cs typeface="Times New Roman"/>
                        </a:rPr>
                        <a:t> </a:t>
                      </a:r>
                      <a:r>
                        <a:rPr lang="ru-RU" sz="1600">
                          <a:effectLst/>
                          <a:latin typeface="Times New Roman"/>
                          <a:ea typeface="Times New Roman"/>
                          <a:cs typeface="Times New Roman"/>
                        </a:rPr>
                        <a:t>187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832">
                <a:tc>
                  <a:txBody>
                    <a:bodyPr/>
                    <a:lstStyle/>
                    <a:p>
                      <a:pPr marL="83185" algn="l">
                        <a:spcBef>
                          <a:spcPts val="150"/>
                        </a:spcBef>
                        <a:spcAft>
                          <a:spcPts val="0"/>
                        </a:spcAft>
                      </a:pPr>
                      <a:r>
                        <a:rPr lang="ru-RU" sz="1600">
                          <a:effectLst/>
                          <a:latin typeface="Times New Roman"/>
                          <a:ea typeface="Times New Roman"/>
                          <a:cs typeface="Times New Roman"/>
                        </a:rPr>
                        <a:t>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algn="l">
                        <a:spcBef>
                          <a:spcPts val="150"/>
                        </a:spcBef>
                        <a:spcAft>
                          <a:spcPts val="0"/>
                        </a:spcAft>
                      </a:pPr>
                      <a:r>
                        <a:rPr lang="ru-RU" sz="1600">
                          <a:effectLst/>
                          <a:latin typeface="Times New Roman"/>
                          <a:ea typeface="Times New Roman"/>
                          <a:cs typeface="Times New Roman"/>
                        </a:rPr>
                        <a:t>Кефир</a:t>
                      </a:r>
                      <a:r>
                        <a:rPr lang="ru-RU" sz="1600" spc="-40">
                          <a:effectLst/>
                          <a:latin typeface="Times New Roman"/>
                          <a:ea typeface="Times New Roman"/>
                          <a:cs typeface="Times New Roman"/>
                        </a:rPr>
                        <a:t> </a:t>
                      </a:r>
                      <a:r>
                        <a:rPr lang="ru-RU" sz="1600">
                          <a:effectLst/>
                          <a:latin typeface="Times New Roman"/>
                          <a:ea typeface="Times New Roman"/>
                          <a:cs typeface="Times New Roman"/>
                        </a:rPr>
                        <a:t>(3,2%)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345" marR="81915" algn="ctr">
                        <a:spcBef>
                          <a:spcPts val="150"/>
                        </a:spcBef>
                        <a:spcAft>
                          <a:spcPts val="0"/>
                        </a:spcAft>
                      </a:pPr>
                      <a:r>
                        <a:rPr lang="ru-RU" sz="1600">
                          <a:effectLst/>
                          <a:latin typeface="Times New Roman"/>
                          <a:ea typeface="Times New Roman"/>
                          <a:cs typeface="Times New Roman"/>
                        </a:rPr>
                        <a:t>тг.</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340" marR="41910" algn="ctr">
                        <a:spcBef>
                          <a:spcPts val="150"/>
                        </a:spcBef>
                        <a:spcAft>
                          <a:spcPts val="0"/>
                        </a:spcAft>
                      </a:pPr>
                      <a:r>
                        <a:rPr lang="ru-RU" sz="1600" dirty="0">
                          <a:effectLst/>
                          <a:latin typeface="Times New Roman"/>
                          <a:ea typeface="Times New Roman"/>
                          <a:cs typeface="Times New Roman"/>
                        </a:rPr>
                        <a:t>280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655" marR="20955" algn="ctr">
                        <a:spcBef>
                          <a:spcPts val="150"/>
                        </a:spcBef>
                        <a:spcAft>
                          <a:spcPts val="0"/>
                        </a:spcAft>
                      </a:pPr>
                      <a:r>
                        <a:rPr lang="ru-RU" sz="1600" dirty="0">
                          <a:effectLst/>
                          <a:latin typeface="Times New Roman"/>
                          <a:ea typeface="Times New Roman"/>
                          <a:cs typeface="Times New Roman"/>
                        </a:rPr>
                        <a:t>300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 name="Прямоугольник 19"/>
          <p:cNvSpPr/>
          <p:nvPr/>
        </p:nvSpPr>
        <p:spPr>
          <a:xfrm>
            <a:off x="3607723" y="3144274"/>
            <a:ext cx="6500553" cy="338554"/>
          </a:xfrm>
          <a:prstGeom prst="rect">
            <a:avLst/>
          </a:prstGeom>
        </p:spPr>
        <p:txBody>
          <a:bodyPr wrap="square">
            <a:spAutoFit/>
          </a:bodyPr>
          <a:lstStyle/>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p:txBody>
      </p:sp>
      <p:graphicFrame>
        <p:nvGraphicFramePr>
          <p:cNvPr id="21" name="Таблица 20"/>
          <p:cNvGraphicFramePr>
            <a:graphicFrameLocks noGrp="1"/>
          </p:cNvGraphicFramePr>
          <p:nvPr>
            <p:extLst>
              <p:ext uri="{D42A27DB-BD31-4B8C-83A1-F6EECF244321}">
                <p14:modId xmlns:p14="http://schemas.microsoft.com/office/powerpoint/2010/main" val="1259816433"/>
              </p:ext>
            </p:extLst>
          </p:nvPr>
        </p:nvGraphicFramePr>
        <p:xfrm>
          <a:off x="267854" y="3313551"/>
          <a:ext cx="11656290" cy="2225421"/>
        </p:xfrm>
        <a:graphic>
          <a:graphicData uri="http://schemas.openxmlformats.org/drawingml/2006/table">
            <a:tbl>
              <a:tblPr firstRow="1" firstCol="1" lastRow="1" lastCol="1" bandRow="1" bandCol="1"/>
              <a:tblGrid>
                <a:gridCol w="780977"/>
                <a:gridCol w="1754059"/>
                <a:gridCol w="385686"/>
                <a:gridCol w="783933"/>
                <a:gridCol w="783933"/>
                <a:gridCol w="783194"/>
                <a:gridCol w="783194"/>
                <a:gridCol w="783194"/>
                <a:gridCol w="783194"/>
                <a:gridCol w="783933"/>
                <a:gridCol w="783933"/>
                <a:gridCol w="786149"/>
                <a:gridCol w="786149"/>
                <a:gridCol w="894762"/>
              </a:tblGrid>
              <a:tr h="162560">
                <a:tc rowSpan="2">
                  <a:txBody>
                    <a:bodyPr/>
                    <a:lstStyle/>
                    <a:p>
                      <a:pPr marL="34290" marR="8255" indent="22860" algn="l">
                        <a:lnSpc>
                          <a:spcPct val="107000"/>
                        </a:lnSpc>
                        <a:spcBef>
                          <a:spcPts val="270"/>
                        </a:spcBef>
                        <a:spcAft>
                          <a:spcPts val="0"/>
                        </a:spcAft>
                      </a:pPr>
                      <a:r>
                        <a:rPr lang="ru-RU" sz="1200" b="1" dirty="0">
                          <a:effectLst/>
                          <a:latin typeface="Times New Roman"/>
                          <a:ea typeface="Times New Roman"/>
                          <a:cs typeface="Times New Roman"/>
                        </a:rPr>
                        <a:t>№</a:t>
                      </a:r>
                      <a:r>
                        <a:rPr lang="ru-RU" sz="1200" b="1" spc="-200" dirty="0">
                          <a:effectLst/>
                          <a:latin typeface="Times New Roman"/>
                          <a:ea typeface="Times New Roman"/>
                          <a:cs typeface="Times New Roman"/>
                        </a:rPr>
                        <a:t> </a:t>
                      </a:r>
                      <a:r>
                        <a:rPr lang="ru-RU" sz="1200" b="1" spc="-5" dirty="0">
                          <a:effectLst/>
                          <a:latin typeface="Times New Roman"/>
                          <a:ea typeface="Times New Roman"/>
                          <a:cs typeface="Times New Roman"/>
                        </a:rPr>
                        <a:t>п/п</a:t>
                      </a:r>
                      <a:endParaRPr lang="ru-RU" sz="12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227965" algn="l">
                        <a:spcBef>
                          <a:spcPts val="800"/>
                        </a:spcBef>
                        <a:spcAft>
                          <a:spcPts val="0"/>
                        </a:spcAft>
                      </a:pPr>
                      <a:r>
                        <a:rPr lang="ru-RU" sz="1200" b="1" spc="-5" dirty="0">
                          <a:effectLst/>
                          <a:latin typeface="Times New Roman"/>
                          <a:ea typeface="Times New Roman"/>
                          <a:cs typeface="Times New Roman"/>
                        </a:rPr>
                        <a:t>Наименование</a:t>
                      </a:r>
                      <a:r>
                        <a:rPr lang="ru-RU" sz="1200" b="1" spc="-35" dirty="0">
                          <a:effectLst/>
                          <a:latin typeface="Times New Roman"/>
                          <a:ea typeface="Times New Roman"/>
                          <a:cs typeface="Times New Roman"/>
                        </a:rPr>
                        <a:t> </a:t>
                      </a:r>
                      <a:r>
                        <a:rPr lang="ru-RU" sz="1200" b="1" dirty="0">
                          <a:effectLst/>
                          <a:latin typeface="Times New Roman"/>
                          <a:ea typeface="Times New Roman"/>
                          <a:cs typeface="Times New Roman"/>
                        </a:rPr>
                        <a:t>статей</a:t>
                      </a:r>
                      <a:endParaRPr lang="ru-RU" sz="12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63500" marR="41910" indent="25400" algn="l">
                        <a:lnSpc>
                          <a:spcPct val="107000"/>
                        </a:lnSpc>
                        <a:spcBef>
                          <a:spcPts val="270"/>
                        </a:spcBef>
                        <a:spcAft>
                          <a:spcPts val="0"/>
                        </a:spcAft>
                      </a:pPr>
                      <a:r>
                        <a:rPr lang="ru-RU" sz="1200" b="1">
                          <a:effectLst/>
                          <a:latin typeface="Times New Roman"/>
                          <a:ea typeface="Times New Roman"/>
                          <a:cs typeface="Times New Roman"/>
                        </a:rPr>
                        <a:t>Ед.</a:t>
                      </a:r>
                      <a:r>
                        <a:rPr lang="ru-RU" sz="1200" b="1" spc="-200">
                          <a:effectLst/>
                          <a:latin typeface="Times New Roman"/>
                          <a:ea typeface="Times New Roman"/>
                          <a:cs typeface="Times New Roman"/>
                        </a:rPr>
                        <a:t> </a:t>
                      </a:r>
                      <a:r>
                        <a:rPr lang="ru-RU" sz="1200" b="1" spc="-5">
                          <a:effectLst/>
                          <a:latin typeface="Times New Roman"/>
                          <a:ea typeface="Times New Roman"/>
                          <a:cs typeface="Times New Roman"/>
                        </a:rPr>
                        <a:t>изм.</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0">
                  <a:txBody>
                    <a:bodyPr/>
                    <a:lstStyle/>
                    <a:p>
                      <a:pPr marL="2753360" marR="2743835" algn="ctr">
                        <a:spcBef>
                          <a:spcPts val="115"/>
                        </a:spcBef>
                        <a:spcAft>
                          <a:spcPts val="0"/>
                        </a:spcAft>
                      </a:pPr>
                      <a:r>
                        <a:rPr lang="ru-RU" sz="1200" b="1" spc="-5">
                          <a:effectLst/>
                          <a:latin typeface="Times New Roman"/>
                          <a:ea typeface="Times New Roman"/>
                          <a:cs typeface="Times New Roman"/>
                        </a:rPr>
                        <a:t>Интервал</a:t>
                      </a:r>
                      <a:r>
                        <a:rPr lang="ru-RU" sz="1200" b="1" spc="-35">
                          <a:effectLst/>
                          <a:latin typeface="Times New Roman"/>
                          <a:ea typeface="Times New Roman"/>
                          <a:cs typeface="Times New Roman"/>
                        </a:rPr>
                        <a:t> </a:t>
                      </a:r>
                      <a:r>
                        <a:rPr lang="ru-RU" sz="1200" b="1" spc="-5">
                          <a:effectLst/>
                          <a:latin typeface="Times New Roman"/>
                          <a:ea typeface="Times New Roman"/>
                          <a:cs typeface="Times New Roman"/>
                        </a:rPr>
                        <a:t>планирования</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marL="21590" algn="l">
                        <a:spcBef>
                          <a:spcPts val="800"/>
                        </a:spcBef>
                        <a:spcAft>
                          <a:spcPts val="0"/>
                        </a:spcAft>
                      </a:pPr>
                      <a:r>
                        <a:rPr lang="ru-RU" sz="1200" b="1">
                          <a:effectLst/>
                          <a:latin typeface="Times New Roman"/>
                          <a:ea typeface="Times New Roman"/>
                          <a:cs typeface="Times New Roman"/>
                        </a:rPr>
                        <a:t>Итого</a:t>
                      </a:r>
                      <a:r>
                        <a:rPr lang="ru-RU" sz="1200" b="1" spc="-30">
                          <a:effectLst/>
                          <a:latin typeface="Times New Roman"/>
                          <a:ea typeface="Times New Roman"/>
                          <a:cs typeface="Times New Roman"/>
                        </a:rPr>
                        <a:t> </a:t>
                      </a:r>
                      <a:r>
                        <a:rPr lang="ru-RU" sz="1200" b="1">
                          <a:effectLst/>
                          <a:latin typeface="Times New Roman"/>
                          <a:ea typeface="Times New Roman"/>
                          <a:cs typeface="Times New Roman"/>
                        </a:rPr>
                        <a:t>за</a:t>
                      </a:r>
                      <a:r>
                        <a:rPr lang="ru-RU" sz="1200" b="1" spc="-25">
                          <a:effectLst/>
                          <a:latin typeface="Times New Roman"/>
                          <a:ea typeface="Times New Roman"/>
                          <a:cs typeface="Times New Roman"/>
                        </a:rPr>
                        <a:t> </a:t>
                      </a:r>
                      <a:r>
                        <a:rPr lang="ru-RU" sz="1200" b="1">
                          <a:effectLst/>
                          <a:latin typeface="Times New Roman"/>
                          <a:ea typeface="Times New Roman"/>
                          <a:cs typeface="Times New Roman"/>
                        </a:rPr>
                        <a:t>10</a:t>
                      </a:r>
                      <a:r>
                        <a:rPr lang="ru-RU" sz="1200" b="1" spc="-25">
                          <a:effectLst/>
                          <a:latin typeface="Times New Roman"/>
                          <a:ea typeface="Times New Roman"/>
                          <a:cs typeface="Times New Roman"/>
                        </a:rPr>
                        <a:t> </a:t>
                      </a:r>
                      <a:r>
                        <a:rPr lang="ru-RU" sz="1200" b="1">
                          <a:effectLst/>
                          <a:latin typeface="Times New Roman"/>
                          <a:ea typeface="Times New Roman"/>
                          <a:cs typeface="Times New Roman"/>
                        </a:rPr>
                        <a:t>лет</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560">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53975" marR="45085" algn="ctr">
                        <a:spcBef>
                          <a:spcPts val="165"/>
                        </a:spcBef>
                        <a:spcAft>
                          <a:spcPts val="0"/>
                        </a:spcAft>
                      </a:pPr>
                      <a:r>
                        <a:rPr lang="ru-RU" sz="1200" b="1">
                          <a:effectLst/>
                          <a:latin typeface="Times New Roman"/>
                          <a:ea typeface="Times New Roman"/>
                          <a:cs typeface="Times New Roman"/>
                        </a:rPr>
                        <a:t>1</a:t>
                      </a:r>
                      <a:r>
                        <a:rPr lang="ru-RU" sz="1200" b="1" spc="-10">
                          <a:effectLst/>
                          <a:latin typeface="Times New Roman"/>
                          <a:ea typeface="Times New Roman"/>
                          <a:cs typeface="Times New Roman"/>
                        </a:rPr>
                        <a:t> </a:t>
                      </a:r>
                      <a:r>
                        <a:rPr lang="ru-RU" sz="1200" b="1">
                          <a:effectLst/>
                          <a:latin typeface="Times New Roman"/>
                          <a:ea typeface="Times New Roman"/>
                          <a:cs typeface="Times New Roman"/>
                        </a:rPr>
                        <a:t>год</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655" marR="22225" algn="ctr">
                        <a:spcBef>
                          <a:spcPts val="165"/>
                        </a:spcBef>
                        <a:spcAft>
                          <a:spcPts val="0"/>
                        </a:spcAft>
                      </a:pPr>
                      <a:r>
                        <a:rPr lang="ru-RU" sz="1200" b="1">
                          <a:effectLst/>
                          <a:latin typeface="Times New Roman"/>
                          <a:ea typeface="Times New Roman"/>
                          <a:cs typeface="Times New Roman"/>
                        </a:rPr>
                        <a:t>2</a:t>
                      </a:r>
                      <a:r>
                        <a:rPr lang="ru-RU" sz="1200" b="1" spc="-10">
                          <a:effectLst/>
                          <a:latin typeface="Times New Roman"/>
                          <a:ea typeface="Times New Roman"/>
                          <a:cs typeface="Times New Roman"/>
                        </a:rPr>
                        <a:t> </a:t>
                      </a:r>
                      <a:r>
                        <a:rPr lang="ru-RU" sz="1200" b="1">
                          <a:effectLst/>
                          <a:latin typeface="Times New Roman"/>
                          <a:ea typeface="Times New Roman"/>
                          <a:cs typeface="Times New Roman"/>
                        </a:rPr>
                        <a:t>год</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marR="41910" algn="ctr">
                        <a:spcBef>
                          <a:spcPts val="165"/>
                        </a:spcBef>
                        <a:spcAft>
                          <a:spcPts val="0"/>
                        </a:spcAft>
                      </a:pPr>
                      <a:r>
                        <a:rPr lang="ru-RU" sz="1200" b="1">
                          <a:effectLst/>
                          <a:latin typeface="Times New Roman"/>
                          <a:ea typeface="Times New Roman"/>
                          <a:cs typeface="Times New Roman"/>
                        </a:rPr>
                        <a:t>3</a:t>
                      </a:r>
                      <a:r>
                        <a:rPr lang="ru-RU" sz="1200" b="1" spc="-10">
                          <a:effectLst/>
                          <a:latin typeface="Times New Roman"/>
                          <a:ea typeface="Times New Roman"/>
                          <a:cs typeface="Times New Roman"/>
                        </a:rPr>
                        <a:t> </a:t>
                      </a:r>
                      <a:r>
                        <a:rPr lang="ru-RU" sz="1200" b="1">
                          <a:effectLst/>
                          <a:latin typeface="Times New Roman"/>
                          <a:ea typeface="Times New Roman"/>
                          <a:cs typeface="Times New Roman"/>
                        </a:rPr>
                        <a:t>год</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5245" marR="41910" algn="ctr">
                        <a:spcBef>
                          <a:spcPts val="165"/>
                        </a:spcBef>
                        <a:spcAft>
                          <a:spcPts val="0"/>
                        </a:spcAft>
                      </a:pPr>
                      <a:r>
                        <a:rPr lang="ru-RU" sz="1200" b="1">
                          <a:effectLst/>
                          <a:latin typeface="Times New Roman"/>
                          <a:ea typeface="Times New Roman"/>
                          <a:cs typeface="Times New Roman"/>
                        </a:rPr>
                        <a:t>4</a:t>
                      </a:r>
                      <a:r>
                        <a:rPr lang="ru-RU" sz="1200" b="1" spc="-10">
                          <a:effectLst/>
                          <a:latin typeface="Times New Roman"/>
                          <a:ea typeface="Times New Roman"/>
                          <a:cs typeface="Times New Roman"/>
                        </a:rPr>
                        <a:t> </a:t>
                      </a:r>
                      <a:r>
                        <a:rPr lang="ru-RU" sz="1200" b="1">
                          <a:effectLst/>
                          <a:latin typeface="Times New Roman"/>
                          <a:ea typeface="Times New Roman"/>
                          <a:cs typeface="Times New Roman"/>
                        </a:rPr>
                        <a:t>год</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515" marR="41910" algn="ctr">
                        <a:spcBef>
                          <a:spcPts val="165"/>
                        </a:spcBef>
                        <a:spcAft>
                          <a:spcPts val="0"/>
                        </a:spcAft>
                      </a:pPr>
                      <a:r>
                        <a:rPr lang="ru-RU" sz="1200" b="1">
                          <a:effectLst/>
                          <a:latin typeface="Times New Roman"/>
                          <a:ea typeface="Times New Roman"/>
                          <a:cs typeface="Times New Roman"/>
                        </a:rPr>
                        <a:t>5</a:t>
                      </a:r>
                      <a:r>
                        <a:rPr lang="ru-RU" sz="1200" b="1" spc="-10">
                          <a:effectLst/>
                          <a:latin typeface="Times New Roman"/>
                          <a:ea typeface="Times New Roman"/>
                          <a:cs typeface="Times New Roman"/>
                        </a:rPr>
                        <a:t> </a:t>
                      </a:r>
                      <a:r>
                        <a:rPr lang="ru-RU" sz="1200" b="1">
                          <a:effectLst/>
                          <a:latin typeface="Times New Roman"/>
                          <a:ea typeface="Times New Roman"/>
                          <a:cs typeface="Times New Roman"/>
                        </a:rPr>
                        <a:t>год</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515" marR="40640" algn="ctr">
                        <a:spcBef>
                          <a:spcPts val="165"/>
                        </a:spcBef>
                        <a:spcAft>
                          <a:spcPts val="0"/>
                        </a:spcAft>
                      </a:pPr>
                      <a:r>
                        <a:rPr lang="ru-RU" sz="1200" b="1">
                          <a:effectLst/>
                          <a:latin typeface="Times New Roman"/>
                          <a:ea typeface="Times New Roman"/>
                          <a:cs typeface="Times New Roman"/>
                        </a:rPr>
                        <a:t>6</a:t>
                      </a:r>
                      <a:r>
                        <a:rPr lang="ru-RU" sz="1200" b="1" spc="-10">
                          <a:effectLst/>
                          <a:latin typeface="Times New Roman"/>
                          <a:ea typeface="Times New Roman"/>
                          <a:cs typeface="Times New Roman"/>
                        </a:rPr>
                        <a:t> </a:t>
                      </a:r>
                      <a:r>
                        <a:rPr lang="ru-RU" sz="1200" b="1">
                          <a:effectLst/>
                          <a:latin typeface="Times New Roman"/>
                          <a:ea typeface="Times New Roman"/>
                          <a:cs typeface="Times New Roman"/>
                        </a:rPr>
                        <a:t>год</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515" marR="39370" algn="ctr">
                        <a:spcBef>
                          <a:spcPts val="165"/>
                        </a:spcBef>
                        <a:spcAft>
                          <a:spcPts val="0"/>
                        </a:spcAft>
                      </a:pPr>
                      <a:r>
                        <a:rPr lang="ru-RU" sz="1200" b="1">
                          <a:effectLst/>
                          <a:latin typeface="Times New Roman"/>
                          <a:ea typeface="Times New Roman"/>
                          <a:cs typeface="Times New Roman"/>
                        </a:rPr>
                        <a:t>7</a:t>
                      </a:r>
                      <a:r>
                        <a:rPr lang="ru-RU" sz="1200" b="1" spc="-10">
                          <a:effectLst/>
                          <a:latin typeface="Times New Roman"/>
                          <a:ea typeface="Times New Roman"/>
                          <a:cs typeface="Times New Roman"/>
                        </a:rPr>
                        <a:t> </a:t>
                      </a:r>
                      <a:r>
                        <a:rPr lang="ru-RU" sz="1200" b="1">
                          <a:effectLst/>
                          <a:latin typeface="Times New Roman"/>
                          <a:ea typeface="Times New Roman"/>
                          <a:cs typeface="Times New Roman"/>
                        </a:rPr>
                        <a:t>год</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655" marR="16510" algn="ctr">
                        <a:spcBef>
                          <a:spcPts val="165"/>
                        </a:spcBef>
                        <a:spcAft>
                          <a:spcPts val="0"/>
                        </a:spcAft>
                      </a:pPr>
                      <a:r>
                        <a:rPr lang="ru-RU" sz="1200" b="1">
                          <a:effectLst/>
                          <a:latin typeface="Times New Roman"/>
                          <a:ea typeface="Times New Roman"/>
                          <a:cs typeface="Times New Roman"/>
                        </a:rPr>
                        <a:t>8</a:t>
                      </a:r>
                      <a:r>
                        <a:rPr lang="ru-RU" sz="1200" b="1" spc="-10">
                          <a:effectLst/>
                          <a:latin typeface="Times New Roman"/>
                          <a:ea typeface="Times New Roman"/>
                          <a:cs typeface="Times New Roman"/>
                        </a:rPr>
                        <a:t> </a:t>
                      </a:r>
                      <a:r>
                        <a:rPr lang="ru-RU" sz="1200" b="1">
                          <a:effectLst/>
                          <a:latin typeface="Times New Roman"/>
                          <a:ea typeface="Times New Roman"/>
                          <a:cs typeface="Times New Roman"/>
                        </a:rPr>
                        <a:t>год</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515" marR="38100" algn="ctr">
                        <a:spcBef>
                          <a:spcPts val="165"/>
                        </a:spcBef>
                        <a:spcAft>
                          <a:spcPts val="0"/>
                        </a:spcAft>
                      </a:pPr>
                      <a:r>
                        <a:rPr lang="ru-RU" sz="1200" b="1">
                          <a:effectLst/>
                          <a:latin typeface="Times New Roman"/>
                          <a:ea typeface="Times New Roman"/>
                          <a:cs typeface="Times New Roman"/>
                        </a:rPr>
                        <a:t>9</a:t>
                      </a:r>
                      <a:r>
                        <a:rPr lang="ru-RU" sz="1200" b="1" spc="-10">
                          <a:effectLst/>
                          <a:latin typeface="Times New Roman"/>
                          <a:ea typeface="Times New Roman"/>
                          <a:cs typeface="Times New Roman"/>
                        </a:rPr>
                        <a:t> </a:t>
                      </a:r>
                      <a:r>
                        <a:rPr lang="ru-RU" sz="1200" b="1">
                          <a:effectLst/>
                          <a:latin typeface="Times New Roman"/>
                          <a:ea typeface="Times New Roman"/>
                          <a:cs typeface="Times New Roman"/>
                        </a:rPr>
                        <a:t>год</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0325" marR="41910" algn="ctr">
                        <a:spcBef>
                          <a:spcPts val="165"/>
                        </a:spcBef>
                        <a:spcAft>
                          <a:spcPts val="0"/>
                        </a:spcAft>
                      </a:pPr>
                      <a:r>
                        <a:rPr lang="ru-RU" sz="1200" b="1">
                          <a:effectLst/>
                          <a:latin typeface="Times New Roman"/>
                          <a:ea typeface="Times New Roman"/>
                          <a:cs typeface="Times New Roman"/>
                        </a:rPr>
                        <a:t>10</a:t>
                      </a:r>
                      <a:r>
                        <a:rPr lang="ru-RU" sz="1200" b="1" spc="-15">
                          <a:effectLst/>
                          <a:latin typeface="Times New Roman"/>
                          <a:ea typeface="Times New Roman"/>
                          <a:cs typeface="Times New Roman"/>
                        </a:rPr>
                        <a:t> </a:t>
                      </a:r>
                      <a:r>
                        <a:rPr lang="ru-RU" sz="1200" b="1">
                          <a:effectLst/>
                          <a:latin typeface="Times New Roman"/>
                          <a:ea typeface="Times New Roman"/>
                          <a:cs typeface="Times New Roman"/>
                        </a:rPr>
                        <a:t>год</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157480">
                <a:tc gridSpan="14">
                  <a:txBody>
                    <a:bodyPr/>
                    <a:lstStyle/>
                    <a:p>
                      <a:pPr algn="l">
                        <a:spcAft>
                          <a:spcPts val="0"/>
                        </a:spcAft>
                      </a:pPr>
                      <a:r>
                        <a:rPr lang="ru-RU" sz="1200" dirty="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92100">
                <a:tc>
                  <a:txBody>
                    <a:bodyPr/>
                    <a:lstStyle/>
                    <a:p>
                      <a:pPr marL="83185" algn="l">
                        <a:spcBef>
                          <a:spcPts val="665"/>
                        </a:spcBef>
                        <a:spcAft>
                          <a:spcPts val="0"/>
                        </a:spcAft>
                      </a:pPr>
                      <a:r>
                        <a:rPr lang="ru-RU" sz="1200">
                          <a:effectLst/>
                          <a:latin typeface="Times New Roman"/>
                          <a:ea typeface="Times New Roman"/>
                          <a:cs typeface="Times New Roman"/>
                        </a:rPr>
                        <a:t>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algn="l">
                        <a:spcBef>
                          <a:spcPts val="665"/>
                        </a:spcBef>
                        <a:spcAft>
                          <a:spcPts val="0"/>
                        </a:spcAft>
                      </a:pPr>
                      <a:r>
                        <a:rPr lang="ru-RU" sz="1200" spc="-5">
                          <a:effectLst/>
                          <a:latin typeface="Times New Roman"/>
                          <a:ea typeface="Times New Roman"/>
                          <a:cs typeface="Times New Roman"/>
                        </a:rPr>
                        <a:t>Пастеризованное</a:t>
                      </a:r>
                      <a:r>
                        <a:rPr lang="ru-RU" sz="1200" spc="-50">
                          <a:effectLst/>
                          <a:latin typeface="Times New Roman"/>
                          <a:ea typeface="Times New Roman"/>
                          <a:cs typeface="Times New Roman"/>
                        </a:rPr>
                        <a:t> </a:t>
                      </a:r>
                      <a:r>
                        <a:rPr lang="ru-RU" sz="1200" spc="-5">
                          <a:effectLst/>
                          <a:latin typeface="Times New Roman"/>
                          <a:ea typeface="Times New Roman"/>
                          <a:cs typeface="Times New Roman"/>
                        </a:rPr>
                        <a:t>молоко</a:t>
                      </a:r>
                      <a:r>
                        <a:rPr lang="ru-RU" sz="1200" spc="-45">
                          <a:effectLst/>
                          <a:latin typeface="Times New Roman"/>
                          <a:ea typeface="Times New Roman"/>
                          <a:cs typeface="Times New Roman"/>
                        </a:rPr>
                        <a:t> </a:t>
                      </a:r>
                      <a:r>
                        <a:rPr lang="ru-RU" sz="1200" spc="-5">
                          <a:effectLst/>
                          <a:latin typeface="Times New Roman"/>
                          <a:ea typeface="Times New Roman"/>
                          <a:cs typeface="Times New Roman"/>
                        </a:rPr>
                        <a:t>(3,2%)</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345" marR="84455" algn="ctr">
                        <a:spcBef>
                          <a:spcPts val="665"/>
                        </a:spcBef>
                        <a:spcAft>
                          <a:spcPts val="0"/>
                        </a:spcAft>
                      </a:pPr>
                      <a:r>
                        <a:rPr lang="ru-RU" sz="1200">
                          <a:effectLst/>
                          <a:latin typeface="Times New Roman"/>
                          <a:ea typeface="Times New Roman"/>
                          <a:cs typeface="Times New Roman"/>
                        </a:rPr>
                        <a:t>тг.</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marR="44450" algn="ctr">
                        <a:spcBef>
                          <a:spcPts val="665"/>
                        </a:spcBef>
                        <a:spcAft>
                          <a:spcPts val="0"/>
                        </a:spcAft>
                      </a:pPr>
                      <a:r>
                        <a:rPr lang="ru-RU" sz="1100" dirty="0">
                          <a:effectLst/>
                          <a:latin typeface="Times New Roman"/>
                          <a:ea typeface="Times New Roman"/>
                          <a:cs typeface="Times New Roman"/>
                        </a:rPr>
                        <a:t>60</a:t>
                      </a:r>
                      <a:r>
                        <a:rPr lang="ru-RU" sz="1100" spc="-15" dirty="0">
                          <a:effectLst/>
                          <a:latin typeface="Times New Roman"/>
                          <a:ea typeface="Times New Roman"/>
                          <a:cs typeface="Times New Roman"/>
                        </a:rPr>
                        <a:t> </a:t>
                      </a:r>
                      <a:r>
                        <a:rPr lang="ru-RU" sz="1100" dirty="0">
                          <a:effectLst/>
                          <a:latin typeface="Times New Roman"/>
                          <a:ea typeface="Times New Roman"/>
                          <a:cs typeface="Times New Roman"/>
                        </a:rPr>
                        <a:t>480</a:t>
                      </a:r>
                      <a:r>
                        <a:rPr lang="ru-RU" sz="1100" spc="-10" dirty="0">
                          <a:effectLst/>
                          <a:latin typeface="Times New Roman"/>
                          <a:ea typeface="Times New Roman"/>
                          <a:cs typeface="Times New Roman"/>
                        </a:rPr>
                        <a:t> </a:t>
                      </a:r>
                      <a:r>
                        <a:rPr lang="ru-RU" sz="1100" dirty="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655" marR="21590" algn="ctr">
                        <a:spcBef>
                          <a:spcPts val="665"/>
                        </a:spcBef>
                        <a:spcAft>
                          <a:spcPts val="0"/>
                        </a:spcAft>
                      </a:pPr>
                      <a:r>
                        <a:rPr lang="ru-RU" sz="1100" dirty="0">
                          <a:effectLst/>
                          <a:latin typeface="Times New Roman"/>
                          <a:ea typeface="Times New Roman"/>
                          <a:cs typeface="Times New Roman"/>
                        </a:rPr>
                        <a:t>60</a:t>
                      </a:r>
                      <a:r>
                        <a:rPr lang="ru-RU" sz="1100" spc="-15" dirty="0">
                          <a:effectLst/>
                          <a:latin typeface="Times New Roman"/>
                          <a:ea typeface="Times New Roman"/>
                          <a:cs typeface="Times New Roman"/>
                        </a:rPr>
                        <a:t> </a:t>
                      </a:r>
                      <a:r>
                        <a:rPr lang="ru-RU" sz="1100" dirty="0">
                          <a:effectLst/>
                          <a:latin typeface="Times New Roman"/>
                          <a:ea typeface="Times New Roman"/>
                          <a:cs typeface="Times New Roman"/>
                        </a:rPr>
                        <a:t>480</a:t>
                      </a:r>
                      <a:r>
                        <a:rPr lang="ru-RU" sz="1100" spc="-10" dirty="0">
                          <a:effectLst/>
                          <a:latin typeface="Times New Roman"/>
                          <a:ea typeface="Times New Roman"/>
                          <a:cs typeface="Times New Roman"/>
                        </a:rPr>
                        <a:t> </a:t>
                      </a:r>
                      <a:r>
                        <a:rPr lang="ru-RU" sz="1100" dirty="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5245" marR="41910" algn="ctr">
                        <a:spcBef>
                          <a:spcPts val="665"/>
                        </a:spcBef>
                        <a:spcAft>
                          <a:spcPts val="0"/>
                        </a:spcAft>
                      </a:pPr>
                      <a:r>
                        <a:rPr lang="ru-RU" sz="1100" dirty="0">
                          <a:effectLst/>
                          <a:latin typeface="Times New Roman"/>
                          <a:ea typeface="Times New Roman"/>
                          <a:cs typeface="Times New Roman"/>
                        </a:rPr>
                        <a:t>60</a:t>
                      </a:r>
                      <a:r>
                        <a:rPr lang="ru-RU" sz="1100" spc="-15" dirty="0">
                          <a:effectLst/>
                          <a:latin typeface="Times New Roman"/>
                          <a:ea typeface="Times New Roman"/>
                          <a:cs typeface="Times New Roman"/>
                        </a:rPr>
                        <a:t> </a:t>
                      </a:r>
                      <a:r>
                        <a:rPr lang="ru-RU" sz="1100" dirty="0">
                          <a:effectLst/>
                          <a:latin typeface="Times New Roman"/>
                          <a:ea typeface="Times New Roman"/>
                          <a:cs typeface="Times New Roman"/>
                        </a:rPr>
                        <a:t>480</a:t>
                      </a:r>
                      <a:r>
                        <a:rPr lang="ru-RU" sz="1100" spc="-10" dirty="0">
                          <a:effectLst/>
                          <a:latin typeface="Times New Roman"/>
                          <a:ea typeface="Times New Roman"/>
                          <a:cs typeface="Times New Roman"/>
                        </a:rPr>
                        <a:t> </a:t>
                      </a:r>
                      <a:r>
                        <a:rPr lang="ru-RU" sz="1100" dirty="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5880" marR="41910" algn="ctr">
                        <a:spcBef>
                          <a:spcPts val="665"/>
                        </a:spcBef>
                        <a:spcAft>
                          <a:spcPts val="0"/>
                        </a:spcAft>
                      </a:pPr>
                      <a:r>
                        <a:rPr lang="ru-RU" sz="1100">
                          <a:effectLst/>
                          <a:latin typeface="Times New Roman"/>
                          <a:ea typeface="Times New Roman"/>
                          <a:cs typeface="Times New Roman"/>
                        </a:rPr>
                        <a:t>60</a:t>
                      </a:r>
                      <a:r>
                        <a:rPr lang="ru-RU" sz="1100" spc="-15">
                          <a:effectLst/>
                          <a:latin typeface="Times New Roman"/>
                          <a:ea typeface="Times New Roman"/>
                          <a:cs typeface="Times New Roman"/>
                        </a:rPr>
                        <a:t> </a:t>
                      </a:r>
                      <a:r>
                        <a:rPr lang="ru-RU" sz="1100">
                          <a:effectLst/>
                          <a:latin typeface="Times New Roman"/>
                          <a:ea typeface="Times New Roman"/>
                          <a:cs typeface="Times New Roman"/>
                        </a:rPr>
                        <a:t>480</a:t>
                      </a:r>
                      <a:r>
                        <a:rPr lang="ru-RU" sz="1100" spc="-10">
                          <a:effectLst/>
                          <a:latin typeface="Times New Roman"/>
                          <a:ea typeface="Times New Roman"/>
                          <a:cs typeface="Times New Roman"/>
                        </a:rPr>
                        <a:t> </a:t>
                      </a:r>
                      <a:r>
                        <a:rPr lang="ru-RU" sz="11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515" marR="41275" algn="ctr">
                        <a:spcBef>
                          <a:spcPts val="665"/>
                        </a:spcBef>
                        <a:spcAft>
                          <a:spcPts val="0"/>
                        </a:spcAft>
                      </a:pPr>
                      <a:r>
                        <a:rPr lang="ru-RU" sz="1100">
                          <a:effectLst/>
                          <a:latin typeface="Times New Roman"/>
                          <a:ea typeface="Times New Roman"/>
                          <a:cs typeface="Times New Roman"/>
                        </a:rPr>
                        <a:t>60</a:t>
                      </a:r>
                      <a:r>
                        <a:rPr lang="ru-RU" sz="1100" spc="-15">
                          <a:effectLst/>
                          <a:latin typeface="Times New Roman"/>
                          <a:ea typeface="Times New Roman"/>
                          <a:cs typeface="Times New Roman"/>
                        </a:rPr>
                        <a:t> </a:t>
                      </a:r>
                      <a:r>
                        <a:rPr lang="ru-RU" sz="1100">
                          <a:effectLst/>
                          <a:latin typeface="Times New Roman"/>
                          <a:ea typeface="Times New Roman"/>
                          <a:cs typeface="Times New Roman"/>
                        </a:rPr>
                        <a:t>480</a:t>
                      </a:r>
                      <a:r>
                        <a:rPr lang="ru-RU" sz="1100" spc="-10">
                          <a:effectLst/>
                          <a:latin typeface="Times New Roman"/>
                          <a:ea typeface="Times New Roman"/>
                          <a:cs typeface="Times New Roman"/>
                        </a:rPr>
                        <a:t> </a:t>
                      </a:r>
                      <a:r>
                        <a:rPr lang="ru-RU" sz="11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515" marR="40005" algn="ctr">
                        <a:spcBef>
                          <a:spcPts val="665"/>
                        </a:spcBef>
                        <a:spcAft>
                          <a:spcPts val="0"/>
                        </a:spcAft>
                      </a:pPr>
                      <a:r>
                        <a:rPr lang="ru-RU" sz="1100">
                          <a:effectLst/>
                          <a:latin typeface="Times New Roman"/>
                          <a:ea typeface="Times New Roman"/>
                          <a:cs typeface="Times New Roman"/>
                        </a:rPr>
                        <a:t>60</a:t>
                      </a:r>
                      <a:r>
                        <a:rPr lang="ru-RU" sz="1100" spc="-15">
                          <a:effectLst/>
                          <a:latin typeface="Times New Roman"/>
                          <a:ea typeface="Times New Roman"/>
                          <a:cs typeface="Times New Roman"/>
                        </a:rPr>
                        <a:t> </a:t>
                      </a:r>
                      <a:r>
                        <a:rPr lang="ru-RU" sz="1100">
                          <a:effectLst/>
                          <a:latin typeface="Times New Roman"/>
                          <a:ea typeface="Times New Roman"/>
                          <a:cs typeface="Times New Roman"/>
                        </a:rPr>
                        <a:t>480</a:t>
                      </a:r>
                      <a:r>
                        <a:rPr lang="ru-RU" sz="1100" spc="-10">
                          <a:effectLst/>
                          <a:latin typeface="Times New Roman"/>
                          <a:ea typeface="Times New Roman"/>
                          <a:cs typeface="Times New Roman"/>
                        </a:rPr>
                        <a:t> </a:t>
                      </a:r>
                      <a:r>
                        <a:rPr lang="ru-RU" sz="11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515" marR="38735" algn="ctr">
                        <a:spcBef>
                          <a:spcPts val="665"/>
                        </a:spcBef>
                        <a:spcAft>
                          <a:spcPts val="0"/>
                        </a:spcAft>
                      </a:pPr>
                      <a:r>
                        <a:rPr lang="ru-RU" sz="1100">
                          <a:effectLst/>
                          <a:latin typeface="Times New Roman"/>
                          <a:ea typeface="Times New Roman"/>
                          <a:cs typeface="Times New Roman"/>
                        </a:rPr>
                        <a:t>60</a:t>
                      </a:r>
                      <a:r>
                        <a:rPr lang="ru-RU" sz="1100" spc="-15">
                          <a:effectLst/>
                          <a:latin typeface="Times New Roman"/>
                          <a:ea typeface="Times New Roman"/>
                          <a:cs typeface="Times New Roman"/>
                        </a:rPr>
                        <a:t> </a:t>
                      </a:r>
                      <a:r>
                        <a:rPr lang="ru-RU" sz="1100">
                          <a:effectLst/>
                          <a:latin typeface="Times New Roman"/>
                          <a:ea typeface="Times New Roman"/>
                          <a:cs typeface="Times New Roman"/>
                        </a:rPr>
                        <a:t>480</a:t>
                      </a:r>
                      <a:r>
                        <a:rPr lang="ru-RU" sz="1100" spc="-10">
                          <a:effectLst/>
                          <a:latin typeface="Times New Roman"/>
                          <a:ea typeface="Times New Roman"/>
                          <a:cs typeface="Times New Roman"/>
                        </a:rPr>
                        <a:t> </a:t>
                      </a:r>
                      <a:r>
                        <a:rPr lang="ru-RU" sz="11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655" marR="15240" algn="ctr">
                        <a:spcBef>
                          <a:spcPts val="665"/>
                        </a:spcBef>
                        <a:spcAft>
                          <a:spcPts val="0"/>
                        </a:spcAft>
                      </a:pPr>
                      <a:r>
                        <a:rPr lang="ru-RU" sz="1100">
                          <a:effectLst/>
                          <a:latin typeface="Times New Roman"/>
                          <a:ea typeface="Times New Roman"/>
                          <a:cs typeface="Times New Roman"/>
                        </a:rPr>
                        <a:t>60</a:t>
                      </a:r>
                      <a:r>
                        <a:rPr lang="ru-RU" sz="1100" spc="-15">
                          <a:effectLst/>
                          <a:latin typeface="Times New Roman"/>
                          <a:ea typeface="Times New Roman"/>
                          <a:cs typeface="Times New Roman"/>
                        </a:rPr>
                        <a:t> </a:t>
                      </a:r>
                      <a:r>
                        <a:rPr lang="ru-RU" sz="1100">
                          <a:effectLst/>
                          <a:latin typeface="Times New Roman"/>
                          <a:ea typeface="Times New Roman"/>
                          <a:cs typeface="Times New Roman"/>
                        </a:rPr>
                        <a:t>480</a:t>
                      </a:r>
                      <a:r>
                        <a:rPr lang="ru-RU" sz="1100" spc="-10">
                          <a:effectLst/>
                          <a:latin typeface="Times New Roman"/>
                          <a:ea typeface="Times New Roman"/>
                          <a:cs typeface="Times New Roman"/>
                        </a:rPr>
                        <a:t> </a:t>
                      </a:r>
                      <a:r>
                        <a:rPr lang="ru-RU" sz="11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515" marR="37465" algn="ctr">
                        <a:spcBef>
                          <a:spcPts val="665"/>
                        </a:spcBef>
                        <a:spcAft>
                          <a:spcPts val="0"/>
                        </a:spcAft>
                      </a:pPr>
                      <a:r>
                        <a:rPr lang="ru-RU" sz="1100">
                          <a:effectLst/>
                          <a:latin typeface="Times New Roman"/>
                          <a:ea typeface="Times New Roman"/>
                          <a:cs typeface="Times New Roman"/>
                        </a:rPr>
                        <a:t>60</a:t>
                      </a:r>
                      <a:r>
                        <a:rPr lang="ru-RU" sz="1100" spc="-15">
                          <a:effectLst/>
                          <a:latin typeface="Times New Roman"/>
                          <a:ea typeface="Times New Roman"/>
                          <a:cs typeface="Times New Roman"/>
                        </a:rPr>
                        <a:t> </a:t>
                      </a:r>
                      <a:r>
                        <a:rPr lang="ru-RU" sz="1100">
                          <a:effectLst/>
                          <a:latin typeface="Times New Roman"/>
                          <a:ea typeface="Times New Roman"/>
                          <a:cs typeface="Times New Roman"/>
                        </a:rPr>
                        <a:t>480</a:t>
                      </a:r>
                      <a:r>
                        <a:rPr lang="ru-RU" sz="1100" spc="-10">
                          <a:effectLst/>
                          <a:latin typeface="Times New Roman"/>
                          <a:ea typeface="Times New Roman"/>
                          <a:cs typeface="Times New Roman"/>
                        </a:rPr>
                        <a:t> </a:t>
                      </a:r>
                      <a:r>
                        <a:rPr lang="ru-RU" sz="11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0325" marR="42545" algn="ctr">
                        <a:spcBef>
                          <a:spcPts val="665"/>
                        </a:spcBef>
                        <a:spcAft>
                          <a:spcPts val="0"/>
                        </a:spcAft>
                      </a:pPr>
                      <a:r>
                        <a:rPr lang="ru-RU" sz="1100">
                          <a:effectLst/>
                          <a:latin typeface="Times New Roman"/>
                          <a:ea typeface="Times New Roman"/>
                          <a:cs typeface="Times New Roman"/>
                        </a:rPr>
                        <a:t>60</a:t>
                      </a:r>
                      <a:r>
                        <a:rPr lang="ru-RU" sz="1100" spc="-15">
                          <a:effectLst/>
                          <a:latin typeface="Times New Roman"/>
                          <a:ea typeface="Times New Roman"/>
                          <a:cs typeface="Times New Roman"/>
                        </a:rPr>
                        <a:t> </a:t>
                      </a:r>
                      <a:r>
                        <a:rPr lang="ru-RU" sz="1100">
                          <a:effectLst/>
                          <a:latin typeface="Times New Roman"/>
                          <a:ea typeface="Times New Roman"/>
                          <a:cs typeface="Times New Roman"/>
                        </a:rPr>
                        <a:t>480</a:t>
                      </a:r>
                      <a:r>
                        <a:rPr lang="ru-RU" sz="1100" spc="-10">
                          <a:effectLst/>
                          <a:latin typeface="Times New Roman"/>
                          <a:ea typeface="Times New Roman"/>
                          <a:cs typeface="Times New Roman"/>
                        </a:rPr>
                        <a:t> </a:t>
                      </a:r>
                      <a:r>
                        <a:rPr lang="ru-RU" sz="11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2235" algn="r">
                        <a:spcBef>
                          <a:spcPts val="665"/>
                        </a:spcBef>
                        <a:spcAft>
                          <a:spcPts val="0"/>
                        </a:spcAft>
                      </a:pPr>
                      <a:r>
                        <a:rPr lang="ru-RU" sz="1100">
                          <a:effectLst/>
                          <a:latin typeface="Times New Roman"/>
                          <a:ea typeface="Times New Roman"/>
                          <a:cs typeface="Times New Roman"/>
                        </a:rPr>
                        <a:t>604</a:t>
                      </a:r>
                      <a:r>
                        <a:rPr lang="ru-RU" sz="1100" spc="-15">
                          <a:effectLst/>
                          <a:latin typeface="Times New Roman"/>
                          <a:ea typeface="Times New Roman"/>
                          <a:cs typeface="Times New Roman"/>
                        </a:rPr>
                        <a:t> </a:t>
                      </a:r>
                      <a:r>
                        <a:rPr lang="ru-RU" sz="1100">
                          <a:effectLst/>
                          <a:latin typeface="Times New Roman"/>
                          <a:ea typeface="Times New Roman"/>
                          <a:cs typeface="Times New Roman"/>
                        </a:rPr>
                        <a:t>800</a:t>
                      </a:r>
                      <a:r>
                        <a:rPr lang="ru-RU" sz="1100" spc="-15">
                          <a:effectLst/>
                          <a:latin typeface="Times New Roman"/>
                          <a:ea typeface="Times New Roman"/>
                          <a:cs typeface="Times New Roman"/>
                        </a:rPr>
                        <a:t> </a:t>
                      </a:r>
                      <a:r>
                        <a:rPr lang="ru-RU" sz="11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105">
                <a:tc>
                  <a:txBody>
                    <a:bodyPr/>
                    <a:lstStyle/>
                    <a:p>
                      <a:pPr marL="83185" algn="l">
                        <a:spcBef>
                          <a:spcPts val="320"/>
                        </a:spcBef>
                        <a:spcAft>
                          <a:spcPts val="0"/>
                        </a:spcAft>
                      </a:pPr>
                      <a:r>
                        <a:rPr lang="ru-RU" sz="1200">
                          <a:effectLst/>
                          <a:latin typeface="Times New Roman"/>
                          <a:ea typeface="Times New Roman"/>
                          <a:cs typeface="Times New Roman"/>
                        </a:rPr>
                        <a:t>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algn="l">
                        <a:spcBef>
                          <a:spcPts val="320"/>
                        </a:spcBef>
                        <a:spcAft>
                          <a:spcPts val="0"/>
                        </a:spcAft>
                      </a:pPr>
                      <a:r>
                        <a:rPr lang="ru-RU" sz="1200" spc="-5">
                          <a:effectLst/>
                          <a:latin typeface="Times New Roman"/>
                          <a:ea typeface="Times New Roman"/>
                          <a:cs typeface="Times New Roman"/>
                        </a:rPr>
                        <a:t>Разливное</a:t>
                      </a:r>
                      <a:r>
                        <a:rPr lang="ru-RU" sz="1200" spc="-45">
                          <a:effectLst/>
                          <a:latin typeface="Times New Roman"/>
                          <a:ea typeface="Times New Roman"/>
                          <a:cs typeface="Times New Roman"/>
                        </a:rPr>
                        <a:t> </a:t>
                      </a:r>
                      <a:r>
                        <a:rPr lang="ru-RU" sz="1200" spc="-5">
                          <a:effectLst/>
                          <a:latin typeface="Times New Roman"/>
                          <a:ea typeface="Times New Roman"/>
                          <a:cs typeface="Times New Roman"/>
                        </a:rPr>
                        <a:t>молоко</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345" marR="84455" algn="ctr">
                        <a:spcBef>
                          <a:spcPts val="320"/>
                        </a:spcBef>
                        <a:spcAft>
                          <a:spcPts val="0"/>
                        </a:spcAft>
                      </a:pPr>
                      <a:r>
                        <a:rPr lang="ru-RU" sz="1200">
                          <a:effectLst/>
                          <a:latin typeface="Times New Roman"/>
                          <a:ea typeface="Times New Roman"/>
                          <a:cs typeface="Times New Roman"/>
                        </a:rPr>
                        <a:t>тг.</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marR="45720" algn="ctr">
                        <a:spcBef>
                          <a:spcPts val="320"/>
                        </a:spcBef>
                        <a:spcAft>
                          <a:spcPts val="0"/>
                        </a:spcAft>
                      </a:pPr>
                      <a:r>
                        <a:rPr lang="ru-RU" sz="1100">
                          <a:effectLst/>
                          <a:latin typeface="Times New Roman"/>
                          <a:ea typeface="Times New Roman"/>
                          <a:cs typeface="Times New Roman"/>
                        </a:rPr>
                        <a:t>100</a:t>
                      </a:r>
                      <a:r>
                        <a:rPr lang="ru-RU" sz="1100" spc="-15">
                          <a:effectLst/>
                          <a:latin typeface="Times New Roman"/>
                          <a:ea typeface="Times New Roman"/>
                          <a:cs typeface="Times New Roman"/>
                        </a:rPr>
                        <a:t> </a:t>
                      </a:r>
                      <a:r>
                        <a:rPr lang="ru-RU" sz="1100">
                          <a:effectLst/>
                          <a:latin typeface="Times New Roman"/>
                          <a:ea typeface="Times New Roman"/>
                          <a:cs typeface="Times New Roman"/>
                        </a:rPr>
                        <a:t>245</a:t>
                      </a:r>
                      <a:r>
                        <a:rPr lang="ru-RU" sz="1100" spc="-15">
                          <a:effectLst/>
                          <a:latin typeface="Times New Roman"/>
                          <a:ea typeface="Times New Roman"/>
                          <a:cs typeface="Times New Roman"/>
                        </a:rPr>
                        <a:t> </a:t>
                      </a:r>
                      <a:r>
                        <a:rPr lang="ru-RU" sz="1100">
                          <a:effectLst/>
                          <a:latin typeface="Times New Roman"/>
                          <a:ea typeface="Times New Roman"/>
                          <a:cs typeface="Times New Roman"/>
                        </a:rPr>
                        <a:t>600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655" marR="22860" algn="ctr">
                        <a:spcBef>
                          <a:spcPts val="320"/>
                        </a:spcBef>
                        <a:spcAft>
                          <a:spcPts val="0"/>
                        </a:spcAft>
                      </a:pPr>
                      <a:r>
                        <a:rPr lang="ru-RU" sz="1100" dirty="0">
                          <a:effectLst/>
                          <a:latin typeface="Times New Roman"/>
                          <a:ea typeface="Times New Roman"/>
                          <a:cs typeface="Times New Roman"/>
                        </a:rPr>
                        <a:t>128</a:t>
                      </a:r>
                      <a:r>
                        <a:rPr lang="ru-RU" sz="1100" spc="-15" dirty="0">
                          <a:effectLst/>
                          <a:latin typeface="Times New Roman"/>
                          <a:ea typeface="Times New Roman"/>
                          <a:cs typeface="Times New Roman"/>
                        </a:rPr>
                        <a:t> </a:t>
                      </a:r>
                      <a:r>
                        <a:rPr lang="ru-RU" sz="1100" dirty="0">
                          <a:effectLst/>
                          <a:latin typeface="Times New Roman"/>
                          <a:ea typeface="Times New Roman"/>
                          <a:cs typeface="Times New Roman"/>
                        </a:rPr>
                        <a:t>696</a:t>
                      </a:r>
                      <a:r>
                        <a:rPr lang="ru-RU" sz="1100" spc="-15" dirty="0">
                          <a:effectLst/>
                          <a:latin typeface="Times New Roman"/>
                          <a:ea typeface="Times New Roman"/>
                          <a:cs typeface="Times New Roman"/>
                        </a:rPr>
                        <a:t> </a:t>
                      </a:r>
                      <a:r>
                        <a:rPr lang="ru-RU" sz="1100" dirty="0">
                          <a:effectLst/>
                          <a:latin typeface="Times New Roman"/>
                          <a:ea typeface="Times New Roman"/>
                          <a:cs typeface="Times New Roman"/>
                        </a:rPr>
                        <a:t>256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340" marR="41910" algn="ctr">
                        <a:spcBef>
                          <a:spcPts val="320"/>
                        </a:spcBef>
                        <a:spcAft>
                          <a:spcPts val="0"/>
                        </a:spcAft>
                      </a:pPr>
                      <a:r>
                        <a:rPr lang="ru-RU" sz="1100" dirty="0">
                          <a:effectLst/>
                          <a:latin typeface="Times New Roman"/>
                          <a:ea typeface="Times New Roman"/>
                          <a:cs typeface="Times New Roman"/>
                        </a:rPr>
                        <a:t>128</a:t>
                      </a:r>
                      <a:r>
                        <a:rPr lang="ru-RU" sz="1100" spc="-15" dirty="0">
                          <a:effectLst/>
                          <a:latin typeface="Times New Roman"/>
                          <a:ea typeface="Times New Roman"/>
                          <a:cs typeface="Times New Roman"/>
                        </a:rPr>
                        <a:t> </a:t>
                      </a:r>
                      <a:r>
                        <a:rPr lang="ru-RU" sz="1100" dirty="0">
                          <a:effectLst/>
                          <a:latin typeface="Times New Roman"/>
                          <a:ea typeface="Times New Roman"/>
                          <a:cs typeface="Times New Roman"/>
                        </a:rPr>
                        <a:t>696</a:t>
                      </a:r>
                      <a:r>
                        <a:rPr lang="ru-RU" sz="1100" spc="-15" dirty="0">
                          <a:effectLst/>
                          <a:latin typeface="Times New Roman"/>
                          <a:ea typeface="Times New Roman"/>
                          <a:cs typeface="Times New Roman"/>
                        </a:rPr>
                        <a:t> </a:t>
                      </a:r>
                      <a:r>
                        <a:rPr lang="ru-RU" sz="1100" dirty="0">
                          <a:effectLst/>
                          <a:latin typeface="Times New Roman"/>
                          <a:ea typeface="Times New Roman"/>
                          <a:cs typeface="Times New Roman"/>
                        </a:rPr>
                        <a:t>256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610" marR="41910" algn="ctr">
                        <a:spcBef>
                          <a:spcPts val="320"/>
                        </a:spcBef>
                        <a:spcAft>
                          <a:spcPts val="0"/>
                        </a:spcAft>
                      </a:pPr>
                      <a:r>
                        <a:rPr lang="ru-RU" sz="1100" dirty="0">
                          <a:effectLst/>
                          <a:latin typeface="Times New Roman"/>
                          <a:ea typeface="Times New Roman"/>
                          <a:cs typeface="Times New Roman"/>
                        </a:rPr>
                        <a:t>128</a:t>
                      </a:r>
                      <a:r>
                        <a:rPr lang="ru-RU" sz="1100" spc="-15" dirty="0">
                          <a:effectLst/>
                          <a:latin typeface="Times New Roman"/>
                          <a:ea typeface="Times New Roman"/>
                          <a:cs typeface="Times New Roman"/>
                        </a:rPr>
                        <a:t> </a:t>
                      </a:r>
                      <a:r>
                        <a:rPr lang="ru-RU" sz="1100" dirty="0">
                          <a:effectLst/>
                          <a:latin typeface="Times New Roman"/>
                          <a:ea typeface="Times New Roman"/>
                          <a:cs typeface="Times New Roman"/>
                        </a:rPr>
                        <a:t>696</a:t>
                      </a:r>
                      <a:r>
                        <a:rPr lang="ru-RU" sz="1100" spc="-15" dirty="0">
                          <a:effectLst/>
                          <a:latin typeface="Times New Roman"/>
                          <a:ea typeface="Times New Roman"/>
                          <a:cs typeface="Times New Roman"/>
                        </a:rPr>
                        <a:t> </a:t>
                      </a:r>
                      <a:r>
                        <a:rPr lang="ru-RU" sz="1100" dirty="0">
                          <a:effectLst/>
                          <a:latin typeface="Times New Roman"/>
                          <a:ea typeface="Times New Roman"/>
                          <a:cs typeface="Times New Roman"/>
                        </a:rPr>
                        <a:t>256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5880" marR="41910" algn="ctr">
                        <a:spcBef>
                          <a:spcPts val="320"/>
                        </a:spcBef>
                        <a:spcAft>
                          <a:spcPts val="0"/>
                        </a:spcAft>
                      </a:pPr>
                      <a:r>
                        <a:rPr lang="ru-RU" sz="1100" dirty="0">
                          <a:effectLst/>
                          <a:latin typeface="Times New Roman"/>
                          <a:ea typeface="Times New Roman"/>
                          <a:cs typeface="Times New Roman"/>
                        </a:rPr>
                        <a:t>197</a:t>
                      </a:r>
                      <a:r>
                        <a:rPr lang="ru-RU" sz="1100" spc="-15" dirty="0">
                          <a:effectLst/>
                          <a:latin typeface="Times New Roman"/>
                          <a:ea typeface="Times New Roman"/>
                          <a:cs typeface="Times New Roman"/>
                        </a:rPr>
                        <a:t> </a:t>
                      </a:r>
                      <a:r>
                        <a:rPr lang="ru-RU" sz="1100" dirty="0">
                          <a:effectLst/>
                          <a:latin typeface="Times New Roman"/>
                          <a:ea typeface="Times New Roman"/>
                          <a:cs typeface="Times New Roman"/>
                        </a:rPr>
                        <a:t>546</a:t>
                      </a:r>
                      <a:r>
                        <a:rPr lang="ru-RU" sz="1100" spc="-15" dirty="0">
                          <a:effectLst/>
                          <a:latin typeface="Times New Roman"/>
                          <a:ea typeface="Times New Roman"/>
                          <a:cs typeface="Times New Roman"/>
                        </a:rPr>
                        <a:t> </a:t>
                      </a:r>
                      <a:r>
                        <a:rPr lang="ru-RU" sz="1100" dirty="0">
                          <a:effectLst/>
                          <a:latin typeface="Times New Roman"/>
                          <a:ea typeface="Times New Roman"/>
                          <a:cs typeface="Times New Roman"/>
                        </a:rPr>
                        <a:t>256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515" marR="41275" algn="ctr">
                        <a:spcBef>
                          <a:spcPts val="320"/>
                        </a:spcBef>
                        <a:spcAft>
                          <a:spcPts val="0"/>
                        </a:spcAft>
                      </a:pPr>
                      <a:r>
                        <a:rPr lang="ru-RU" sz="1100" dirty="0">
                          <a:effectLst/>
                          <a:latin typeface="Times New Roman"/>
                          <a:ea typeface="Times New Roman"/>
                          <a:cs typeface="Times New Roman"/>
                        </a:rPr>
                        <a:t>266</a:t>
                      </a:r>
                      <a:r>
                        <a:rPr lang="ru-RU" sz="1100" spc="-15" dirty="0">
                          <a:effectLst/>
                          <a:latin typeface="Times New Roman"/>
                          <a:ea typeface="Times New Roman"/>
                          <a:cs typeface="Times New Roman"/>
                        </a:rPr>
                        <a:t> </a:t>
                      </a:r>
                      <a:r>
                        <a:rPr lang="ru-RU" sz="1100" dirty="0">
                          <a:effectLst/>
                          <a:latin typeface="Times New Roman"/>
                          <a:ea typeface="Times New Roman"/>
                          <a:cs typeface="Times New Roman"/>
                        </a:rPr>
                        <a:t>322</a:t>
                      </a:r>
                      <a:r>
                        <a:rPr lang="ru-RU" sz="1100" spc="-15" dirty="0">
                          <a:effectLst/>
                          <a:latin typeface="Times New Roman"/>
                          <a:ea typeface="Times New Roman"/>
                          <a:cs typeface="Times New Roman"/>
                        </a:rPr>
                        <a:t> </a:t>
                      </a:r>
                      <a:r>
                        <a:rPr lang="ru-RU" sz="1100" dirty="0">
                          <a:effectLst/>
                          <a:latin typeface="Times New Roman"/>
                          <a:ea typeface="Times New Roman"/>
                          <a:cs typeface="Times New Roman"/>
                        </a:rPr>
                        <a:t>816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515" marR="40005" algn="ctr">
                        <a:spcBef>
                          <a:spcPts val="320"/>
                        </a:spcBef>
                        <a:spcAft>
                          <a:spcPts val="0"/>
                        </a:spcAft>
                      </a:pPr>
                      <a:r>
                        <a:rPr lang="ru-RU" sz="1100" dirty="0">
                          <a:effectLst/>
                          <a:latin typeface="Times New Roman"/>
                          <a:ea typeface="Times New Roman"/>
                          <a:cs typeface="Times New Roman"/>
                        </a:rPr>
                        <a:t>350</a:t>
                      </a:r>
                      <a:r>
                        <a:rPr lang="ru-RU" sz="1100" spc="-15" dirty="0">
                          <a:effectLst/>
                          <a:latin typeface="Times New Roman"/>
                          <a:ea typeface="Times New Roman"/>
                          <a:cs typeface="Times New Roman"/>
                        </a:rPr>
                        <a:t> </a:t>
                      </a:r>
                      <a:r>
                        <a:rPr lang="ru-RU" sz="1100" dirty="0">
                          <a:effectLst/>
                          <a:latin typeface="Times New Roman"/>
                          <a:ea typeface="Times New Roman"/>
                          <a:cs typeface="Times New Roman"/>
                        </a:rPr>
                        <a:t>246</a:t>
                      </a:r>
                      <a:r>
                        <a:rPr lang="ru-RU" sz="1100" spc="-15" dirty="0">
                          <a:effectLst/>
                          <a:latin typeface="Times New Roman"/>
                          <a:ea typeface="Times New Roman"/>
                          <a:cs typeface="Times New Roman"/>
                        </a:rPr>
                        <a:t> </a:t>
                      </a:r>
                      <a:r>
                        <a:rPr lang="ru-RU" sz="1100" dirty="0">
                          <a:effectLst/>
                          <a:latin typeface="Times New Roman"/>
                          <a:ea typeface="Times New Roman"/>
                          <a:cs typeface="Times New Roman"/>
                        </a:rPr>
                        <a:t>376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655" marR="17145" algn="ctr">
                        <a:spcBef>
                          <a:spcPts val="320"/>
                        </a:spcBef>
                        <a:spcAft>
                          <a:spcPts val="0"/>
                        </a:spcAft>
                      </a:pPr>
                      <a:r>
                        <a:rPr lang="ru-RU" sz="1100" dirty="0">
                          <a:effectLst/>
                          <a:latin typeface="Times New Roman"/>
                          <a:ea typeface="Times New Roman"/>
                          <a:cs typeface="Times New Roman"/>
                        </a:rPr>
                        <a:t>453</a:t>
                      </a:r>
                      <a:r>
                        <a:rPr lang="ru-RU" sz="1100" spc="-15" dirty="0">
                          <a:effectLst/>
                          <a:latin typeface="Times New Roman"/>
                          <a:ea typeface="Times New Roman"/>
                          <a:cs typeface="Times New Roman"/>
                        </a:rPr>
                        <a:t> </a:t>
                      </a:r>
                      <a:r>
                        <a:rPr lang="ru-RU" sz="1100" dirty="0">
                          <a:effectLst/>
                          <a:latin typeface="Times New Roman"/>
                          <a:ea typeface="Times New Roman"/>
                          <a:cs typeface="Times New Roman"/>
                        </a:rPr>
                        <a:t>231</a:t>
                      </a:r>
                      <a:r>
                        <a:rPr lang="ru-RU" sz="1100" spc="-15" dirty="0">
                          <a:effectLst/>
                          <a:latin typeface="Times New Roman"/>
                          <a:ea typeface="Times New Roman"/>
                          <a:cs typeface="Times New Roman"/>
                        </a:rPr>
                        <a:t> </a:t>
                      </a:r>
                      <a:r>
                        <a:rPr lang="ru-RU" sz="1100" dirty="0">
                          <a:effectLst/>
                          <a:latin typeface="Times New Roman"/>
                          <a:ea typeface="Times New Roman"/>
                          <a:cs typeface="Times New Roman"/>
                        </a:rPr>
                        <a:t>977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515" marR="38735" algn="ctr">
                        <a:spcBef>
                          <a:spcPts val="320"/>
                        </a:spcBef>
                        <a:spcAft>
                          <a:spcPts val="0"/>
                        </a:spcAft>
                      </a:pPr>
                      <a:r>
                        <a:rPr lang="ru-RU" sz="1100" dirty="0">
                          <a:effectLst/>
                          <a:latin typeface="Times New Roman"/>
                          <a:ea typeface="Times New Roman"/>
                          <a:cs typeface="Times New Roman"/>
                        </a:rPr>
                        <a:t>581</a:t>
                      </a:r>
                      <a:r>
                        <a:rPr lang="ru-RU" sz="1100" spc="-15" dirty="0">
                          <a:effectLst/>
                          <a:latin typeface="Times New Roman"/>
                          <a:ea typeface="Times New Roman"/>
                          <a:cs typeface="Times New Roman"/>
                        </a:rPr>
                        <a:t> </a:t>
                      </a:r>
                      <a:r>
                        <a:rPr lang="ru-RU" sz="1100" dirty="0">
                          <a:effectLst/>
                          <a:latin typeface="Times New Roman"/>
                          <a:ea typeface="Times New Roman"/>
                          <a:cs typeface="Times New Roman"/>
                        </a:rPr>
                        <a:t>828</a:t>
                      </a:r>
                      <a:r>
                        <a:rPr lang="ru-RU" sz="1100" spc="-15" dirty="0">
                          <a:effectLst/>
                          <a:latin typeface="Times New Roman"/>
                          <a:ea typeface="Times New Roman"/>
                          <a:cs typeface="Times New Roman"/>
                        </a:rPr>
                        <a:t> </a:t>
                      </a:r>
                      <a:r>
                        <a:rPr lang="ru-RU" sz="1100" dirty="0">
                          <a:effectLst/>
                          <a:latin typeface="Times New Roman"/>
                          <a:ea typeface="Times New Roman"/>
                          <a:cs typeface="Times New Roman"/>
                        </a:rPr>
                        <a:t>717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0325" marR="43815" algn="ctr">
                        <a:spcBef>
                          <a:spcPts val="320"/>
                        </a:spcBef>
                        <a:spcAft>
                          <a:spcPts val="0"/>
                        </a:spcAft>
                      </a:pPr>
                      <a:r>
                        <a:rPr lang="ru-RU" sz="1100" dirty="0">
                          <a:effectLst/>
                          <a:latin typeface="Times New Roman"/>
                          <a:ea typeface="Times New Roman"/>
                          <a:cs typeface="Times New Roman"/>
                        </a:rPr>
                        <a:t>743</a:t>
                      </a:r>
                      <a:r>
                        <a:rPr lang="ru-RU" sz="1100" spc="-15" dirty="0">
                          <a:effectLst/>
                          <a:latin typeface="Times New Roman"/>
                          <a:ea typeface="Times New Roman"/>
                          <a:cs typeface="Times New Roman"/>
                        </a:rPr>
                        <a:t> </a:t>
                      </a:r>
                      <a:r>
                        <a:rPr lang="ru-RU" sz="1100" dirty="0">
                          <a:effectLst/>
                          <a:latin typeface="Times New Roman"/>
                          <a:ea typeface="Times New Roman"/>
                          <a:cs typeface="Times New Roman"/>
                        </a:rPr>
                        <a:t>587</a:t>
                      </a:r>
                      <a:r>
                        <a:rPr lang="ru-RU" sz="1100" spc="-15" dirty="0">
                          <a:effectLst/>
                          <a:latin typeface="Times New Roman"/>
                          <a:ea typeface="Times New Roman"/>
                          <a:cs typeface="Times New Roman"/>
                        </a:rPr>
                        <a:t> </a:t>
                      </a:r>
                      <a:r>
                        <a:rPr lang="ru-RU" sz="1100" dirty="0">
                          <a:effectLst/>
                          <a:latin typeface="Times New Roman"/>
                          <a:ea typeface="Times New Roman"/>
                          <a:cs typeface="Times New Roman"/>
                        </a:rPr>
                        <a:t>435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1595" algn="r">
                        <a:spcBef>
                          <a:spcPts val="320"/>
                        </a:spcBef>
                        <a:spcAft>
                          <a:spcPts val="0"/>
                        </a:spcAft>
                      </a:pPr>
                      <a:r>
                        <a:rPr lang="ru-RU" sz="1100" dirty="0">
                          <a:effectLst/>
                          <a:latin typeface="Times New Roman"/>
                          <a:ea typeface="Times New Roman"/>
                          <a:cs typeface="Times New Roman"/>
                        </a:rPr>
                        <a:t>3</a:t>
                      </a:r>
                      <a:r>
                        <a:rPr lang="ru-RU" sz="1100" spc="-15" dirty="0">
                          <a:effectLst/>
                          <a:latin typeface="Times New Roman"/>
                          <a:ea typeface="Times New Roman"/>
                          <a:cs typeface="Times New Roman"/>
                        </a:rPr>
                        <a:t> </a:t>
                      </a:r>
                      <a:r>
                        <a:rPr lang="ru-RU" sz="1100" dirty="0">
                          <a:effectLst/>
                          <a:latin typeface="Times New Roman"/>
                          <a:ea typeface="Times New Roman"/>
                          <a:cs typeface="Times New Roman"/>
                        </a:rPr>
                        <a:t>079</a:t>
                      </a:r>
                      <a:r>
                        <a:rPr lang="ru-RU" sz="1100" spc="-10" dirty="0">
                          <a:effectLst/>
                          <a:latin typeface="Times New Roman"/>
                          <a:ea typeface="Times New Roman"/>
                          <a:cs typeface="Times New Roman"/>
                        </a:rPr>
                        <a:t> </a:t>
                      </a:r>
                      <a:r>
                        <a:rPr lang="ru-RU" sz="1100" dirty="0">
                          <a:effectLst/>
                          <a:latin typeface="Times New Roman"/>
                          <a:ea typeface="Times New Roman"/>
                          <a:cs typeface="Times New Roman"/>
                        </a:rPr>
                        <a:t>097</a:t>
                      </a:r>
                      <a:r>
                        <a:rPr lang="ru-RU" sz="1100" spc="-10" dirty="0">
                          <a:effectLst/>
                          <a:latin typeface="Times New Roman"/>
                          <a:ea typeface="Times New Roman"/>
                          <a:cs typeface="Times New Roman"/>
                        </a:rPr>
                        <a:t> </a:t>
                      </a:r>
                      <a:r>
                        <a:rPr lang="ru-RU" sz="1100" dirty="0">
                          <a:effectLst/>
                          <a:latin typeface="Times New Roman"/>
                          <a:ea typeface="Times New Roman"/>
                          <a:cs typeface="Times New Roman"/>
                        </a:rPr>
                        <a:t>945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740">
                <a:tc>
                  <a:txBody>
                    <a:bodyPr/>
                    <a:lstStyle/>
                    <a:p>
                      <a:pPr marL="83185" algn="l">
                        <a:spcBef>
                          <a:spcPts val="320"/>
                        </a:spcBef>
                        <a:spcAft>
                          <a:spcPts val="0"/>
                        </a:spcAft>
                      </a:pPr>
                      <a:r>
                        <a:rPr lang="ru-RU" sz="1200">
                          <a:effectLst/>
                          <a:latin typeface="Times New Roman"/>
                          <a:ea typeface="Times New Roman"/>
                          <a:cs typeface="Times New Roman"/>
                        </a:rPr>
                        <a:t>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algn="l">
                        <a:spcBef>
                          <a:spcPts val="320"/>
                        </a:spcBef>
                        <a:spcAft>
                          <a:spcPts val="0"/>
                        </a:spcAft>
                      </a:pPr>
                      <a:r>
                        <a:rPr lang="ru-RU" sz="1200">
                          <a:effectLst/>
                          <a:latin typeface="Times New Roman"/>
                          <a:ea typeface="Times New Roman"/>
                          <a:cs typeface="Times New Roman"/>
                        </a:rPr>
                        <a:t>Кефир</a:t>
                      </a:r>
                      <a:r>
                        <a:rPr lang="ru-RU" sz="1200" spc="-40">
                          <a:effectLst/>
                          <a:latin typeface="Times New Roman"/>
                          <a:ea typeface="Times New Roman"/>
                          <a:cs typeface="Times New Roman"/>
                        </a:rPr>
                        <a:t> </a:t>
                      </a:r>
                      <a:r>
                        <a:rPr lang="ru-RU" sz="1200">
                          <a:effectLst/>
                          <a:latin typeface="Times New Roman"/>
                          <a:ea typeface="Times New Roman"/>
                          <a:cs typeface="Times New Roman"/>
                        </a:rPr>
                        <a:t>(3,2%)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345" marR="84455" algn="ctr">
                        <a:spcBef>
                          <a:spcPts val="320"/>
                        </a:spcBef>
                        <a:spcAft>
                          <a:spcPts val="0"/>
                        </a:spcAft>
                      </a:pPr>
                      <a:r>
                        <a:rPr lang="ru-RU" sz="1200">
                          <a:effectLst/>
                          <a:latin typeface="Times New Roman"/>
                          <a:ea typeface="Times New Roman"/>
                          <a:cs typeface="Times New Roman"/>
                        </a:rPr>
                        <a:t>тг.</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marR="44450" algn="ctr">
                        <a:spcBef>
                          <a:spcPts val="320"/>
                        </a:spcBef>
                        <a:spcAft>
                          <a:spcPts val="0"/>
                        </a:spcAft>
                      </a:pPr>
                      <a:r>
                        <a:rPr lang="ru-RU" sz="1200">
                          <a:effectLst/>
                          <a:latin typeface="Times New Roman"/>
                          <a:ea typeface="Times New Roman"/>
                          <a:cs typeface="Times New Roman"/>
                        </a:rPr>
                        <a:t>21</a:t>
                      </a:r>
                      <a:r>
                        <a:rPr lang="ru-RU" sz="1200" spc="-15">
                          <a:effectLst/>
                          <a:latin typeface="Times New Roman"/>
                          <a:ea typeface="Times New Roman"/>
                          <a:cs typeface="Times New Roman"/>
                        </a:rPr>
                        <a:t> </a:t>
                      </a:r>
                      <a:r>
                        <a:rPr lang="ru-RU" sz="1200">
                          <a:effectLst/>
                          <a:latin typeface="Times New Roman"/>
                          <a:ea typeface="Times New Roman"/>
                          <a:cs typeface="Times New Roman"/>
                        </a:rPr>
                        <a:t>168</a:t>
                      </a:r>
                      <a:r>
                        <a:rPr lang="ru-RU" sz="1200" spc="-10">
                          <a:effectLst/>
                          <a:latin typeface="Times New Roman"/>
                          <a:ea typeface="Times New Roman"/>
                          <a:cs typeface="Times New Roman"/>
                        </a:rPr>
                        <a:t> </a:t>
                      </a:r>
                      <a:r>
                        <a:rPr lang="ru-RU" sz="12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655" marR="21590" algn="ctr">
                        <a:spcBef>
                          <a:spcPts val="320"/>
                        </a:spcBef>
                        <a:spcAft>
                          <a:spcPts val="0"/>
                        </a:spcAft>
                      </a:pPr>
                      <a:r>
                        <a:rPr lang="ru-RU" sz="1200">
                          <a:effectLst/>
                          <a:latin typeface="Times New Roman"/>
                          <a:ea typeface="Times New Roman"/>
                          <a:cs typeface="Times New Roman"/>
                        </a:rPr>
                        <a:t>21</a:t>
                      </a:r>
                      <a:r>
                        <a:rPr lang="ru-RU" sz="1200" spc="-15">
                          <a:effectLst/>
                          <a:latin typeface="Times New Roman"/>
                          <a:ea typeface="Times New Roman"/>
                          <a:cs typeface="Times New Roman"/>
                        </a:rPr>
                        <a:t> </a:t>
                      </a:r>
                      <a:r>
                        <a:rPr lang="ru-RU" sz="1200">
                          <a:effectLst/>
                          <a:latin typeface="Times New Roman"/>
                          <a:ea typeface="Times New Roman"/>
                          <a:cs typeface="Times New Roman"/>
                        </a:rPr>
                        <a:t>168</a:t>
                      </a:r>
                      <a:r>
                        <a:rPr lang="ru-RU" sz="1200" spc="-10">
                          <a:effectLst/>
                          <a:latin typeface="Times New Roman"/>
                          <a:ea typeface="Times New Roman"/>
                          <a:cs typeface="Times New Roman"/>
                        </a:rPr>
                        <a:t> </a:t>
                      </a:r>
                      <a:r>
                        <a:rPr lang="ru-RU" sz="12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5245" marR="41910" algn="ctr">
                        <a:spcBef>
                          <a:spcPts val="320"/>
                        </a:spcBef>
                        <a:spcAft>
                          <a:spcPts val="0"/>
                        </a:spcAft>
                      </a:pPr>
                      <a:r>
                        <a:rPr lang="ru-RU" sz="1200">
                          <a:effectLst/>
                          <a:latin typeface="Times New Roman"/>
                          <a:ea typeface="Times New Roman"/>
                          <a:cs typeface="Times New Roman"/>
                        </a:rPr>
                        <a:t>21</a:t>
                      </a:r>
                      <a:r>
                        <a:rPr lang="ru-RU" sz="1200" spc="-15">
                          <a:effectLst/>
                          <a:latin typeface="Times New Roman"/>
                          <a:ea typeface="Times New Roman"/>
                          <a:cs typeface="Times New Roman"/>
                        </a:rPr>
                        <a:t> </a:t>
                      </a:r>
                      <a:r>
                        <a:rPr lang="ru-RU" sz="1200">
                          <a:effectLst/>
                          <a:latin typeface="Times New Roman"/>
                          <a:ea typeface="Times New Roman"/>
                          <a:cs typeface="Times New Roman"/>
                        </a:rPr>
                        <a:t>168</a:t>
                      </a:r>
                      <a:r>
                        <a:rPr lang="ru-RU" sz="1200" spc="-10">
                          <a:effectLst/>
                          <a:latin typeface="Times New Roman"/>
                          <a:ea typeface="Times New Roman"/>
                          <a:cs typeface="Times New Roman"/>
                        </a:rPr>
                        <a:t> </a:t>
                      </a:r>
                      <a:r>
                        <a:rPr lang="ru-RU" sz="12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5880" marR="41910" algn="ctr">
                        <a:spcBef>
                          <a:spcPts val="320"/>
                        </a:spcBef>
                        <a:spcAft>
                          <a:spcPts val="0"/>
                        </a:spcAft>
                      </a:pPr>
                      <a:r>
                        <a:rPr lang="ru-RU" sz="1200" dirty="0">
                          <a:effectLst/>
                          <a:latin typeface="Times New Roman"/>
                          <a:ea typeface="Times New Roman"/>
                          <a:cs typeface="Times New Roman"/>
                        </a:rPr>
                        <a:t>21</a:t>
                      </a:r>
                      <a:r>
                        <a:rPr lang="ru-RU" sz="1200" spc="-15" dirty="0">
                          <a:effectLst/>
                          <a:latin typeface="Times New Roman"/>
                          <a:ea typeface="Times New Roman"/>
                          <a:cs typeface="Times New Roman"/>
                        </a:rPr>
                        <a:t> </a:t>
                      </a:r>
                      <a:r>
                        <a:rPr lang="ru-RU" sz="1200" dirty="0">
                          <a:effectLst/>
                          <a:latin typeface="Times New Roman"/>
                          <a:ea typeface="Times New Roman"/>
                          <a:cs typeface="Times New Roman"/>
                        </a:rPr>
                        <a:t>168</a:t>
                      </a:r>
                      <a:r>
                        <a:rPr lang="ru-RU" sz="1200" spc="-10" dirty="0">
                          <a:effectLst/>
                          <a:latin typeface="Times New Roman"/>
                          <a:ea typeface="Times New Roman"/>
                          <a:cs typeface="Times New Roman"/>
                        </a:rPr>
                        <a:t> </a:t>
                      </a:r>
                      <a:r>
                        <a:rPr lang="ru-RU" sz="1200" dirty="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515" marR="41275" algn="ctr">
                        <a:spcBef>
                          <a:spcPts val="320"/>
                        </a:spcBef>
                        <a:spcAft>
                          <a:spcPts val="0"/>
                        </a:spcAft>
                      </a:pPr>
                      <a:r>
                        <a:rPr lang="ru-RU" sz="1200" dirty="0">
                          <a:effectLst/>
                          <a:latin typeface="Times New Roman"/>
                          <a:ea typeface="Times New Roman"/>
                          <a:cs typeface="Times New Roman"/>
                        </a:rPr>
                        <a:t>21</a:t>
                      </a:r>
                      <a:r>
                        <a:rPr lang="ru-RU" sz="1200" spc="-15" dirty="0">
                          <a:effectLst/>
                          <a:latin typeface="Times New Roman"/>
                          <a:ea typeface="Times New Roman"/>
                          <a:cs typeface="Times New Roman"/>
                        </a:rPr>
                        <a:t> </a:t>
                      </a:r>
                      <a:r>
                        <a:rPr lang="ru-RU" sz="1200" dirty="0">
                          <a:effectLst/>
                          <a:latin typeface="Times New Roman"/>
                          <a:ea typeface="Times New Roman"/>
                          <a:cs typeface="Times New Roman"/>
                        </a:rPr>
                        <a:t>168</a:t>
                      </a:r>
                      <a:r>
                        <a:rPr lang="ru-RU" sz="1200" spc="-10" dirty="0">
                          <a:effectLst/>
                          <a:latin typeface="Times New Roman"/>
                          <a:ea typeface="Times New Roman"/>
                          <a:cs typeface="Times New Roman"/>
                        </a:rPr>
                        <a:t> </a:t>
                      </a:r>
                      <a:r>
                        <a:rPr lang="ru-RU" sz="1200" dirty="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515" marR="40005" algn="ctr">
                        <a:spcBef>
                          <a:spcPts val="320"/>
                        </a:spcBef>
                        <a:spcAft>
                          <a:spcPts val="0"/>
                        </a:spcAft>
                      </a:pPr>
                      <a:r>
                        <a:rPr lang="ru-RU" sz="1200" dirty="0">
                          <a:effectLst/>
                          <a:latin typeface="Times New Roman"/>
                          <a:ea typeface="Times New Roman"/>
                          <a:cs typeface="Times New Roman"/>
                        </a:rPr>
                        <a:t>21</a:t>
                      </a:r>
                      <a:r>
                        <a:rPr lang="ru-RU" sz="1200" spc="-15" dirty="0">
                          <a:effectLst/>
                          <a:latin typeface="Times New Roman"/>
                          <a:ea typeface="Times New Roman"/>
                          <a:cs typeface="Times New Roman"/>
                        </a:rPr>
                        <a:t> </a:t>
                      </a:r>
                      <a:r>
                        <a:rPr lang="ru-RU" sz="1200" dirty="0">
                          <a:effectLst/>
                          <a:latin typeface="Times New Roman"/>
                          <a:ea typeface="Times New Roman"/>
                          <a:cs typeface="Times New Roman"/>
                        </a:rPr>
                        <a:t>168</a:t>
                      </a:r>
                      <a:r>
                        <a:rPr lang="ru-RU" sz="1200" spc="-10" dirty="0">
                          <a:effectLst/>
                          <a:latin typeface="Times New Roman"/>
                          <a:ea typeface="Times New Roman"/>
                          <a:cs typeface="Times New Roman"/>
                        </a:rPr>
                        <a:t> </a:t>
                      </a:r>
                      <a:r>
                        <a:rPr lang="ru-RU" sz="1200" dirty="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515" marR="38735" algn="ctr">
                        <a:spcBef>
                          <a:spcPts val="320"/>
                        </a:spcBef>
                        <a:spcAft>
                          <a:spcPts val="0"/>
                        </a:spcAft>
                      </a:pPr>
                      <a:r>
                        <a:rPr lang="ru-RU" sz="1200" dirty="0">
                          <a:effectLst/>
                          <a:latin typeface="Times New Roman"/>
                          <a:ea typeface="Times New Roman"/>
                          <a:cs typeface="Times New Roman"/>
                        </a:rPr>
                        <a:t>21</a:t>
                      </a:r>
                      <a:r>
                        <a:rPr lang="ru-RU" sz="1200" spc="-15" dirty="0">
                          <a:effectLst/>
                          <a:latin typeface="Times New Roman"/>
                          <a:ea typeface="Times New Roman"/>
                          <a:cs typeface="Times New Roman"/>
                        </a:rPr>
                        <a:t> </a:t>
                      </a:r>
                      <a:r>
                        <a:rPr lang="ru-RU" sz="1200" dirty="0">
                          <a:effectLst/>
                          <a:latin typeface="Times New Roman"/>
                          <a:ea typeface="Times New Roman"/>
                          <a:cs typeface="Times New Roman"/>
                        </a:rPr>
                        <a:t>168</a:t>
                      </a:r>
                      <a:r>
                        <a:rPr lang="ru-RU" sz="1200" spc="-10" dirty="0">
                          <a:effectLst/>
                          <a:latin typeface="Times New Roman"/>
                          <a:ea typeface="Times New Roman"/>
                          <a:cs typeface="Times New Roman"/>
                        </a:rPr>
                        <a:t> </a:t>
                      </a:r>
                      <a:r>
                        <a:rPr lang="ru-RU" sz="1200" dirty="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655" marR="15240" algn="ctr">
                        <a:spcBef>
                          <a:spcPts val="320"/>
                        </a:spcBef>
                        <a:spcAft>
                          <a:spcPts val="0"/>
                        </a:spcAft>
                      </a:pPr>
                      <a:r>
                        <a:rPr lang="ru-RU" sz="1200">
                          <a:effectLst/>
                          <a:latin typeface="Times New Roman"/>
                          <a:ea typeface="Times New Roman"/>
                          <a:cs typeface="Times New Roman"/>
                        </a:rPr>
                        <a:t>21</a:t>
                      </a:r>
                      <a:r>
                        <a:rPr lang="ru-RU" sz="1200" spc="-15">
                          <a:effectLst/>
                          <a:latin typeface="Times New Roman"/>
                          <a:ea typeface="Times New Roman"/>
                          <a:cs typeface="Times New Roman"/>
                        </a:rPr>
                        <a:t> </a:t>
                      </a:r>
                      <a:r>
                        <a:rPr lang="ru-RU" sz="1200">
                          <a:effectLst/>
                          <a:latin typeface="Times New Roman"/>
                          <a:ea typeface="Times New Roman"/>
                          <a:cs typeface="Times New Roman"/>
                        </a:rPr>
                        <a:t>168</a:t>
                      </a:r>
                      <a:r>
                        <a:rPr lang="ru-RU" sz="1200" spc="-10">
                          <a:effectLst/>
                          <a:latin typeface="Times New Roman"/>
                          <a:ea typeface="Times New Roman"/>
                          <a:cs typeface="Times New Roman"/>
                        </a:rPr>
                        <a:t> </a:t>
                      </a:r>
                      <a:r>
                        <a:rPr lang="ru-RU" sz="12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515" marR="37465" algn="ctr">
                        <a:spcBef>
                          <a:spcPts val="320"/>
                        </a:spcBef>
                        <a:spcAft>
                          <a:spcPts val="0"/>
                        </a:spcAft>
                      </a:pPr>
                      <a:r>
                        <a:rPr lang="ru-RU" sz="1200">
                          <a:effectLst/>
                          <a:latin typeface="Times New Roman"/>
                          <a:ea typeface="Times New Roman"/>
                          <a:cs typeface="Times New Roman"/>
                        </a:rPr>
                        <a:t>21</a:t>
                      </a:r>
                      <a:r>
                        <a:rPr lang="ru-RU" sz="1200" spc="-15">
                          <a:effectLst/>
                          <a:latin typeface="Times New Roman"/>
                          <a:ea typeface="Times New Roman"/>
                          <a:cs typeface="Times New Roman"/>
                        </a:rPr>
                        <a:t> </a:t>
                      </a:r>
                      <a:r>
                        <a:rPr lang="ru-RU" sz="1200">
                          <a:effectLst/>
                          <a:latin typeface="Times New Roman"/>
                          <a:ea typeface="Times New Roman"/>
                          <a:cs typeface="Times New Roman"/>
                        </a:rPr>
                        <a:t>168</a:t>
                      </a:r>
                      <a:r>
                        <a:rPr lang="ru-RU" sz="1200" spc="-10">
                          <a:effectLst/>
                          <a:latin typeface="Times New Roman"/>
                          <a:ea typeface="Times New Roman"/>
                          <a:cs typeface="Times New Roman"/>
                        </a:rPr>
                        <a:t> </a:t>
                      </a:r>
                      <a:r>
                        <a:rPr lang="ru-RU" sz="12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0325" marR="42545" algn="ctr">
                        <a:spcBef>
                          <a:spcPts val="320"/>
                        </a:spcBef>
                        <a:spcAft>
                          <a:spcPts val="0"/>
                        </a:spcAft>
                      </a:pPr>
                      <a:r>
                        <a:rPr lang="ru-RU" sz="1200">
                          <a:effectLst/>
                          <a:latin typeface="Times New Roman"/>
                          <a:ea typeface="Times New Roman"/>
                          <a:cs typeface="Times New Roman"/>
                        </a:rPr>
                        <a:t>21</a:t>
                      </a:r>
                      <a:r>
                        <a:rPr lang="ru-RU" sz="1200" spc="-15">
                          <a:effectLst/>
                          <a:latin typeface="Times New Roman"/>
                          <a:ea typeface="Times New Roman"/>
                          <a:cs typeface="Times New Roman"/>
                        </a:rPr>
                        <a:t> </a:t>
                      </a:r>
                      <a:r>
                        <a:rPr lang="ru-RU" sz="1200">
                          <a:effectLst/>
                          <a:latin typeface="Times New Roman"/>
                          <a:ea typeface="Times New Roman"/>
                          <a:cs typeface="Times New Roman"/>
                        </a:rPr>
                        <a:t>168</a:t>
                      </a:r>
                      <a:r>
                        <a:rPr lang="ru-RU" sz="1200" spc="-10">
                          <a:effectLst/>
                          <a:latin typeface="Times New Roman"/>
                          <a:ea typeface="Times New Roman"/>
                          <a:cs typeface="Times New Roman"/>
                        </a:rPr>
                        <a:t> </a:t>
                      </a:r>
                      <a:r>
                        <a:rPr lang="ru-RU" sz="12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2235" algn="r">
                        <a:spcBef>
                          <a:spcPts val="320"/>
                        </a:spcBef>
                        <a:spcAft>
                          <a:spcPts val="0"/>
                        </a:spcAft>
                      </a:pPr>
                      <a:r>
                        <a:rPr lang="ru-RU" sz="1200">
                          <a:effectLst/>
                          <a:latin typeface="Times New Roman"/>
                          <a:ea typeface="Times New Roman"/>
                          <a:cs typeface="Times New Roman"/>
                        </a:rPr>
                        <a:t>211</a:t>
                      </a:r>
                      <a:r>
                        <a:rPr lang="ru-RU" sz="1200" spc="-15">
                          <a:effectLst/>
                          <a:latin typeface="Times New Roman"/>
                          <a:ea typeface="Times New Roman"/>
                          <a:cs typeface="Times New Roman"/>
                        </a:rPr>
                        <a:t> </a:t>
                      </a:r>
                      <a:r>
                        <a:rPr lang="ru-RU" sz="1200">
                          <a:effectLst/>
                          <a:latin typeface="Times New Roman"/>
                          <a:ea typeface="Times New Roman"/>
                          <a:cs typeface="Times New Roman"/>
                        </a:rPr>
                        <a:t>680</a:t>
                      </a:r>
                      <a:r>
                        <a:rPr lang="ru-RU" sz="1200" spc="-15">
                          <a:effectLst/>
                          <a:latin typeface="Times New Roman"/>
                          <a:ea typeface="Times New Roman"/>
                          <a:cs typeface="Times New Roman"/>
                        </a:rPr>
                        <a:t> </a:t>
                      </a:r>
                      <a:r>
                        <a:rPr lang="ru-RU" sz="12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480">
                <a:tc gridSpan="14">
                  <a:txBody>
                    <a:bodyPr/>
                    <a:lstStyle/>
                    <a:p>
                      <a:pPr algn="l">
                        <a:spcAft>
                          <a:spcPts val="0"/>
                        </a:spcAft>
                      </a:pPr>
                      <a:r>
                        <a:rPr lang="ru-RU" sz="1200" dirty="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05105">
                <a:tc gridSpan="3">
                  <a:txBody>
                    <a:bodyPr/>
                    <a:lstStyle/>
                    <a:p>
                      <a:pPr marL="800735" marR="792480" algn="ctr">
                        <a:spcBef>
                          <a:spcPts val="285"/>
                        </a:spcBef>
                        <a:spcAft>
                          <a:spcPts val="0"/>
                        </a:spcAft>
                      </a:pPr>
                      <a:r>
                        <a:rPr lang="ru-RU" sz="1200" b="1">
                          <a:effectLst/>
                          <a:latin typeface="Times New Roman"/>
                          <a:ea typeface="Times New Roman"/>
                          <a:cs typeface="Times New Roman"/>
                        </a:rPr>
                        <a:t>ИТОГО:</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hMerge="1">
                  <a:txBody>
                    <a:bodyPr/>
                    <a:lstStyle/>
                    <a:p>
                      <a:endParaRPr lang="ru-RU"/>
                    </a:p>
                  </a:txBody>
                  <a:tcPr/>
                </a:tc>
                <a:tc hMerge="1">
                  <a:txBody>
                    <a:bodyPr/>
                    <a:lstStyle/>
                    <a:p>
                      <a:endParaRPr lang="ru-RU"/>
                    </a:p>
                  </a:txBody>
                  <a:tcPr/>
                </a:tc>
                <a:tc>
                  <a:txBody>
                    <a:bodyPr/>
                    <a:lstStyle/>
                    <a:p>
                      <a:pPr marL="53975" marR="45720" algn="ctr">
                        <a:spcBef>
                          <a:spcPts val="330"/>
                        </a:spcBef>
                        <a:spcAft>
                          <a:spcPts val="0"/>
                        </a:spcAft>
                      </a:pPr>
                      <a:r>
                        <a:rPr lang="ru-RU" sz="1200" b="1">
                          <a:effectLst/>
                          <a:latin typeface="Times New Roman"/>
                          <a:ea typeface="Times New Roman"/>
                          <a:cs typeface="Times New Roman"/>
                        </a:rPr>
                        <a:t>181</a:t>
                      </a:r>
                      <a:r>
                        <a:rPr lang="ru-RU" sz="1200" b="1" spc="-15">
                          <a:effectLst/>
                          <a:latin typeface="Times New Roman"/>
                          <a:ea typeface="Times New Roman"/>
                          <a:cs typeface="Times New Roman"/>
                        </a:rPr>
                        <a:t> </a:t>
                      </a:r>
                      <a:r>
                        <a:rPr lang="ru-RU" sz="1200" b="1">
                          <a:effectLst/>
                          <a:latin typeface="Times New Roman"/>
                          <a:ea typeface="Times New Roman"/>
                          <a:cs typeface="Times New Roman"/>
                        </a:rPr>
                        <a:t>893</a:t>
                      </a:r>
                      <a:r>
                        <a:rPr lang="ru-RU" sz="1200" b="1" spc="-15">
                          <a:effectLst/>
                          <a:latin typeface="Times New Roman"/>
                          <a:ea typeface="Times New Roman"/>
                          <a:cs typeface="Times New Roman"/>
                        </a:rPr>
                        <a:t> </a:t>
                      </a:r>
                      <a:r>
                        <a:rPr lang="ru-RU" sz="1200" b="1">
                          <a:effectLst/>
                          <a:latin typeface="Times New Roman"/>
                          <a:ea typeface="Times New Roman"/>
                          <a:cs typeface="Times New Roman"/>
                        </a:rPr>
                        <a:t>600</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33655" marR="22860" algn="ctr">
                        <a:spcBef>
                          <a:spcPts val="330"/>
                        </a:spcBef>
                        <a:spcAft>
                          <a:spcPts val="0"/>
                        </a:spcAft>
                      </a:pPr>
                      <a:r>
                        <a:rPr lang="ru-RU" sz="1200" b="1">
                          <a:effectLst/>
                          <a:latin typeface="Times New Roman"/>
                          <a:ea typeface="Times New Roman"/>
                          <a:cs typeface="Times New Roman"/>
                        </a:rPr>
                        <a:t>210</a:t>
                      </a:r>
                      <a:r>
                        <a:rPr lang="ru-RU" sz="1200" b="1" spc="-15">
                          <a:effectLst/>
                          <a:latin typeface="Times New Roman"/>
                          <a:ea typeface="Times New Roman"/>
                          <a:cs typeface="Times New Roman"/>
                        </a:rPr>
                        <a:t> </a:t>
                      </a:r>
                      <a:r>
                        <a:rPr lang="ru-RU" sz="1200" b="1">
                          <a:effectLst/>
                          <a:latin typeface="Times New Roman"/>
                          <a:ea typeface="Times New Roman"/>
                          <a:cs typeface="Times New Roman"/>
                        </a:rPr>
                        <a:t>344</a:t>
                      </a:r>
                      <a:r>
                        <a:rPr lang="ru-RU" sz="1200" b="1" spc="-15">
                          <a:effectLst/>
                          <a:latin typeface="Times New Roman"/>
                          <a:ea typeface="Times New Roman"/>
                          <a:cs typeface="Times New Roman"/>
                        </a:rPr>
                        <a:t> </a:t>
                      </a:r>
                      <a:r>
                        <a:rPr lang="ru-RU" sz="1200" b="1">
                          <a:effectLst/>
                          <a:latin typeface="Times New Roman"/>
                          <a:ea typeface="Times New Roman"/>
                          <a:cs typeface="Times New Roman"/>
                        </a:rPr>
                        <a:t>256</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53340" marR="41910" algn="ctr">
                        <a:spcBef>
                          <a:spcPts val="330"/>
                        </a:spcBef>
                        <a:spcAft>
                          <a:spcPts val="0"/>
                        </a:spcAft>
                      </a:pPr>
                      <a:r>
                        <a:rPr lang="ru-RU" sz="1200" b="1" dirty="0">
                          <a:effectLst/>
                          <a:latin typeface="Times New Roman"/>
                          <a:ea typeface="Times New Roman"/>
                          <a:cs typeface="Times New Roman"/>
                        </a:rPr>
                        <a:t>210</a:t>
                      </a:r>
                      <a:r>
                        <a:rPr lang="ru-RU" sz="1200" b="1" spc="-15" dirty="0">
                          <a:effectLst/>
                          <a:latin typeface="Times New Roman"/>
                          <a:ea typeface="Times New Roman"/>
                          <a:cs typeface="Times New Roman"/>
                        </a:rPr>
                        <a:t> </a:t>
                      </a:r>
                      <a:r>
                        <a:rPr lang="ru-RU" sz="1200" b="1" dirty="0">
                          <a:effectLst/>
                          <a:latin typeface="Times New Roman"/>
                          <a:ea typeface="Times New Roman"/>
                          <a:cs typeface="Times New Roman"/>
                        </a:rPr>
                        <a:t>344</a:t>
                      </a:r>
                      <a:r>
                        <a:rPr lang="ru-RU" sz="1200" b="1" spc="-15" dirty="0">
                          <a:effectLst/>
                          <a:latin typeface="Times New Roman"/>
                          <a:ea typeface="Times New Roman"/>
                          <a:cs typeface="Times New Roman"/>
                        </a:rPr>
                        <a:t> </a:t>
                      </a:r>
                      <a:r>
                        <a:rPr lang="ru-RU" sz="1200" b="1" dirty="0">
                          <a:effectLst/>
                          <a:latin typeface="Times New Roman"/>
                          <a:ea typeface="Times New Roman"/>
                          <a:cs typeface="Times New Roman"/>
                        </a:rPr>
                        <a:t>256</a:t>
                      </a:r>
                      <a:endParaRPr lang="ru-RU" sz="12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54610" marR="41910" algn="ctr">
                        <a:spcBef>
                          <a:spcPts val="330"/>
                        </a:spcBef>
                        <a:spcAft>
                          <a:spcPts val="0"/>
                        </a:spcAft>
                      </a:pPr>
                      <a:r>
                        <a:rPr lang="ru-RU" sz="1200" b="1">
                          <a:effectLst/>
                          <a:latin typeface="Times New Roman"/>
                          <a:ea typeface="Times New Roman"/>
                          <a:cs typeface="Times New Roman"/>
                        </a:rPr>
                        <a:t>210</a:t>
                      </a:r>
                      <a:r>
                        <a:rPr lang="ru-RU" sz="1200" b="1" spc="-15">
                          <a:effectLst/>
                          <a:latin typeface="Times New Roman"/>
                          <a:ea typeface="Times New Roman"/>
                          <a:cs typeface="Times New Roman"/>
                        </a:rPr>
                        <a:t> </a:t>
                      </a:r>
                      <a:r>
                        <a:rPr lang="ru-RU" sz="1200" b="1">
                          <a:effectLst/>
                          <a:latin typeface="Times New Roman"/>
                          <a:ea typeface="Times New Roman"/>
                          <a:cs typeface="Times New Roman"/>
                        </a:rPr>
                        <a:t>344</a:t>
                      </a:r>
                      <a:r>
                        <a:rPr lang="ru-RU" sz="1200" b="1" spc="-15">
                          <a:effectLst/>
                          <a:latin typeface="Times New Roman"/>
                          <a:ea typeface="Times New Roman"/>
                          <a:cs typeface="Times New Roman"/>
                        </a:rPr>
                        <a:t> </a:t>
                      </a:r>
                      <a:r>
                        <a:rPr lang="ru-RU" sz="1200" b="1">
                          <a:effectLst/>
                          <a:latin typeface="Times New Roman"/>
                          <a:ea typeface="Times New Roman"/>
                          <a:cs typeface="Times New Roman"/>
                        </a:rPr>
                        <a:t>256</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55880" marR="41910" algn="ctr">
                        <a:spcBef>
                          <a:spcPts val="330"/>
                        </a:spcBef>
                        <a:spcAft>
                          <a:spcPts val="0"/>
                        </a:spcAft>
                      </a:pPr>
                      <a:r>
                        <a:rPr lang="ru-RU" sz="1200" b="1">
                          <a:effectLst/>
                          <a:latin typeface="Times New Roman"/>
                          <a:ea typeface="Times New Roman"/>
                          <a:cs typeface="Times New Roman"/>
                        </a:rPr>
                        <a:t>279</a:t>
                      </a:r>
                      <a:r>
                        <a:rPr lang="ru-RU" sz="1200" b="1" spc="-15">
                          <a:effectLst/>
                          <a:latin typeface="Times New Roman"/>
                          <a:ea typeface="Times New Roman"/>
                          <a:cs typeface="Times New Roman"/>
                        </a:rPr>
                        <a:t> </a:t>
                      </a:r>
                      <a:r>
                        <a:rPr lang="ru-RU" sz="1200" b="1">
                          <a:effectLst/>
                          <a:latin typeface="Times New Roman"/>
                          <a:ea typeface="Times New Roman"/>
                          <a:cs typeface="Times New Roman"/>
                        </a:rPr>
                        <a:t>194</a:t>
                      </a:r>
                      <a:r>
                        <a:rPr lang="ru-RU" sz="1200" b="1" spc="-15">
                          <a:effectLst/>
                          <a:latin typeface="Times New Roman"/>
                          <a:ea typeface="Times New Roman"/>
                          <a:cs typeface="Times New Roman"/>
                        </a:rPr>
                        <a:t> </a:t>
                      </a:r>
                      <a:r>
                        <a:rPr lang="ru-RU" sz="1200" b="1">
                          <a:effectLst/>
                          <a:latin typeface="Times New Roman"/>
                          <a:ea typeface="Times New Roman"/>
                          <a:cs typeface="Times New Roman"/>
                        </a:rPr>
                        <a:t>256</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56515" marR="41275" algn="ctr">
                        <a:spcBef>
                          <a:spcPts val="330"/>
                        </a:spcBef>
                        <a:spcAft>
                          <a:spcPts val="0"/>
                        </a:spcAft>
                      </a:pPr>
                      <a:r>
                        <a:rPr lang="ru-RU" sz="1200" b="1">
                          <a:effectLst/>
                          <a:latin typeface="Times New Roman"/>
                          <a:ea typeface="Times New Roman"/>
                          <a:cs typeface="Times New Roman"/>
                        </a:rPr>
                        <a:t>347</a:t>
                      </a:r>
                      <a:r>
                        <a:rPr lang="ru-RU" sz="1200" b="1" spc="-15">
                          <a:effectLst/>
                          <a:latin typeface="Times New Roman"/>
                          <a:ea typeface="Times New Roman"/>
                          <a:cs typeface="Times New Roman"/>
                        </a:rPr>
                        <a:t> </a:t>
                      </a:r>
                      <a:r>
                        <a:rPr lang="ru-RU" sz="1200" b="1">
                          <a:effectLst/>
                          <a:latin typeface="Times New Roman"/>
                          <a:ea typeface="Times New Roman"/>
                          <a:cs typeface="Times New Roman"/>
                        </a:rPr>
                        <a:t>970</a:t>
                      </a:r>
                      <a:r>
                        <a:rPr lang="ru-RU" sz="1200" b="1" spc="-15">
                          <a:effectLst/>
                          <a:latin typeface="Times New Roman"/>
                          <a:ea typeface="Times New Roman"/>
                          <a:cs typeface="Times New Roman"/>
                        </a:rPr>
                        <a:t> </a:t>
                      </a:r>
                      <a:r>
                        <a:rPr lang="ru-RU" sz="1200" b="1">
                          <a:effectLst/>
                          <a:latin typeface="Times New Roman"/>
                          <a:ea typeface="Times New Roman"/>
                          <a:cs typeface="Times New Roman"/>
                        </a:rPr>
                        <a:t>816</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56515" marR="40005" algn="ctr">
                        <a:spcBef>
                          <a:spcPts val="330"/>
                        </a:spcBef>
                        <a:spcAft>
                          <a:spcPts val="0"/>
                        </a:spcAft>
                      </a:pPr>
                      <a:r>
                        <a:rPr lang="ru-RU" sz="1200" b="1">
                          <a:effectLst/>
                          <a:latin typeface="Times New Roman"/>
                          <a:ea typeface="Times New Roman"/>
                          <a:cs typeface="Times New Roman"/>
                        </a:rPr>
                        <a:t>431</a:t>
                      </a:r>
                      <a:r>
                        <a:rPr lang="ru-RU" sz="1200" b="1" spc="-15">
                          <a:effectLst/>
                          <a:latin typeface="Times New Roman"/>
                          <a:ea typeface="Times New Roman"/>
                          <a:cs typeface="Times New Roman"/>
                        </a:rPr>
                        <a:t> </a:t>
                      </a:r>
                      <a:r>
                        <a:rPr lang="ru-RU" sz="1200" b="1">
                          <a:effectLst/>
                          <a:latin typeface="Times New Roman"/>
                          <a:ea typeface="Times New Roman"/>
                          <a:cs typeface="Times New Roman"/>
                        </a:rPr>
                        <a:t>894</a:t>
                      </a:r>
                      <a:r>
                        <a:rPr lang="ru-RU" sz="1200" b="1" spc="-15">
                          <a:effectLst/>
                          <a:latin typeface="Times New Roman"/>
                          <a:ea typeface="Times New Roman"/>
                          <a:cs typeface="Times New Roman"/>
                        </a:rPr>
                        <a:t> </a:t>
                      </a:r>
                      <a:r>
                        <a:rPr lang="ru-RU" sz="1200" b="1">
                          <a:effectLst/>
                          <a:latin typeface="Times New Roman"/>
                          <a:ea typeface="Times New Roman"/>
                          <a:cs typeface="Times New Roman"/>
                        </a:rPr>
                        <a:t>376</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33655" marR="17145" algn="ctr">
                        <a:spcBef>
                          <a:spcPts val="330"/>
                        </a:spcBef>
                        <a:spcAft>
                          <a:spcPts val="0"/>
                        </a:spcAft>
                      </a:pPr>
                      <a:r>
                        <a:rPr lang="ru-RU" sz="1200" b="1" dirty="0">
                          <a:effectLst/>
                          <a:latin typeface="Times New Roman"/>
                          <a:ea typeface="Times New Roman"/>
                          <a:cs typeface="Times New Roman"/>
                        </a:rPr>
                        <a:t>534</a:t>
                      </a:r>
                      <a:r>
                        <a:rPr lang="ru-RU" sz="1200" b="1" spc="-15" dirty="0">
                          <a:effectLst/>
                          <a:latin typeface="Times New Roman"/>
                          <a:ea typeface="Times New Roman"/>
                          <a:cs typeface="Times New Roman"/>
                        </a:rPr>
                        <a:t> </a:t>
                      </a:r>
                      <a:r>
                        <a:rPr lang="ru-RU" sz="1200" b="1" dirty="0">
                          <a:effectLst/>
                          <a:latin typeface="Times New Roman"/>
                          <a:ea typeface="Times New Roman"/>
                          <a:cs typeface="Times New Roman"/>
                        </a:rPr>
                        <a:t>879</a:t>
                      </a:r>
                      <a:r>
                        <a:rPr lang="ru-RU" sz="1200" b="1" spc="-15" dirty="0">
                          <a:effectLst/>
                          <a:latin typeface="Times New Roman"/>
                          <a:ea typeface="Times New Roman"/>
                          <a:cs typeface="Times New Roman"/>
                        </a:rPr>
                        <a:t> </a:t>
                      </a:r>
                      <a:r>
                        <a:rPr lang="ru-RU" sz="1200" b="1" dirty="0">
                          <a:effectLst/>
                          <a:latin typeface="Times New Roman"/>
                          <a:ea typeface="Times New Roman"/>
                          <a:cs typeface="Times New Roman"/>
                        </a:rPr>
                        <a:t>977</a:t>
                      </a:r>
                      <a:endParaRPr lang="ru-RU" sz="12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56515" marR="38735" algn="ctr">
                        <a:spcBef>
                          <a:spcPts val="330"/>
                        </a:spcBef>
                        <a:spcAft>
                          <a:spcPts val="0"/>
                        </a:spcAft>
                      </a:pPr>
                      <a:r>
                        <a:rPr lang="ru-RU" sz="1200" b="1" dirty="0">
                          <a:effectLst/>
                          <a:latin typeface="Times New Roman"/>
                          <a:ea typeface="Times New Roman"/>
                          <a:cs typeface="Times New Roman"/>
                        </a:rPr>
                        <a:t>663</a:t>
                      </a:r>
                      <a:r>
                        <a:rPr lang="ru-RU" sz="1200" b="1" spc="-15" dirty="0">
                          <a:effectLst/>
                          <a:latin typeface="Times New Roman"/>
                          <a:ea typeface="Times New Roman"/>
                          <a:cs typeface="Times New Roman"/>
                        </a:rPr>
                        <a:t> </a:t>
                      </a:r>
                      <a:r>
                        <a:rPr lang="ru-RU" sz="1200" b="1" dirty="0">
                          <a:effectLst/>
                          <a:latin typeface="Times New Roman"/>
                          <a:ea typeface="Times New Roman"/>
                          <a:cs typeface="Times New Roman"/>
                        </a:rPr>
                        <a:t>476</a:t>
                      </a:r>
                      <a:r>
                        <a:rPr lang="ru-RU" sz="1200" b="1" spc="-15" dirty="0">
                          <a:effectLst/>
                          <a:latin typeface="Times New Roman"/>
                          <a:ea typeface="Times New Roman"/>
                          <a:cs typeface="Times New Roman"/>
                        </a:rPr>
                        <a:t> </a:t>
                      </a:r>
                      <a:r>
                        <a:rPr lang="ru-RU" sz="1200" b="1" dirty="0">
                          <a:effectLst/>
                          <a:latin typeface="Times New Roman"/>
                          <a:ea typeface="Times New Roman"/>
                          <a:cs typeface="Times New Roman"/>
                        </a:rPr>
                        <a:t>717</a:t>
                      </a:r>
                      <a:endParaRPr lang="ru-RU" sz="12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60325" marR="43815" algn="ctr">
                        <a:spcBef>
                          <a:spcPts val="330"/>
                        </a:spcBef>
                        <a:spcAft>
                          <a:spcPts val="0"/>
                        </a:spcAft>
                      </a:pPr>
                      <a:r>
                        <a:rPr lang="ru-RU" sz="1200" b="1" dirty="0">
                          <a:effectLst/>
                          <a:latin typeface="Times New Roman"/>
                          <a:ea typeface="Times New Roman"/>
                          <a:cs typeface="Times New Roman"/>
                        </a:rPr>
                        <a:t>825</a:t>
                      </a:r>
                      <a:r>
                        <a:rPr lang="ru-RU" sz="1200" b="1" spc="-15" dirty="0">
                          <a:effectLst/>
                          <a:latin typeface="Times New Roman"/>
                          <a:ea typeface="Times New Roman"/>
                          <a:cs typeface="Times New Roman"/>
                        </a:rPr>
                        <a:t> </a:t>
                      </a:r>
                      <a:r>
                        <a:rPr lang="ru-RU" sz="1200" b="1" dirty="0">
                          <a:effectLst/>
                          <a:latin typeface="Times New Roman"/>
                          <a:ea typeface="Times New Roman"/>
                          <a:cs typeface="Times New Roman"/>
                        </a:rPr>
                        <a:t>235</a:t>
                      </a:r>
                      <a:r>
                        <a:rPr lang="ru-RU" sz="1200" b="1" spc="-15" dirty="0">
                          <a:effectLst/>
                          <a:latin typeface="Times New Roman"/>
                          <a:ea typeface="Times New Roman"/>
                          <a:cs typeface="Times New Roman"/>
                        </a:rPr>
                        <a:t> </a:t>
                      </a:r>
                      <a:r>
                        <a:rPr lang="ru-RU" sz="1200" b="1" dirty="0">
                          <a:effectLst/>
                          <a:latin typeface="Times New Roman"/>
                          <a:ea typeface="Times New Roman"/>
                          <a:cs typeface="Times New Roman"/>
                        </a:rPr>
                        <a:t>435</a:t>
                      </a:r>
                      <a:endParaRPr lang="ru-RU" sz="12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R="61595" algn="r">
                        <a:spcBef>
                          <a:spcPts val="330"/>
                        </a:spcBef>
                        <a:spcAft>
                          <a:spcPts val="0"/>
                        </a:spcAft>
                      </a:pPr>
                      <a:r>
                        <a:rPr lang="ru-RU" sz="1200" b="1" dirty="0">
                          <a:effectLst/>
                          <a:latin typeface="Times New Roman"/>
                          <a:ea typeface="Times New Roman"/>
                          <a:cs typeface="Times New Roman"/>
                        </a:rPr>
                        <a:t>3</a:t>
                      </a:r>
                      <a:r>
                        <a:rPr lang="ru-RU" sz="1200" b="1" spc="-15" dirty="0">
                          <a:effectLst/>
                          <a:latin typeface="Times New Roman"/>
                          <a:ea typeface="Times New Roman"/>
                          <a:cs typeface="Times New Roman"/>
                        </a:rPr>
                        <a:t> </a:t>
                      </a:r>
                      <a:r>
                        <a:rPr lang="ru-RU" sz="1200" b="1" dirty="0">
                          <a:effectLst/>
                          <a:latin typeface="Times New Roman"/>
                          <a:ea typeface="Times New Roman"/>
                          <a:cs typeface="Times New Roman"/>
                        </a:rPr>
                        <a:t>895</a:t>
                      </a:r>
                      <a:r>
                        <a:rPr lang="ru-RU" sz="1200" b="1" spc="-10" dirty="0">
                          <a:effectLst/>
                          <a:latin typeface="Times New Roman"/>
                          <a:ea typeface="Times New Roman"/>
                          <a:cs typeface="Times New Roman"/>
                        </a:rPr>
                        <a:t> </a:t>
                      </a:r>
                      <a:r>
                        <a:rPr lang="ru-RU" sz="1200" b="1" dirty="0">
                          <a:effectLst/>
                          <a:latin typeface="Times New Roman"/>
                          <a:ea typeface="Times New Roman"/>
                          <a:cs typeface="Times New Roman"/>
                        </a:rPr>
                        <a:t>577</a:t>
                      </a:r>
                      <a:r>
                        <a:rPr lang="ru-RU" sz="1200" b="1" spc="-10" dirty="0">
                          <a:effectLst/>
                          <a:latin typeface="Times New Roman"/>
                          <a:ea typeface="Times New Roman"/>
                          <a:cs typeface="Times New Roman"/>
                        </a:rPr>
                        <a:t> </a:t>
                      </a:r>
                      <a:r>
                        <a:rPr lang="ru-RU" sz="1200" b="1" dirty="0">
                          <a:effectLst/>
                          <a:latin typeface="Times New Roman"/>
                          <a:ea typeface="Times New Roman"/>
                          <a:cs typeface="Times New Roman"/>
                        </a:rPr>
                        <a:t>945</a:t>
                      </a:r>
                      <a:endParaRPr lang="ru-RU" sz="12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r>
            </a:tbl>
          </a:graphicData>
        </a:graphic>
      </p:graphicFrame>
    </p:spTree>
    <p:extLst>
      <p:ext uri="{BB962C8B-B14F-4D97-AF65-F5344CB8AC3E}">
        <p14:creationId xmlns:p14="http://schemas.microsoft.com/office/powerpoint/2010/main" val="29421797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2890808" y="61402"/>
            <a:ext cx="9301025" cy="535999"/>
          </a:xfrm>
          <a:custGeom>
            <a:avLst/>
            <a:gdLst/>
            <a:ahLst/>
            <a:cxnLst/>
            <a:rect l="l" t="t" r="r" b="b"/>
            <a:pathLst>
              <a:path w="7557083" h="535999" extrusionOk="0">
                <a:moveTo>
                  <a:pt x="209725" y="0"/>
                </a:moveTo>
                <a:lnTo>
                  <a:pt x="7557083" y="0"/>
                </a:lnTo>
                <a:lnTo>
                  <a:pt x="7557083" y="535999"/>
                </a:lnTo>
                <a:lnTo>
                  <a:pt x="0" y="535999"/>
                </a:lnTo>
                <a:lnTo>
                  <a:pt x="209725" y="0"/>
                </a:lnTo>
                <a:close/>
              </a:path>
            </a:pathLst>
          </a:custGeom>
          <a:solidFill>
            <a:srgbClr val="0963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pitchFamily="18" charset="0"/>
              <a:ea typeface="Calibri"/>
              <a:cs typeface="Times New Roman" pitchFamily="18" charset="0"/>
              <a:sym typeface="Calibri"/>
            </a:endParaRPr>
          </a:p>
        </p:txBody>
      </p:sp>
      <p:sp>
        <p:nvSpPr>
          <p:cNvPr id="100" name="Google Shape;100;p2"/>
          <p:cNvSpPr/>
          <p:nvPr/>
        </p:nvSpPr>
        <p:spPr>
          <a:xfrm>
            <a:off x="-974" y="914028"/>
            <a:ext cx="114297" cy="284424"/>
          </a:xfrm>
          <a:prstGeom prst="rect">
            <a:avLst/>
          </a:prstGeom>
          <a:solidFill>
            <a:srgbClr val="A8C013">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2"/>
          <p:cNvSpPr/>
          <p:nvPr/>
        </p:nvSpPr>
        <p:spPr>
          <a:xfrm>
            <a:off x="-3" y="551018"/>
            <a:ext cx="12192004" cy="45719"/>
          </a:xfrm>
          <a:prstGeom prst="rect">
            <a:avLst/>
          </a:prstGeom>
          <a:solidFill>
            <a:srgbClr val="0963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2"/>
          <p:cNvSpPr/>
          <p:nvPr/>
        </p:nvSpPr>
        <p:spPr>
          <a:xfrm>
            <a:off x="3358342" y="85479"/>
            <a:ext cx="8321040" cy="346239"/>
          </a:xfrm>
          <a:prstGeom prst="rect">
            <a:avLst/>
          </a:prstGeom>
          <a:noFill/>
          <a:ln>
            <a:noFill/>
          </a:ln>
        </p:spPr>
        <p:txBody>
          <a:bodyPr spcFirstLastPara="1" wrap="square" lIns="99050" tIns="49525" rIns="99050" bIns="49525" anchor="t" anchorCtr="0">
            <a:spAutoFit/>
          </a:bodyPr>
          <a:lstStyle/>
          <a:p>
            <a:r>
              <a:rPr lang="ru-RU" sz="1600" b="1" dirty="0">
                <a:solidFill>
                  <a:schemeClr val="bg1"/>
                </a:solidFill>
                <a:latin typeface="Times New Roman" pitchFamily="18" charset="0"/>
                <a:cs typeface="Times New Roman" pitchFamily="18" charset="0"/>
              </a:rPr>
              <a:t>Валовой доход от реализации молочной продукции  </a:t>
            </a:r>
            <a:endParaRPr lang="ru-RU" sz="1600" dirty="0">
              <a:solidFill>
                <a:schemeClr val="bg1"/>
              </a:solidFill>
              <a:latin typeface="Times New Roman" pitchFamily="18" charset="0"/>
              <a:cs typeface="Times New Roman" pitchFamily="18" charset="0"/>
            </a:endParaRPr>
          </a:p>
        </p:txBody>
      </p:sp>
      <p:sp>
        <p:nvSpPr>
          <p:cNvPr id="105" name="Google Shape;105;p2"/>
          <p:cNvSpPr/>
          <p:nvPr/>
        </p:nvSpPr>
        <p:spPr>
          <a:xfrm>
            <a:off x="12078480" y="6576222"/>
            <a:ext cx="113354" cy="107948"/>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06" name="Google Shape;106;p2"/>
          <p:cNvCxnSpPr/>
          <p:nvPr/>
        </p:nvCxnSpPr>
        <p:spPr>
          <a:xfrm>
            <a:off x="628357" y="6592889"/>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7" name="Google Shape;107;p2"/>
          <p:cNvCxnSpPr/>
          <p:nvPr/>
        </p:nvCxnSpPr>
        <p:spPr>
          <a:xfrm>
            <a:off x="628357" y="6619083"/>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8" name="Google Shape;108;p2"/>
          <p:cNvCxnSpPr/>
          <p:nvPr/>
        </p:nvCxnSpPr>
        <p:spPr>
          <a:xfrm>
            <a:off x="628357" y="6645277"/>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9" name="Google Shape;109;p2"/>
          <p:cNvCxnSpPr/>
          <p:nvPr/>
        </p:nvCxnSpPr>
        <p:spPr>
          <a:xfrm>
            <a:off x="628357" y="6669088"/>
            <a:ext cx="11409486" cy="0"/>
          </a:xfrm>
          <a:prstGeom prst="straightConnector1">
            <a:avLst/>
          </a:prstGeom>
          <a:noFill/>
          <a:ln w="12700" cap="flat" cmpd="sng">
            <a:solidFill>
              <a:srgbClr val="A8C013"/>
            </a:solidFill>
            <a:prstDash val="solid"/>
            <a:miter lim="800000"/>
            <a:headEnd type="none" w="sm" len="sm"/>
            <a:tailEnd type="none" w="sm" len="sm"/>
          </a:ln>
        </p:spPr>
      </p:cxnSp>
      <p:sp>
        <p:nvSpPr>
          <p:cNvPr id="112" name="Google Shape;112;p2"/>
          <p:cNvSpPr/>
          <p:nvPr/>
        </p:nvSpPr>
        <p:spPr>
          <a:xfrm>
            <a:off x="12078480" y="5920743"/>
            <a:ext cx="113354" cy="413382"/>
          </a:xfrm>
          <a:prstGeom prst="rect">
            <a:avLst/>
          </a:prstGeom>
          <a:solidFill>
            <a:srgbClr val="A8C01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13" name="Google Shape;113;p2"/>
          <p:cNvCxnSpPr/>
          <p:nvPr/>
        </p:nvCxnSpPr>
        <p:spPr>
          <a:xfrm>
            <a:off x="597044" y="6432830"/>
            <a:ext cx="0" cy="423996"/>
          </a:xfrm>
          <a:prstGeom prst="straightConnector1">
            <a:avLst/>
          </a:prstGeom>
          <a:noFill/>
          <a:ln w="9525" cap="flat" cmpd="sng">
            <a:solidFill>
              <a:srgbClr val="FFC000"/>
            </a:solidFill>
            <a:prstDash val="solid"/>
            <a:miter lim="800000"/>
            <a:headEnd type="none" w="sm" len="sm"/>
            <a:tailEnd type="none" w="sm" len="sm"/>
          </a:ln>
        </p:spPr>
      </p:cxnSp>
      <p:pic>
        <p:nvPicPr>
          <p:cNvPr id="114" name="Google Shape;114;p2"/>
          <p:cNvPicPr preferRelativeResize="0"/>
          <p:nvPr/>
        </p:nvPicPr>
        <p:blipFill rotWithShape="1">
          <a:blip r:embed="rId3" cstate="print">
            <a:alphaModFix/>
          </a:blip>
          <a:srcRect/>
          <a:stretch/>
        </p:blipFill>
        <p:spPr>
          <a:xfrm>
            <a:off x="169408" y="95813"/>
            <a:ext cx="2590770" cy="424396"/>
          </a:xfrm>
          <a:prstGeom prst="rect">
            <a:avLst/>
          </a:prstGeom>
          <a:noFill/>
          <a:ln>
            <a:noFill/>
          </a:ln>
        </p:spPr>
      </p:pic>
      <p:sp>
        <p:nvSpPr>
          <p:cNvPr id="18" name="Прямоугольник 17"/>
          <p:cNvSpPr/>
          <p:nvPr/>
        </p:nvSpPr>
        <p:spPr>
          <a:xfrm>
            <a:off x="3358342" y="753587"/>
            <a:ext cx="7290262" cy="338554"/>
          </a:xfrm>
          <a:prstGeom prst="rect">
            <a:avLst/>
          </a:prstGeom>
        </p:spPr>
        <p:txBody>
          <a:bodyPr wrap="square">
            <a:spAutoFit/>
          </a:bodyPr>
          <a:lstStyle/>
          <a:p>
            <a:r>
              <a:rPr lang="ru-RU" sz="1600" b="1" dirty="0">
                <a:latin typeface="Times New Roman" pitchFamily="18" charset="0"/>
                <a:cs typeface="Times New Roman" pitchFamily="18" charset="0"/>
              </a:rPr>
              <a:t>Цена реализации продукции и </a:t>
            </a:r>
            <a:r>
              <a:rPr lang="ru-RU" sz="1600" b="1" dirty="0" smtClean="0">
                <a:latin typeface="Times New Roman" pitchFamily="18" charset="0"/>
                <a:cs typeface="Times New Roman" pitchFamily="18" charset="0"/>
              </a:rPr>
              <a:t>производственная мощность </a:t>
            </a:r>
            <a:r>
              <a:rPr lang="ru-RU" sz="1600" b="1" dirty="0">
                <a:latin typeface="Times New Roman" pitchFamily="18" charset="0"/>
                <a:cs typeface="Times New Roman" pitchFamily="18" charset="0"/>
              </a:rPr>
              <a:t>проекта</a:t>
            </a:r>
            <a:endParaRPr lang="ru-RU" sz="1600" dirty="0">
              <a:latin typeface="Times New Roman" pitchFamily="18" charset="0"/>
              <a:cs typeface="Times New Roman"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963163294"/>
              </p:ext>
            </p:extLst>
          </p:nvPr>
        </p:nvGraphicFramePr>
        <p:xfrm>
          <a:off x="597044" y="1496291"/>
          <a:ext cx="11082338" cy="1207418"/>
        </p:xfrm>
        <a:graphic>
          <a:graphicData uri="http://schemas.openxmlformats.org/drawingml/2006/table">
            <a:tbl>
              <a:tblPr firstRow="1" firstCol="1" lastRow="1" lastCol="1" bandRow="1" bandCol="1"/>
              <a:tblGrid>
                <a:gridCol w="709716"/>
                <a:gridCol w="2782596"/>
                <a:gridCol w="950563"/>
                <a:gridCol w="2384602"/>
                <a:gridCol w="4254861"/>
              </a:tblGrid>
              <a:tr h="349134">
                <a:tc>
                  <a:txBody>
                    <a:bodyPr/>
                    <a:lstStyle/>
                    <a:p>
                      <a:pPr marL="34290" marR="8255" indent="22860" algn="l">
                        <a:lnSpc>
                          <a:spcPct val="107000"/>
                        </a:lnSpc>
                        <a:spcBef>
                          <a:spcPts val="655"/>
                        </a:spcBef>
                        <a:spcAft>
                          <a:spcPts val="0"/>
                        </a:spcAft>
                      </a:pPr>
                      <a:r>
                        <a:rPr lang="ru-RU" sz="1600" b="1">
                          <a:effectLst/>
                          <a:latin typeface="Times New Roman"/>
                          <a:ea typeface="Times New Roman"/>
                          <a:cs typeface="Times New Roman"/>
                        </a:rPr>
                        <a:t>№</a:t>
                      </a:r>
                      <a:r>
                        <a:rPr lang="ru-RU" sz="1600" b="1" spc="-200">
                          <a:effectLst/>
                          <a:latin typeface="Times New Roman"/>
                          <a:ea typeface="Times New Roman"/>
                          <a:cs typeface="Times New Roman"/>
                        </a:rPr>
                        <a:t> </a:t>
                      </a:r>
                      <a:r>
                        <a:rPr lang="ru-RU" sz="1600" b="1" spc="-5">
                          <a:effectLst/>
                          <a:latin typeface="Times New Roman"/>
                          <a:ea typeface="Times New Roman"/>
                          <a:cs typeface="Times New Roman"/>
                        </a:rPr>
                        <a:t>п/п</a:t>
                      </a:r>
                      <a:endParaRPr lang="ru-RU" sz="16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1285" algn="l">
                        <a:spcAft>
                          <a:spcPts val="0"/>
                        </a:spcAft>
                      </a:pPr>
                      <a:r>
                        <a:rPr lang="ru-RU" sz="1600" b="1" spc="-5" dirty="0" smtClean="0">
                          <a:effectLst/>
                          <a:latin typeface="Times New Roman"/>
                          <a:ea typeface="Times New Roman"/>
                          <a:cs typeface="Times New Roman"/>
                        </a:rPr>
                        <a:t>Наименование</a:t>
                      </a:r>
                      <a:r>
                        <a:rPr lang="ru-RU" sz="1600" b="1" spc="-50" dirty="0" smtClean="0">
                          <a:effectLst/>
                          <a:latin typeface="Times New Roman"/>
                          <a:ea typeface="Times New Roman"/>
                          <a:cs typeface="Times New Roman"/>
                        </a:rPr>
                        <a:t> </a:t>
                      </a:r>
                      <a:r>
                        <a:rPr lang="ru-RU" sz="1600" b="1" dirty="0">
                          <a:effectLst/>
                          <a:latin typeface="Times New Roman"/>
                          <a:ea typeface="Times New Roman"/>
                          <a:cs typeface="Times New Roman"/>
                        </a:rPr>
                        <a:t>продукции</a:t>
                      </a:r>
                      <a:endParaRPr lang="ru-RU" sz="16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39370" indent="25400" algn="l">
                        <a:lnSpc>
                          <a:spcPct val="107000"/>
                        </a:lnSpc>
                        <a:spcBef>
                          <a:spcPts val="655"/>
                        </a:spcBef>
                        <a:spcAft>
                          <a:spcPts val="0"/>
                        </a:spcAft>
                      </a:pPr>
                      <a:r>
                        <a:rPr lang="ru-RU" sz="1600" b="1" dirty="0">
                          <a:effectLst/>
                          <a:latin typeface="Times New Roman"/>
                          <a:ea typeface="Times New Roman"/>
                          <a:cs typeface="Times New Roman"/>
                        </a:rPr>
                        <a:t>Ед.</a:t>
                      </a:r>
                      <a:r>
                        <a:rPr lang="ru-RU" sz="1600" b="1" spc="-200" dirty="0">
                          <a:effectLst/>
                          <a:latin typeface="Times New Roman"/>
                          <a:ea typeface="Times New Roman"/>
                          <a:cs typeface="Times New Roman"/>
                        </a:rPr>
                        <a:t> </a:t>
                      </a:r>
                      <a:r>
                        <a:rPr lang="ru-RU" sz="1600" b="1" spc="-5" dirty="0">
                          <a:effectLst/>
                          <a:latin typeface="Times New Roman"/>
                          <a:ea typeface="Times New Roman"/>
                          <a:cs typeface="Times New Roman"/>
                        </a:rPr>
                        <a:t>изм.</a:t>
                      </a:r>
                      <a:endParaRPr lang="ru-RU" sz="16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785" marR="36830" indent="4445" algn="l">
                        <a:lnSpc>
                          <a:spcPct val="107000"/>
                        </a:lnSpc>
                        <a:spcBef>
                          <a:spcPts val="655"/>
                        </a:spcBef>
                        <a:spcAft>
                          <a:spcPts val="0"/>
                        </a:spcAft>
                      </a:pPr>
                      <a:r>
                        <a:rPr lang="ru-RU" sz="1600" b="1" spc="-5" dirty="0">
                          <a:effectLst/>
                          <a:latin typeface="Times New Roman"/>
                          <a:ea typeface="Times New Roman"/>
                          <a:cs typeface="Times New Roman"/>
                        </a:rPr>
                        <a:t>Цена</a:t>
                      </a:r>
                      <a:r>
                        <a:rPr lang="ru-RU" sz="1600" b="1" spc="-50" dirty="0">
                          <a:effectLst/>
                          <a:latin typeface="Times New Roman"/>
                          <a:ea typeface="Times New Roman"/>
                          <a:cs typeface="Times New Roman"/>
                        </a:rPr>
                        <a:t> </a:t>
                      </a:r>
                      <a:r>
                        <a:rPr lang="ru-RU" sz="1600" b="1" dirty="0">
                          <a:effectLst/>
                          <a:latin typeface="Times New Roman"/>
                          <a:ea typeface="Times New Roman"/>
                          <a:cs typeface="Times New Roman"/>
                        </a:rPr>
                        <a:t>реал.-</a:t>
                      </a:r>
                      <a:r>
                        <a:rPr lang="ru-RU" sz="1600" b="1" spc="-200" dirty="0">
                          <a:effectLst/>
                          <a:latin typeface="Times New Roman"/>
                          <a:ea typeface="Times New Roman"/>
                          <a:cs typeface="Times New Roman"/>
                        </a:rPr>
                        <a:t> </a:t>
                      </a:r>
                      <a:r>
                        <a:rPr lang="ru-RU" sz="1600" b="1" dirty="0" err="1">
                          <a:effectLst/>
                          <a:latin typeface="Times New Roman"/>
                          <a:ea typeface="Times New Roman"/>
                          <a:cs typeface="Times New Roman"/>
                        </a:rPr>
                        <a:t>ции</a:t>
                      </a:r>
                      <a:r>
                        <a:rPr lang="ru-RU" sz="1600" b="1" spc="-45" dirty="0">
                          <a:effectLst/>
                          <a:latin typeface="Times New Roman"/>
                          <a:ea typeface="Times New Roman"/>
                          <a:cs typeface="Times New Roman"/>
                        </a:rPr>
                        <a:t> </a:t>
                      </a:r>
                      <a:r>
                        <a:rPr lang="ru-RU" sz="1600" b="1" dirty="0">
                          <a:effectLst/>
                          <a:latin typeface="Times New Roman"/>
                          <a:ea typeface="Times New Roman"/>
                          <a:cs typeface="Times New Roman"/>
                        </a:rPr>
                        <a:t>1</a:t>
                      </a:r>
                      <a:r>
                        <a:rPr lang="ru-RU" sz="1600" b="1" spc="-35" dirty="0">
                          <a:effectLst/>
                          <a:latin typeface="Times New Roman"/>
                          <a:ea typeface="Times New Roman"/>
                          <a:cs typeface="Times New Roman"/>
                        </a:rPr>
                        <a:t> </a:t>
                      </a:r>
                      <a:r>
                        <a:rPr lang="ru-RU" sz="1600" b="1" dirty="0">
                          <a:effectLst/>
                          <a:latin typeface="Times New Roman"/>
                          <a:ea typeface="Times New Roman"/>
                          <a:cs typeface="Times New Roman"/>
                        </a:rPr>
                        <a:t>л.,</a:t>
                      </a:r>
                      <a:r>
                        <a:rPr lang="ru-RU" sz="1600" b="1" spc="-35" dirty="0">
                          <a:effectLst/>
                          <a:latin typeface="Times New Roman"/>
                          <a:ea typeface="Times New Roman"/>
                          <a:cs typeface="Times New Roman"/>
                        </a:rPr>
                        <a:t> </a:t>
                      </a:r>
                      <a:r>
                        <a:rPr lang="ru-RU" sz="1600" b="1" dirty="0" err="1">
                          <a:effectLst/>
                          <a:latin typeface="Times New Roman"/>
                          <a:ea typeface="Times New Roman"/>
                          <a:cs typeface="Times New Roman"/>
                        </a:rPr>
                        <a:t>тг</a:t>
                      </a:r>
                      <a:r>
                        <a:rPr lang="ru-RU" sz="1600" b="1" dirty="0">
                          <a:effectLst/>
                          <a:latin typeface="Times New Roman"/>
                          <a:ea typeface="Times New Roman"/>
                          <a:cs typeface="Times New Roman"/>
                        </a:rPr>
                        <a:t>.</a:t>
                      </a:r>
                      <a:endParaRPr lang="ru-RU" sz="16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marR="38735" indent="-635" algn="ctr">
                        <a:lnSpc>
                          <a:spcPts val="1050"/>
                        </a:lnSpc>
                        <a:spcBef>
                          <a:spcPts val="55"/>
                        </a:spcBef>
                        <a:spcAft>
                          <a:spcPts val="0"/>
                        </a:spcAft>
                      </a:pPr>
                      <a:r>
                        <a:rPr lang="ru-RU" sz="1600" b="1">
                          <a:effectLst/>
                          <a:latin typeface="Times New Roman"/>
                          <a:ea typeface="Times New Roman"/>
                          <a:cs typeface="Times New Roman"/>
                        </a:rPr>
                        <a:t>Произв.</a:t>
                      </a:r>
                      <a:r>
                        <a:rPr lang="ru-RU" sz="1600" b="1" spc="5">
                          <a:effectLst/>
                          <a:latin typeface="Times New Roman"/>
                          <a:ea typeface="Times New Roman"/>
                          <a:cs typeface="Times New Roman"/>
                        </a:rPr>
                        <a:t> </a:t>
                      </a:r>
                      <a:r>
                        <a:rPr lang="ru-RU" sz="1600" b="1" spc="-10">
                          <a:effectLst/>
                          <a:latin typeface="Times New Roman"/>
                          <a:ea typeface="Times New Roman"/>
                          <a:cs typeface="Times New Roman"/>
                        </a:rPr>
                        <a:t>мощность в</a:t>
                      </a:r>
                      <a:r>
                        <a:rPr lang="ru-RU" sz="1600" b="1" spc="-200">
                          <a:effectLst/>
                          <a:latin typeface="Times New Roman"/>
                          <a:ea typeface="Times New Roman"/>
                          <a:cs typeface="Times New Roman"/>
                        </a:rPr>
                        <a:t> </a:t>
                      </a:r>
                      <a:r>
                        <a:rPr lang="ru-RU" sz="1600" b="1">
                          <a:effectLst/>
                          <a:latin typeface="Times New Roman"/>
                          <a:ea typeface="Times New Roman"/>
                          <a:cs typeface="Times New Roman"/>
                        </a:rPr>
                        <a:t>сутки,</a:t>
                      </a:r>
                      <a:r>
                        <a:rPr lang="ru-RU" sz="1600" b="1" spc="-5">
                          <a:effectLst/>
                          <a:latin typeface="Times New Roman"/>
                          <a:ea typeface="Times New Roman"/>
                          <a:cs typeface="Times New Roman"/>
                        </a:rPr>
                        <a:t> </a:t>
                      </a:r>
                      <a:r>
                        <a:rPr lang="ru-RU" sz="1600" b="1">
                          <a:effectLst/>
                          <a:latin typeface="Times New Roman"/>
                          <a:ea typeface="Times New Roman"/>
                          <a:cs typeface="Times New Roman"/>
                        </a:rPr>
                        <a:t>л.</a:t>
                      </a:r>
                      <a:endParaRPr lang="ru-RU" sz="16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726">
                <a:tc>
                  <a:txBody>
                    <a:bodyPr/>
                    <a:lstStyle/>
                    <a:p>
                      <a:pPr marL="83185" algn="l">
                        <a:spcBef>
                          <a:spcPts val="670"/>
                        </a:spcBef>
                        <a:spcAft>
                          <a:spcPts val="0"/>
                        </a:spcAft>
                      </a:pPr>
                      <a:r>
                        <a:rPr lang="ru-RU" sz="1600">
                          <a:effectLst/>
                          <a:latin typeface="Times New Roman"/>
                          <a:ea typeface="Times New Roman"/>
                          <a:cs typeface="Times New Roman"/>
                        </a:rPr>
                        <a:t>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algn="l">
                        <a:spcBef>
                          <a:spcPts val="670"/>
                        </a:spcBef>
                        <a:spcAft>
                          <a:spcPts val="0"/>
                        </a:spcAft>
                      </a:pPr>
                      <a:r>
                        <a:rPr lang="ru-RU" sz="1600" spc="-5">
                          <a:effectLst/>
                          <a:latin typeface="Times New Roman"/>
                          <a:ea typeface="Times New Roman"/>
                          <a:cs typeface="Times New Roman"/>
                        </a:rPr>
                        <a:t>Пастеризованное</a:t>
                      </a:r>
                      <a:r>
                        <a:rPr lang="ru-RU" sz="1600" spc="-50">
                          <a:effectLst/>
                          <a:latin typeface="Times New Roman"/>
                          <a:ea typeface="Times New Roman"/>
                          <a:cs typeface="Times New Roman"/>
                        </a:rPr>
                        <a:t> </a:t>
                      </a:r>
                      <a:r>
                        <a:rPr lang="ru-RU" sz="1600" spc="-5">
                          <a:effectLst/>
                          <a:latin typeface="Times New Roman"/>
                          <a:ea typeface="Times New Roman"/>
                          <a:cs typeface="Times New Roman"/>
                        </a:rPr>
                        <a:t>молоко</a:t>
                      </a:r>
                      <a:r>
                        <a:rPr lang="ru-RU" sz="1600" spc="-45">
                          <a:effectLst/>
                          <a:latin typeface="Times New Roman"/>
                          <a:ea typeface="Times New Roman"/>
                          <a:cs typeface="Times New Roman"/>
                        </a:rPr>
                        <a:t> </a:t>
                      </a:r>
                      <a:r>
                        <a:rPr lang="ru-RU" sz="1600" spc="-5">
                          <a:effectLst/>
                          <a:latin typeface="Times New Roman"/>
                          <a:ea typeface="Times New Roman"/>
                          <a:cs typeface="Times New Roman"/>
                        </a:rPr>
                        <a:t>(3,2%)</a:t>
                      </a:r>
                      <a:endParaRPr lang="ru-RU" sz="16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345" marR="81915" algn="ctr">
                        <a:spcBef>
                          <a:spcPts val="670"/>
                        </a:spcBef>
                        <a:spcAft>
                          <a:spcPts val="0"/>
                        </a:spcAft>
                      </a:pPr>
                      <a:r>
                        <a:rPr lang="ru-RU" sz="1600" dirty="0" err="1">
                          <a:effectLst/>
                          <a:latin typeface="Times New Roman"/>
                          <a:ea typeface="Times New Roman"/>
                          <a:cs typeface="Times New Roman"/>
                        </a:rPr>
                        <a:t>тг</a:t>
                      </a:r>
                      <a:r>
                        <a:rPr lang="ru-RU" sz="1600" dirty="0">
                          <a:effectLst/>
                          <a:latin typeface="Times New Roman"/>
                          <a:ea typeface="Times New Roman"/>
                          <a:cs typeface="Times New Roman"/>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340" marR="41910" algn="ctr">
                        <a:spcBef>
                          <a:spcPts val="670"/>
                        </a:spcBef>
                        <a:spcAft>
                          <a:spcPts val="0"/>
                        </a:spcAft>
                      </a:pPr>
                      <a:r>
                        <a:rPr lang="ru-RU" sz="1600">
                          <a:effectLst/>
                          <a:latin typeface="Times New Roman"/>
                          <a:ea typeface="Times New Roman"/>
                          <a:cs typeface="Times New Roman"/>
                        </a:rPr>
                        <a:t>240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655" marR="20320" algn="ctr">
                        <a:spcBef>
                          <a:spcPts val="670"/>
                        </a:spcBef>
                        <a:spcAft>
                          <a:spcPts val="0"/>
                        </a:spcAft>
                      </a:pPr>
                      <a:r>
                        <a:rPr lang="ru-RU" sz="1600">
                          <a:effectLst/>
                          <a:latin typeface="Times New Roman"/>
                          <a:ea typeface="Times New Roman"/>
                          <a:cs typeface="Times New Roman"/>
                        </a:rPr>
                        <a:t>1</a:t>
                      </a:r>
                      <a:r>
                        <a:rPr lang="ru-RU" sz="1600" spc="-10">
                          <a:effectLst/>
                          <a:latin typeface="Times New Roman"/>
                          <a:ea typeface="Times New Roman"/>
                          <a:cs typeface="Times New Roman"/>
                        </a:rPr>
                        <a:t> </a:t>
                      </a:r>
                      <a:r>
                        <a:rPr lang="ru-RU" sz="16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726">
                <a:tc>
                  <a:txBody>
                    <a:bodyPr/>
                    <a:lstStyle/>
                    <a:p>
                      <a:pPr marL="83185" algn="l">
                        <a:spcBef>
                          <a:spcPts val="150"/>
                        </a:spcBef>
                        <a:spcAft>
                          <a:spcPts val="0"/>
                        </a:spcAft>
                      </a:pPr>
                      <a:r>
                        <a:rPr lang="ru-RU" sz="1600">
                          <a:effectLst/>
                          <a:latin typeface="Times New Roman"/>
                          <a:ea typeface="Times New Roman"/>
                          <a:cs typeface="Times New Roman"/>
                        </a:rPr>
                        <a:t>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algn="l">
                        <a:spcBef>
                          <a:spcPts val="150"/>
                        </a:spcBef>
                        <a:spcAft>
                          <a:spcPts val="0"/>
                        </a:spcAft>
                      </a:pPr>
                      <a:r>
                        <a:rPr lang="ru-RU" sz="1600" spc="-5" dirty="0">
                          <a:effectLst/>
                          <a:latin typeface="Times New Roman"/>
                          <a:ea typeface="Times New Roman"/>
                          <a:cs typeface="Times New Roman"/>
                        </a:rPr>
                        <a:t>Молоко</a:t>
                      </a:r>
                      <a:r>
                        <a:rPr lang="ru-RU" sz="1600" spc="-45" dirty="0">
                          <a:effectLst/>
                          <a:latin typeface="Times New Roman"/>
                          <a:ea typeface="Times New Roman"/>
                          <a:cs typeface="Times New Roman"/>
                        </a:rPr>
                        <a:t> </a:t>
                      </a:r>
                      <a:r>
                        <a:rPr lang="ru-RU" sz="1600" spc="-5" dirty="0">
                          <a:effectLst/>
                          <a:latin typeface="Times New Roman"/>
                          <a:ea typeface="Times New Roman"/>
                          <a:cs typeface="Times New Roman"/>
                        </a:rPr>
                        <a:t>разливное</a:t>
                      </a:r>
                      <a:r>
                        <a:rPr lang="ru-RU" sz="1600" spc="-40" dirty="0">
                          <a:effectLst/>
                          <a:latin typeface="Times New Roman"/>
                          <a:ea typeface="Times New Roman"/>
                          <a:cs typeface="Times New Roman"/>
                        </a:rPr>
                        <a:t> </a:t>
                      </a:r>
                      <a:r>
                        <a:rPr lang="ru-RU" sz="1600" dirty="0">
                          <a:effectLst/>
                          <a:latin typeface="Times New Roman"/>
                          <a:ea typeface="Times New Roman"/>
                          <a:cs typeface="Times New Roman"/>
                        </a:rPr>
                        <a:t>(3,2%)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345" marR="81915" algn="ctr">
                        <a:spcBef>
                          <a:spcPts val="150"/>
                        </a:spcBef>
                        <a:spcAft>
                          <a:spcPts val="0"/>
                        </a:spcAft>
                      </a:pPr>
                      <a:r>
                        <a:rPr lang="ru-RU" sz="1600">
                          <a:effectLst/>
                          <a:latin typeface="Times New Roman"/>
                          <a:ea typeface="Times New Roman"/>
                          <a:cs typeface="Times New Roman"/>
                        </a:rPr>
                        <a:t>тг.</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340" marR="41910" algn="ctr">
                        <a:spcBef>
                          <a:spcPts val="150"/>
                        </a:spcBef>
                        <a:spcAft>
                          <a:spcPts val="0"/>
                        </a:spcAft>
                      </a:pPr>
                      <a:r>
                        <a:rPr lang="ru-RU" sz="1600">
                          <a:effectLst/>
                          <a:latin typeface="Times New Roman"/>
                          <a:ea typeface="Times New Roman"/>
                          <a:cs typeface="Times New Roman"/>
                        </a:rPr>
                        <a:t>170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655" marR="20320" algn="ctr">
                        <a:spcBef>
                          <a:spcPts val="150"/>
                        </a:spcBef>
                        <a:spcAft>
                          <a:spcPts val="0"/>
                        </a:spcAft>
                      </a:pPr>
                      <a:r>
                        <a:rPr lang="ru-RU" sz="1600">
                          <a:effectLst/>
                          <a:latin typeface="Times New Roman"/>
                          <a:ea typeface="Times New Roman"/>
                          <a:cs typeface="Times New Roman"/>
                        </a:rPr>
                        <a:t>7</a:t>
                      </a:r>
                      <a:r>
                        <a:rPr lang="ru-RU" sz="1600" spc="-10">
                          <a:effectLst/>
                          <a:latin typeface="Times New Roman"/>
                          <a:ea typeface="Times New Roman"/>
                          <a:cs typeface="Times New Roman"/>
                        </a:rPr>
                        <a:t> </a:t>
                      </a:r>
                      <a:r>
                        <a:rPr lang="ru-RU" sz="1600">
                          <a:effectLst/>
                          <a:latin typeface="Times New Roman"/>
                          <a:ea typeface="Times New Roman"/>
                          <a:cs typeface="Times New Roman"/>
                        </a:rPr>
                        <a:t>187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832">
                <a:tc>
                  <a:txBody>
                    <a:bodyPr/>
                    <a:lstStyle/>
                    <a:p>
                      <a:pPr marL="83185" algn="l">
                        <a:spcBef>
                          <a:spcPts val="150"/>
                        </a:spcBef>
                        <a:spcAft>
                          <a:spcPts val="0"/>
                        </a:spcAft>
                      </a:pPr>
                      <a:r>
                        <a:rPr lang="ru-RU" sz="1600">
                          <a:effectLst/>
                          <a:latin typeface="Times New Roman"/>
                          <a:ea typeface="Times New Roman"/>
                          <a:cs typeface="Times New Roman"/>
                        </a:rPr>
                        <a:t>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algn="l">
                        <a:spcBef>
                          <a:spcPts val="150"/>
                        </a:spcBef>
                        <a:spcAft>
                          <a:spcPts val="0"/>
                        </a:spcAft>
                      </a:pPr>
                      <a:r>
                        <a:rPr lang="ru-RU" sz="1600">
                          <a:effectLst/>
                          <a:latin typeface="Times New Roman"/>
                          <a:ea typeface="Times New Roman"/>
                          <a:cs typeface="Times New Roman"/>
                        </a:rPr>
                        <a:t>Кефир</a:t>
                      </a:r>
                      <a:r>
                        <a:rPr lang="ru-RU" sz="1600" spc="-40">
                          <a:effectLst/>
                          <a:latin typeface="Times New Roman"/>
                          <a:ea typeface="Times New Roman"/>
                          <a:cs typeface="Times New Roman"/>
                        </a:rPr>
                        <a:t> </a:t>
                      </a:r>
                      <a:r>
                        <a:rPr lang="ru-RU" sz="1600">
                          <a:effectLst/>
                          <a:latin typeface="Times New Roman"/>
                          <a:ea typeface="Times New Roman"/>
                          <a:cs typeface="Times New Roman"/>
                        </a:rPr>
                        <a:t>(3,2%)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345" marR="81915" algn="ctr">
                        <a:spcBef>
                          <a:spcPts val="150"/>
                        </a:spcBef>
                        <a:spcAft>
                          <a:spcPts val="0"/>
                        </a:spcAft>
                      </a:pPr>
                      <a:r>
                        <a:rPr lang="ru-RU" sz="1600">
                          <a:effectLst/>
                          <a:latin typeface="Times New Roman"/>
                          <a:ea typeface="Times New Roman"/>
                          <a:cs typeface="Times New Roman"/>
                        </a:rPr>
                        <a:t>тг.</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340" marR="41910" algn="ctr">
                        <a:spcBef>
                          <a:spcPts val="150"/>
                        </a:spcBef>
                        <a:spcAft>
                          <a:spcPts val="0"/>
                        </a:spcAft>
                      </a:pPr>
                      <a:r>
                        <a:rPr lang="ru-RU" sz="1600" dirty="0">
                          <a:effectLst/>
                          <a:latin typeface="Times New Roman"/>
                          <a:ea typeface="Times New Roman"/>
                          <a:cs typeface="Times New Roman"/>
                        </a:rPr>
                        <a:t>280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655" marR="20955" algn="ctr">
                        <a:spcBef>
                          <a:spcPts val="150"/>
                        </a:spcBef>
                        <a:spcAft>
                          <a:spcPts val="0"/>
                        </a:spcAft>
                      </a:pPr>
                      <a:r>
                        <a:rPr lang="ru-RU" sz="1600" dirty="0">
                          <a:effectLst/>
                          <a:latin typeface="Times New Roman"/>
                          <a:ea typeface="Times New Roman"/>
                          <a:cs typeface="Times New Roman"/>
                        </a:rPr>
                        <a:t>300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 name="Прямоугольник 19"/>
          <p:cNvSpPr/>
          <p:nvPr/>
        </p:nvSpPr>
        <p:spPr>
          <a:xfrm>
            <a:off x="3607723" y="3144274"/>
            <a:ext cx="6500553" cy="338554"/>
          </a:xfrm>
          <a:prstGeom prst="rect">
            <a:avLst/>
          </a:prstGeom>
        </p:spPr>
        <p:txBody>
          <a:bodyPr wrap="square">
            <a:spAutoFit/>
          </a:bodyPr>
          <a:lstStyle/>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p:txBody>
      </p:sp>
      <p:graphicFrame>
        <p:nvGraphicFramePr>
          <p:cNvPr id="21" name="Таблица 20"/>
          <p:cNvGraphicFramePr>
            <a:graphicFrameLocks noGrp="1"/>
          </p:cNvGraphicFramePr>
          <p:nvPr>
            <p:extLst>
              <p:ext uri="{D42A27DB-BD31-4B8C-83A1-F6EECF244321}">
                <p14:modId xmlns:p14="http://schemas.microsoft.com/office/powerpoint/2010/main" val="2680748594"/>
              </p:ext>
            </p:extLst>
          </p:nvPr>
        </p:nvGraphicFramePr>
        <p:xfrm>
          <a:off x="267854" y="3313551"/>
          <a:ext cx="11656290" cy="2225421"/>
        </p:xfrm>
        <a:graphic>
          <a:graphicData uri="http://schemas.openxmlformats.org/drawingml/2006/table">
            <a:tbl>
              <a:tblPr firstRow="1" firstCol="1" lastRow="1" lastCol="1" bandRow="1" bandCol="1"/>
              <a:tblGrid>
                <a:gridCol w="780977"/>
                <a:gridCol w="1754059"/>
                <a:gridCol w="385686"/>
                <a:gridCol w="783933"/>
                <a:gridCol w="783933"/>
                <a:gridCol w="783194"/>
                <a:gridCol w="783194"/>
                <a:gridCol w="783194"/>
                <a:gridCol w="783194"/>
                <a:gridCol w="783933"/>
                <a:gridCol w="783933"/>
                <a:gridCol w="786149"/>
                <a:gridCol w="786149"/>
                <a:gridCol w="894762"/>
              </a:tblGrid>
              <a:tr h="162560">
                <a:tc rowSpan="2">
                  <a:txBody>
                    <a:bodyPr/>
                    <a:lstStyle/>
                    <a:p>
                      <a:pPr marL="34290" marR="8255" indent="22860" algn="l">
                        <a:lnSpc>
                          <a:spcPct val="107000"/>
                        </a:lnSpc>
                        <a:spcBef>
                          <a:spcPts val="270"/>
                        </a:spcBef>
                        <a:spcAft>
                          <a:spcPts val="0"/>
                        </a:spcAft>
                      </a:pPr>
                      <a:r>
                        <a:rPr lang="ru-RU" sz="1200" b="1" dirty="0">
                          <a:effectLst/>
                          <a:latin typeface="Times New Roman"/>
                          <a:ea typeface="Times New Roman"/>
                          <a:cs typeface="Times New Roman"/>
                        </a:rPr>
                        <a:t>№</a:t>
                      </a:r>
                      <a:r>
                        <a:rPr lang="ru-RU" sz="1200" b="1" spc="-200" dirty="0">
                          <a:effectLst/>
                          <a:latin typeface="Times New Roman"/>
                          <a:ea typeface="Times New Roman"/>
                          <a:cs typeface="Times New Roman"/>
                        </a:rPr>
                        <a:t> </a:t>
                      </a:r>
                      <a:r>
                        <a:rPr lang="ru-RU" sz="1200" b="1" spc="-5" dirty="0">
                          <a:effectLst/>
                          <a:latin typeface="Times New Roman"/>
                          <a:ea typeface="Times New Roman"/>
                          <a:cs typeface="Times New Roman"/>
                        </a:rPr>
                        <a:t>п/п</a:t>
                      </a:r>
                      <a:endParaRPr lang="ru-RU" sz="12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227965" algn="l">
                        <a:spcBef>
                          <a:spcPts val="800"/>
                        </a:spcBef>
                        <a:spcAft>
                          <a:spcPts val="0"/>
                        </a:spcAft>
                      </a:pPr>
                      <a:r>
                        <a:rPr lang="ru-RU" sz="1200" b="1" spc="-5" dirty="0">
                          <a:effectLst/>
                          <a:latin typeface="Times New Roman"/>
                          <a:ea typeface="Times New Roman"/>
                          <a:cs typeface="Times New Roman"/>
                        </a:rPr>
                        <a:t>Наименование</a:t>
                      </a:r>
                      <a:r>
                        <a:rPr lang="ru-RU" sz="1200" b="1" spc="-35" dirty="0">
                          <a:effectLst/>
                          <a:latin typeface="Times New Roman"/>
                          <a:ea typeface="Times New Roman"/>
                          <a:cs typeface="Times New Roman"/>
                        </a:rPr>
                        <a:t> </a:t>
                      </a:r>
                      <a:r>
                        <a:rPr lang="ru-RU" sz="1200" b="1" dirty="0">
                          <a:effectLst/>
                          <a:latin typeface="Times New Roman"/>
                          <a:ea typeface="Times New Roman"/>
                          <a:cs typeface="Times New Roman"/>
                        </a:rPr>
                        <a:t>статей</a:t>
                      </a:r>
                      <a:endParaRPr lang="ru-RU" sz="12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63500" marR="41910" indent="25400" algn="l">
                        <a:lnSpc>
                          <a:spcPct val="107000"/>
                        </a:lnSpc>
                        <a:spcBef>
                          <a:spcPts val="270"/>
                        </a:spcBef>
                        <a:spcAft>
                          <a:spcPts val="0"/>
                        </a:spcAft>
                      </a:pPr>
                      <a:r>
                        <a:rPr lang="ru-RU" sz="1200" b="1">
                          <a:effectLst/>
                          <a:latin typeface="Times New Roman"/>
                          <a:ea typeface="Times New Roman"/>
                          <a:cs typeface="Times New Roman"/>
                        </a:rPr>
                        <a:t>Ед.</a:t>
                      </a:r>
                      <a:r>
                        <a:rPr lang="ru-RU" sz="1200" b="1" spc="-200">
                          <a:effectLst/>
                          <a:latin typeface="Times New Roman"/>
                          <a:ea typeface="Times New Roman"/>
                          <a:cs typeface="Times New Roman"/>
                        </a:rPr>
                        <a:t> </a:t>
                      </a:r>
                      <a:r>
                        <a:rPr lang="ru-RU" sz="1200" b="1" spc="-5">
                          <a:effectLst/>
                          <a:latin typeface="Times New Roman"/>
                          <a:ea typeface="Times New Roman"/>
                          <a:cs typeface="Times New Roman"/>
                        </a:rPr>
                        <a:t>изм.</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0">
                  <a:txBody>
                    <a:bodyPr/>
                    <a:lstStyle/>
                    <a:p>
                      <a:pPr marL="2753360" marR="2743835" algn="ctr">
                        <a:spcBef>
                          <a:spcPts val="115"/>
                        </a:spcBef>
                        <a:spcAft>
                          <a:spcPts val="0"/>
                        </a:spcAft>
                      </a:pPr>
                      <a:r>
                        <a:rPr lang="ru-RU" sz="1200" b="1" spc="-5">
                          <a:effectLst/>
                          <a:latin typeface="Times New Roman"/>
                          <a:ea typeface="Times New Roman"/>
                          <a:cs typeface="Times New Roman"/>
                        </a:rPr>
                        <a:t>Интервал</a:t>
                      </a:r>
                      <a:r>
                        <a:rPr lang="ru-RU" sz="1200" b="1" spc="-35">
                          <a:effectLst/>
                          <a:latin typeface="Times New Roman"/>
                          <a:ea typeface="Times New Roman"/>
                          <a:cs typeface="Times New Roman"/>
                        </a:rPr>
                        <a:t> </a:t>
                      </a:r>
                      <a:r>
                        <a:rPr lang="ru-RU" sz="1200" b="1" spc="-5">
                          <a:effectLst/>
                          <a:latin typeface="Times New Roman"/>
                          <a:ea typeface="Times New Roman"/>
                          <a:cs typeface="Times New Roman"/>
                        </a:rPr>
                        <a:t>планирования</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marL="21590" algn="l">
                        <a:spcBef>
                          <a:spcPts val="800"/>
                        </a:spcBef>
                        <a:spcAft>
                          <a:spcPts val="0"/>
                        </a:spcAft>
                      </a:pPr>
                      <a:r>
                        <a:rPr lang="ru-RU" sz="1200" b="1">
                          <a:effectLst/>
                          <a:latin typeface="Times New Roman"/>
                          <a:ea typeface="Times New Roman"/>
                          <a:cs typeface="Times New Roman"/>
                        </a:rPr>
                        <a:t>Итого</a:t>
                      </a:r>
                      <a:r>
                        <a:rPr lang="ru-RU" sz="1200" b="1" spc="-30">
                          <a:effectLst/>
                          <a:latin typeface="Times New Roman"/>
                          <a:ea typeface="Times New Roman"/>
                          <a:cs typeface="Times New Roman"/>
                        </a:rPr>
                        <a:t> </a:t>
                      </a:r>
                      <a:r>
                        <a:rPr lang="ru-RU" sz="1200" b="1">
                          <a:effectLst/>
                          <a:latin typeface="Times New Roman"/>
                          <a:ea typeface="Times New Roman"/>
                          <a:cs typeface="Times New Roman"/>
                        </a:rPr>
                        <a:t>за</a:t>
                      </a:r>
                      <a:r>
                        <a:rPr lang="ru-RU" sz="1200" b="1" spc="-25">
                          <a:effectLst/>
                          <a:latin typeface="Times New Roman"/>
                          <a:ea typeface="Times New Roman"/>
                          <a:cs typeface="Times New Roman"/>
                        </a:rPr>
                        <a:t> </a:t>
                      </a:r>
                      <a:r>
                        <a:rPr lang="ru-RU" sz="1200" b="1">
                          <a:effectLst/>
                          <a:latin typeface="Times New Roman"/>
                          <a:ea typeface="Times New Roman"/>
                          <a:cs typeface="Times New Roman"/>
                        </a:rPr>
                        <a:t>10</a:t>
                      </a:r>
                      <a:r>
                        <a:rPr lang="ru-RU" sz="1200" b="1" spc="-25">
                          <a:effectLst/>
                          <a:latin typeface="Times New Roman"/>
                          <a:ea typeface="Times New Roman"/>
                          <a:cs typeface="Times New Roman"/>
                        </a:rPr>
                        <a:t> </a:t>
                      </a:r>
                      <a:r>
                        <a:rPr lang="ru-RU" sz="1200" b="1">
                          <a:effectLst/>
                          <a:latin typeface="Times New Roman"/>
                          <a:ea typeface="Times New Roman"/>
                          <a:cs typeface="Times New Roman"/>
                        </a:rPr>
                        <a:t>лет</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560">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53975" marR="45085" algn="ctr">
                        <a:spcBef>
                          <a:spcPts val="165"/>
                        </a:spcBef>
                        <a:spcAft>
                          <a:spcPts val="0"/>
                        </a:spcAft>
                      </a:pPr>
                      <a:r>
                        <a:rPr lang="ru-RU" sz="1200" b="1">
                          <a:effectLst/>
                          <a:latin typeface="Times New Roman"/>
                          <a:ea typeface="Times New Roman"/>
                          <a:cs typeface="Times New Roman"/>
                        </a:rPr>
                        <a:t>1</a:t>
                      </a:r>
                      <a:r>
                        <a:rPr lang="ru-RU" sz="1200" b="1" spc="-10">
                          <a:effectLst/>
                          <a:latin typeface="Times New Roman"/>
                          <a:ea typeface="Times New Roman"/>
                          <a:cs typeface="Times New Roman"/>
                        </a:rPr>
                        <a:t> </a:t>
                      </a:r>
                      <a:r>
                        <a:rPr lang="ru-RU" sz="1200" b="1">
                          <a:effectLst/>
                          <a:latin typeface="Times New Roman"/>
                          <a:ea typeface="Times New Roman"/>
                          <a:cs typeface="Times New Roman"/>
                        </a:rPr>
                        <a:t>год</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655" marR="22225" algn="ctr">
                        <a:spcBef>
                          <a:spcPts val="165"/>
                        </a:spcBef>
                        <a:spcAft>
                          <a:spcPts val="0"/>
                        </a:spcAft>
                      </a:pPr>
                      <a:r>
                        <a:rPr lang="ru-RU" sz="1200" b="1">
                          <a:effectLst/>
                          <a:latin typeface="Times New Roman"/>
                          <a:ea typeface="Times New Roman"/>
                          <a:cs typeface="Times New Roman"/>
                        </a:rPr>
                        <a:t>2</a:t>
                      </a:r>
                      <a:r>
                        <a:rPr lang="ru-RU" sz="1200" b="1" spc="-10">
                          <a:effectLst/>
                          <a:latin typeface="Times New Roman"/>
                          <a:ea typeface="Times New Roman"/>
                          <a:cs typeface="Times New Roman"/>
                        </a:rPr>
                        <a:t> </a:t>
                      </a:r>
                      <a:r>
                        <a:rPr lang="ru-RU" sz="1200" b="1">
                          <a:effectLst/>
                          <a:latin typeface="Times New Roman"/>
                          <a:ea typeface="Times New Roman"/>
                          <a:cs typeface="Times New Roman"/>
                        </a:rPr>
                        <a:t>год</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marR="41910" algn="ctr">
                        <a:spcBef>
                          <a:spcPts val="165"/>
                        </a:spcBef>
                        <a:spcAft>
                          <a:spcPts val="0"/>
                        </a:spcAft>
                      </a:pPr>
                      <a:r>
                        <a:rPr lang="ru-RU" sz="1200" b="1">
                          <a:effectLst/>
                          <a:latin typeface="Times New Roman"/>
                          <a:ea typeface="Times New Roman"/>
                          <a:cs typeface="Times New Roman"/>
                        </a:rPr>
                        <a:t>3</a:t>
                      </a:r>
                      <a:r>
                        <a:rPr lang="ru-RU" sz="1200" b="1" spc="-10">
                          <a:effectLst/>
                          <a:latin typeface="Times New Roman"/>
                          <a:ea typeface="Times New Roman"/>
                          <a:cs typeface="Times New Roman"/>
                        </a:rPr>
                        <a:t> </a:t>
                      </a:r>
                      <a:r>
                        <a:rPr lang="ru-RU" sz="1200" b="1">
                          <a:effectLst/>
                          <a:latin typeface="Times New Roman"/>
                          <a:ea typeface="Times New Roman"/>
                          <a:cs typeface="Times New Roman"/>
                        </a:rPr>
                        <a:t>год</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5245" marR="41910" algn="ctr">
                        <a:spcBef>
                          <a:spcPts val="165"/>
                        </a:spcBef>
                        <a:spcAft>
                          <a:spcPts val="0"/>
                        </a:spcAft>
                      </a:pPr>
                      <a:r>
                        <a:rPr lang="ru-RU" sz="1200" b="1">
                          <a:effectLst/>
                          <a:latin typeface="Times New Roman"/>
                          <a:ea typeface="Times New Roman"/>
                          <a:cs typeface="Times New Roman"/>
                        </a:rPr>
                        <a:t>4</a:t>
                      </a:r>
                      <a:r>
                        <a:rPr lang="ru-RU" sz="1200" b="1" spc="-10">
                          <a:effectLst/>
                          <a:latin typeface="Times New Roman"/>
                          <a:ea typeface="Times New Roman"/>
                          <a:cs typeface="Times New Roman"/>
                        </a:rPr>
                        <a:t> </a:t>
                      </a:r>
                      <a:r>
                        <a:rPr lang="ru-RU" sz="1200" b="1">
                          <a:effectLst/>
                          <a:latin typeface="Times New Roman"/>
                          <a:ea typeface="Times New Roman"/>
                          <a:cs typeface="Times New Roman"/>
                        </a:rPr>
                        <a:t>год</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515" marR="41910" algn="ctr">
                        <a:spcBef>
                          <a:spcPts val="165"/>
                        </a:spcBef>
                        <a:spcAft>
                          <a:spcPts val="0"/>
                        </a:spcAft>
                      </a:pPr>
                      <a:r>
                        <a:rPr lang="ru-RU" sz="1200" b="1">
                          <a:effectLst/>
                          <a:latin typeface="Times New Roman"/>
                          <a:ea typeface="Times New Roman"/>
                          <a:cs typeface="Times New Roman"/>
                        </a:rPr>
                        <a:t>5</a:t>
                      </a:r>
                      <a:r>
                        <a:rPr lang="ru-RU" sz="1200" b="1" spc="-10">
                          <a:effectLst/>
                          <a:latin typeface="Times New Roman"/>
                          <a:ea typeface="Times New Roman"/>
                          <a:cs typeface="Times New Roman"/>
                        </a:rPr>
                        <a:t> </a:t>
                      </a:r>
                      <a:r>
                        <a:rPr lang="ru-RU" sz="1200" b="1">
                          <a:effectLst/>
                          <a:latin typeface="Times New Roman"/>
                          <a:ea typeface="Times New Roman"/>
                          <a:cs typeface="Times New Roman"/>
                        </a:rPr>
                        <a:t>год</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515" marR="40640" algn="ctr">
                        <a:spcBef>
                          <a:spcPts val="165"/>
                        </a:spcBef>
                        <a:spcAft>
                          <a:spcPts val="0"/>
                        </a:spcAft>
                      </a:pPr>
                      <a:r>
                        <a:rPr lang="ru-RU" sz="1200" b="1">
                          <a:effectLst/>
                          <a:latin typeface="Times New Roman"/>
                          <a:ea typeface="Times New Roman"/>
                          <a:cs typeface="Times New Roman"/>
                        </a:rPr>
                        <a:t>6</a:t>
                      </a:r>
                      <a:r>
                        <a:rPr lang="ru-RU" sz="1200" b="1" spc="-10">
                          <a:effectLst/>
                          <a:latin typeface="Times New Roman"/>
                          <a:ea typeface="Times New Roman"/>
                          <a:cs typeface="Times New Roman"/>
                        </a:rPr>
                        <a:t> </a:t>
                      </a:r>
                      <a:r>
                        <a:rPr lang="ru-RU" sz="1200" b="1">
                          <a:effectLst/>
                          <a:latin typeface="Times New Roman"/>
                          <a:ea typeface="Times New Roman"/>
                          <a:cs typeface="Times New Roman"/>
                        </a:rPr>
                        <a:t>год</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515" marR="39370" algn="ctr">
                        <a:spcBef>
                          <a:spcPts val="165"/>
                        </a:spcBef>
                        <a:spcAft>
                          <a:spcPts val="0"/>
                        </a:spcAft>
                      </a:pPr>
                      <a:r>
                        <a:rPr lang="ru-RU" sz="1200" b="1">
                          <a:effectLst/>
                          <a:latin typeface="Times New Roman"/>
                          <a:ea typeface="Times New Roman"/>
                          <a:cs typeface="Times New Roman"/>
                        </a:rPr>
                        <a:t>7</a:t>
                      </a:r>
                      <a:r>
                        <a:rPr lang="ru-RU" sz="1200" b="1" spc="-10">
                          <a:effectLst/>
                          <a:latin typeface="Times New Roman"/>
                          <a:ea typeface="Times New Roman"/>
                          <a:cs typeface="Times New Roman"/>
                        </a:rPr>
                        <a:t> </a:t>
                      </a:r>
                      <a:r>
                        <a:rPr lang="ru-RU" sz="1200" b="1">
                          <a:effectLst/>
                          <a:latin typeface="Times New Roman"/>
                          <a:ea typeface="Times New Roman"/>
                          <a:cs typeface="Times New Roman"/>
                        </a:rPr>
                        <a:t>год</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655" marR="16510" algn="ctr">
                        <a:spcBef>
                          <a:spcPts val="165"/>
                        </a:spcBef>
                        <a:spcAft>
                          <a:spcPts val="0"/>
                        </a:spcAft>
                      </a:pPr>
                      <a:r>
                        <a:rPr lang="ru-RU" sz="1200" b="1">
                          <a:effectLst/>
                          <a:latin typeface="Times New Roman"/>
                          <a:ea typeface="Times New Roman"/>
                          <a:cs typeface="Times New Roman"/>
                        </a:rPr>
                        <a:t>8</a:t>
                      </a:r>
                      <a:r>
                        <a:rPr lang="ru-RU" sz="1200" b="1" spc="-10">
                          <a:effectLst/>
                          <a:latin typeface="Times New Roman"/>
                          <a:ea typeface="Times New Roman"/>
                          <a:cs typeface="Times New Roman"/>
                        </a:rPr>
                        <a:t> </a:t>
                      </a:r>
                      <a:r>
                        <a:rPr lang="ru-RU" sz="1200" b="1">
                          <a:effectLst/>
                          <a:latin typeface="Times New Roman"/>
                          <a:ea typeface="Times New Roman"/>
                          <a:cs typeface="Times New Roman"/>
                        </a:rPr>
                        <a:t>год</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515" marR="38100" algn="ctr">
                        <a:spcBef>
                          <a:spcPts val="165"/>
                        </a:spcBef>
                        <a:spcAft>
                          <a:spcPts val="0"/>
                        </a:spcAft>
                      </a:pPr>
                      <a:r>
                        <a:rPr lang="ru-RU" sz="1200" b="1">
                          <a:effectLst/>
                          <a:latin typeface="Times New Roman"/>
                          <a:ea typeface="Times New Roman"/>
                          <a:cs typeface="Times New Roman"/>
                        </a:rPr>
                        <a:t>9</a:t>
                      </a:r>
                      <a:r>
                        <a:rPr lang="ru-RU" sz="1200" b="1" spc="-10">
                          <a:effectLst/>
                          <a:latin typeface="Times New Roman"/>
                          <a:ea typeface="Times New Roman"/>
                          <a:cs typeface="Times New Roman"/>
                        </a:rPr>
                        <a:t> </a:t>
                      </a:r>
                      <a:r>
                        <a:rPr lang="ru-RU" sz="1200" b="1">
                          <a:effectLst/>
                          <a:latin typeface="Times New Roman"/>
                          <a:ea typeface="Times New Roman"/>
                          <a:cs typeface="Times New Roman"/>
                        </a:rPr>
                        <a:t>год</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0325" marR="41910" algn="ctr">
                        <a:spcBef>
                          <a:spcPts val="165"/>
                        </a:spcBef>
                        <a:spcAft>
                          <a:spcPts val="0"/>
                        </a:spcAft>
                      </a:pPr>
                      <a:r>
                        <a:rPr lang="ru-RU" sz="1200" b="1">
                          <a:effectLst/>
                          <a:latin typeface="Times New Roman"/>
                          <a:ea typeface="Times New Roman"/>
                          <a:cs typeface="Times New Roman"/>
                        </a:rPr>
                        <a:t>10</a:t>
                      </a:r>
                      <a:r>
                        <a:rPr lang="ru-RU" sz="1200" b="1" spc="-15">
                          <a:effectLst/>
                          <a:latin typeface="Times New Roman"/>
                          <a:ea typeface="Times New Roman"/>
                          <a:cs typeface="Times New Roman"/>
                        </a:rPr>
                        <a:t> </a:t>
                      </a:r>
                      <a:r>
                        <a:rPr lang="ru-RU" sz="1200" b="1">
                          <a:effectLst/>
                          <a:latin typeface="Times New Roman"/>
                          <a:ea typeface="Times New Roman"/>
                          <a:cs typeface="Times New Roman"/>
                        </a:rPr>
                        <a:t>год</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157480">
                <a:tc gridSpan="14">
                  <a:txBody>
                    <a:bodyPr/>
                    <a:lstStyle/>
                    <a:p>
                      <a:pPr algn="l">
                        <a:spcAft>
                          <a:spcPts val="0"/>
                        </a:spcAft>
                      </a:pPr>
                      <a:r>
                        <a:rPr lang="ru-RU" sz="1200" dirty="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92100">
                <a:tc>
                  <a:txBody>
                    <a:bodyPr/>
                    <a:lstStyle/>
                    <a:p>
                      <a:pPr marL="83185" algn="l">
                        <a:spcBef>
                          <a:spcPts val="665"/>
                        </a:spcBef>
                        <a:spcAft>
                          <a:spcPts val="0"/>
                        </a:spcAft>
                      </a:pPr>
                      <a:r>
                        <a:rPr lang="ru-RU" sz="1200">
                          <a:effectLst/>
                          <a:latin typeface="Times New Roman"/>
                          <a:ea typeface="Times New Roman"/>
                          <a:cs typeface="Times New Roman"/>
                        </a:rPr>
                        <a:t>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algn="l">
                        <a:spcBef>
                          <a:spcPts val="665"/>
                        </a:spcBef>
                        <a:spcAft>
                          <a:spcPts val="0"/>
                        </a:spcAft>
                      </a:pPr>
                      <a:r>
                        <a:rPr lang="ru-RU" sz="1200" spc="-5">
                          <a:effectLst/>
                          <a:latin typeface="Times New Roman"/>
                          <a:ea typeface="Times New Roman"/>
                          <a:cs typeface="Times New Roman"/>
                        </a:rPr>
                        <a:t>Пастеризованное</a:t>
                      </a:r>
                      <a:r>
                        <a:rPr lang="ru-RU" sz="1200" spc="-50">
                          <a:effectLst/>
                          <a:latin typeface="Times New Roman"/>
                          <a:ea typeface="Times New Roman"/>
                          <a:cs typeface="Times New Roman"/>
                        </a:rPr>
                        <a:t> </a:t>
                      </a:r>
                      <a:r>
                        <a:rPr lang="ru-RU" sz="1200" spc="-5">
                          <a:effectLst/>
                          <a:latin typeface="Times New Roman"/>
                          <a:ea typeface="Times New Roman"/>
                          <a:cs typeface="Times New Roman"/>
                        </a:rPr>
                        <a:t>молоко</a:t>
                      </a:r>
                      <a:r>
                        <a:rPr lang="ru-RU" sz="1200" spc="-45">
                          <a:effectLst/>
                          <a:latin typeface="Times New Roman"/>
                          <a:ea typeface="Times New Roman"/>
                          <a:cs typeface="Times New Roman"/>
                        </a:rPr>
                        <a:t> </a:t>
                      </a:r>
                      <a:r>
                        <a:rPr lang="ru-RU" sz="1200" spc="-5">
                          <a:effectLst/>
                          <a:latin typeface="Times New Roman"/>
                          <a:ea typeface="Times New Roman"/>
                          <a:cs typeface="Times New Roman"/>
                        </a:rPr>
                        <a:t>(3,2%)</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345" marR="84455" algn="ctr">
                        <a:spcBef>
                          <a:spcPts val="665"/>
                        </a:spcBef>
                        <a:spcAft>
                          <a:spcPts val="0"/>
                        </a:spcAft>
                      </a:pPr>
                      <a:r>
                        <a:rPr lang="ru-RU" sz="1200">
                          <a:effectLst/>
                          <a:latin typeface="Times New Roman"/>
                          <a:ea typeface="Times New Roman"/>
                          <a:cs typeface="Times New Roman"/>
                        </a:rPr>
                        <a:t>тг.</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marR="44450" algn="ctr">
                        <a:spcBef>
                          <a:spcPts val="665"/>
                        </a:spcBef>
                        <a:spcAft>
                          <a:spcPts val="0"/>
                        </a:spcAft>
                      </a:pPr>
                      <a:r>
                        <a:rPr lang="ru-RU" sz="1100" dirty="0">
                          <a:effectLst/>
                          <a:latin typeface="Times New Roman"/>
                          <a:ea typeface="Times New Roman"/>
                          <a:cs typeface="Times New Roman"/>
                        </a:rPr>
                        <a:t>60</a:t>
                      </a:r>
                      <a:r>
                        <a:rPr lang="ru-RU" sz="1100" spc="-15" dirty="0">
                          <a:effectLst/>
                          <a:latin typeface="Times New Roman"/>
                          <a:ea typeface="Times New Roman"/>
                          <a:cs typeface="Times New Roman"/>
                        </a:rPr>
                        <a:t> </a:t>
                      </a:r>
                      <a:r>
                        <a:rPr lang="ru-RU" sz="1100" dirty="0">
                          <a:effectLst/>
                          <a:latin typeface="Times New Roman"/>
                          <a:ea typeface="Times New Roman"/>
                          <a:cs typeface="Times New Roman"/>
                        </a:rPr>
                        <a:t>480</a:t>
                      </a:r>
                      <a:r>
                        <a:rPr lang="ru-RU" sz="1100" spc="-10" dirty="0">
                          <a:effectLst/>
                          <a:latin typeface="Times New Roman"/>
                          <a:ea typeface="Times New Roman"/>
                          <a:cs typeface="Times New Roman"/>
                        </a:rPr>
                        <a:t> </a:t>
                      </a:r>
                      <a:r>
                        <a:rPr lang="ru-RU" sz="1100" dirty="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655" marR="21590" algn="ctr">
                        <a:spcBef>
                          <a:spcPts val="665"/>
                        </a:spcBef>
                        <a:spcAft>
                          <a:spcPts val="0"/>
                        </a:spcAft>
                      </a:pPr>
                      <a:r>
                        <a:rPr lang="ru-RU" sz="1100" dirty="0">
                          <a:effectLst/>
                          <a:latin typeface="Times New Roman"/>
                          <a:ea typeface="Times New Roman"/>
                          <a:cs typeface="Times New Roman"/>
                        </a:rPr>
                        <a:t>60</a:t>
                      </a:r>
                      <a:r>
                        <a:rPr lang="ru-RU" sz="1100" spc="-15" dirty="0">
                          <a:effectLst/>
                          <a:latin typeface="Times New Roman"/>
                          <a:ea typeface="Times New Roman"/>
                          <a:cs typeface="Times New Roman"/>
                        </a:rPr>
                        <a:t> </a:t>
                      </a:r>
                      <a:r>
                        <a:rPr lang="ru-RU" sz="1100" dirty="0">
                          <a:effectLst/>
                          <a:latin typeface="Times New Roman"/>
                          <a:ea typeface="Times New Roman"/>
                          <a:cs typeface="Times New Roman"/>
                        </a:rPr>
                        <a:t>480</a:t>
                      </a:r>
                      <a:r>
                        <a:rPr lang="ru-RU" sz="1100" spc="-10" dirty="0">
                          <a:effectLst/>
                          <a:latin typeface="Times New Roman"/>
                          <a:ea typeface="Times New Roman"/>
                          <a:cs typeface="Times New Roman"/>
                        </a:rPr>
                        <a:t> </a:t>
                      </a:r>
                      <a:r>
                        <a:rPr lang="ru-RU" sz="1100" dirty="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5245" marR="41910" algn="ctr">
                        <a:spcBef>
                          <a:spcPts val="665"/>
                        </a:spcBef>
                        <a:spcAft>
                          <a:spcPts val="0"/>
                        </a:spcAft>
                      </a:pPr>
                      <a:r>
                        <a:rPr lang="ru-RU" sz="1100" dirty="0">
                          <a:effectLst/>
                          <a:latin typeface="Times New Roman"/>
                          <a:ea typeface="Times New Roman"/>
                          <a:cs typeface="Times New Roman"/>
                        </a:rPr>
                        <a:t>60</a:t>
                      </a:r>
                      <a:r>
                        <a:rPr lang="ru-RU" sz="1100" spc="-15" dirty="0">
                          <a:effectLst/>
                          <a:latin typeface="Times New Roman"/>
                          <a:ea typeface="Times New Roman"/>
                          <a:cs typeface="Times New Roman"/>
                        </a:rPr>
                        <a:t> </a:t>
                      </a:r>
                      <a:r>
                        <a:rPr lang="ru-RU" sz="1100" dirty="0">
                          <a:effectLst/>
                          <a:latin typeface="Times New Roman"/>
                          <a:ea typeface="Times New Roman"/>
                          <a:cs typeface="Times New Roman"/>
                        </a:rPr>
                        <a:t>480</a:t>
                      </a:r>
                      <a:r>
                        <a:rPr lang="ru-RU" sz="1100" spc="-10" dirty="0">
                          <a:effectLst/>
                          <a:latin typeface="Times New Roman"/>
                          <a:ea typeface="Times New Roman"/>
                          <a:cs typeface="Times New Roman"/>
                        </a:rPr>
                        <a:t> </a:t>
                      </a:r>
                      <a:r>
                        <a:rPr lang="ru-RU" sz="1100" dirty="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5880" marR="41910" algn="ctr">
                        <a:spcBef>
                          <a:spcPts val="665"/>
                        </a:spcBef>
                        <a:spcAft>
                          <a:spcPts val="0"/>
                        </a:spcAft>
                      </a:pPr>
                      <a:r>
                        <a:rPr lang="ru-RU" sz="1100">
                          <a:effectLst/>
                          <a:latin typeface="Times New Roman"/>
                          <a:ea typeface="Times New Roman"/>
                          <a:cs typeface="Times New Roman"/>
                        </a:rPr>
                        <a:t>60</a:t>
                      </a:r>
                      <a:r>
                        <a:rPr lang="ru-RU" sz="1100" spc="-15">
                          <a:effectLst/>
                          <a:latin typeface="Times New Roman"/>
                          <a:ea typeface="Times New Roman"/>
                          <a:cs typeface="Times New Roman"/>
                        </a:rPr>
                        <a:t> </a:t>
                      </a:r>
                      <a:r>
                        <a:rPr lang="ru-RU" sz="1100">
                          <a:effectLst/>
                          <a:latin typeface="Times New Roman"/>
                          <a:ea typeface="Times New Roman"/>
                          <a:cs typeface="Times New Roman"/>
                        </a:rPr>
                        <a:t>480</a:t>
                      </a:r>
                      <a:r>
                        <a:rPr lang="ru-RU" sz="1100" spc="-10">
                          <a:effectLst/>
                          <a:latin typeface="Times New Roman"/>
                          <a:ea typeface="Times New Roman"/>
                          <a:cs typeface="Times New Roman"/>
                        </a:rPr>
                        <a:t> </a:t>
                      </a:r>
                      <a:r>
                        <a:rPr lang="ru-RU" sz="11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515" marR="41275" algn="ctr">
                        <a:spcBef>
                          <a:spcPts val="665"/>
                        </a:spcBef>
                        <a:spcAft>
                          <a:spcPts val="0"/>
                        </a:spcAft>
                      </a:pPr>
                      <a:r>
                        <a:rPr lang="ru-RU" sz="1100">
                          <a:effectLst/>
                          <a:latin typeface="Times New Roman"/>
                          <a:ea typeface="Times New Roman"/>
                          <a:cs typeface="Times New Roman"/>
                        </a:rPr>
                        <a:t>60</a:t>
                      </a:r>
                      <a:r>
                        <a:rPr lang="ru-RU" sz="1100" spc="-15">
                          <a:effectLst/>
                          <a:latin typeface="Times New Roman"/>
                          <a:ea typeface="Times New Roman"/>
                          <a:cs typeface="Times New Roman"/>
                        </a:rPr>
                        <a:t> </a:t>
                      </a:r>
                      <a:r>
                        <a:rPr lang="ru-RU" sz="1100">
                          <a:effectLst/>
                          <a:latin typeface="Times New Roman"/>
                          <a:ea typeface="Times New Roman"/>
                          <a:cs typeface="Times New Roman"/>
                        </a:rPr>
                        <a:t>480</a:t>
                      </a:r>
                      <a:r>
                        <a:rPr lang="ru-RU" sz="1100" spc="-10">
                          <a:effectLst/>
                          <a:latin typeface="Times New Roman"/>
                          <a:ea typeface="Times New Roman"/>
                          <a:cs typeface="Times New Roman"/>
                        </a:rPr>
                        <a:t> </a:t>
                      </a:r>
                      <a:r>
                        <a:rPr lang="ru-RU" sz="11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515" marR="40005" algn="ctr">
                        <a:spcBef>
                          <a:spcPts val="665"/>
                        </a:spcBef>
                        <a:spcAft>
                          <a:spcPts val="0"/>
                        </a:spcAft>
                      </a:pPr>
                      <a:r>
                        <a:rPr lang="ru-RU" sz="1100">
                          <a:effectLst/>
                          <a:latin typeface="Times New Roman"/>
                          <a:ea typeface="Times New Roman"/>
                          <a:cs typeface="Times New Roman"/>
                        </a:rPr>
                        <a:t>60</a:t>
                      </a:r>
                      <a:r>
                        <a:rPr lang="ru-RU" sz="1100" spc="-15">
                          <a:effectLst/>
                          <a:latin typeface="Times New Roman"/>
                          <a:ea typeface="Times New Roman"/>
                          <a:cs typeface="Times New Roman"/>
                        </a:rPr>
                        <a:t> </a:t>
                      </a:r>
                      <a:r>
                        <a:rPr lang="ru-RU" sz="1100">
                          <a:effectLst/>
                          <a:latin typeface="Times New Roman"/>
                          <a:ea typeface="Times New Roman"/>
                          <a:cs typeface="Times New Roman"/>
                        </a:rPr>
                        <a:t>480</a:t>
                      </a:r>
                      <a:r>
                        <a:rPr lang="ru-RU" sz="1100" spc="-10">
                          <a:effectLst/>
                          <a:latin typeface="Times New Roman"/>
                          <a:ea typeface="Times New Roman"/>
                          <a:cs typeface="Times New Roman"/>
                        </a:rPr>
                        <a:t> </a:t>
                      </a:r>
                      <a:r>
                        <a:rPr lang="ru-RU" sz="11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515" marR="38735" algn="ctr">
                        <a:spcBef>
                          <a:spcPts val="665"/>
                        </a:spcBef>
                        <a:spcAft>
                          <a:spcPts val="0"/>
                        </a:spcAft>
                      </a:pPr>
                      <a:r>
                        <a:rPr lang="ru-RU" sz="1100">
                          <a:effectLst/>
                          <a:latin typeface="Times New Roman"/>
                          <a:ea typeface="Times New Roman"/>
                          <a:cs typeface="Times New Roman"/>
                        </a:rPr>
                        <a:t>60</a:t>
                      </a:r>
                      <a:r>
                        <a:rPr lang="ru-RU" sz="1100" spc="-15">
                          <a:effectLst/>
                          <a:latin typeface="Times New Roman"/>
                          <a:ea typeface="Times New Roman"/>
                          <a:cs typeface="Times New Roman"/>
                        </a:rPr>
                        <a:t> </a:t>
                      </a:r>
                      <a:r>
                        <a:rPr lang="ru-RU" sz="1100">
                          <a:effectLst/>
                          <a:latin typeface="Times New Roman"/>
                          <a:ea typeface="Times New Roman"/>
                          <a:cs typeface="Times New Roman"/>
                        </a:rPr>
                        <a:t>480</a:t>
                      </a:r>
                      <a:r>
                        <a:rPr lang="ru-RU" sz="1100" spc="-10">
                          <a:effectLst/>
                          <a:latin typeface="Times New Roman"/>
                          <a:ea typeface="Times New Roman"/>
                          <a:cs typeface="Times New Roman"/>
                        </a:rPr>
                        <a:t> </a:t>
                      </a:r>
                      <a:r>
                        <a:rPr lang="ru-RU" sz="11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655" marR="15240" algn="ctr">
                        <a:spcBef>
                          <a:spcPts val="665"/>
                        </a:spcBef>
                        <a:spcAft>
                          <a:spcPts val="0"/>
                        </a:spcAft>
                      </a:pPr>
                      <a:r>
                        <a:rPr lang="ru-RU" sz="1100">
                          <a:effectLst/>
                          <a:latin typeface="Times New Roman"/>
                          <a:ea typeface="Times New Roman"/>
                          <a:cs typeface="Times New Roman"/>
                        </a:rPr>
                        <a:t>60</a:t>
                      </a:r>
                      <a:r>
                        <a:rPr lang="ru-RU" sz="1100" spc="-15">
                          <a:effectLst/>
                          <a:latin typeface="Times New Roman"/>
                          <a:ea typeface="Times New Roman"/>
                          <a:cs typeface="Times New Roman"/>
                        </a:rPr>
                        <a:t> </a:t>
                      </a:r>
                      <a:r>
                        <a:rPr lang="ru-RU" sz="1100">
                          <a:effectLst/>
                          <a:latin typeface="Times New Roman"/>
                          <a:ea typeface="Times New Roman"/>
                          <a:cs typeface="Times New Roman"/>
                        </a:rPr>
                        <a:t>480</a:t>
                      </a:r>
                      <a:r>
                        <a:rPr lang="ru-RU" sz="1100" spc="-10">
                          <a:effectLst/>
                          <a:latin typeface="Times New Roman"/>
                          <a:ea typeface="Times New Roman"/>
                          <a:cs typeface="Times New Roman"/>
                        </a:rPr>
                        <a:t> </a:t>
                      </a:r>
                      <a:r>
                        <a:rPr lang="ru-RU" sz="11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515" marR="37465" algn="ctr">
                        <a:spcBef>
                          <a:spcPts val="665"/>
                        </a:spcBef>
                        <a:spcAft>
                          <a:spcPts val="0"/>
                        </a:spcAft>
                      </a:pPr>
                      <a:r>
                        <a:rPr lang="ru-RU" sz="1100">
                          <a:effectLst/>
                          <a:latin typeface="Times New Roman"/>
                          <a:ea typeface="Times New Roman"/>
                          <a:cs typeface="Times New Roman"/>
                        </a:rPr>
                        <a:t>60</a:t>
                      </a:r>
                      <a:r>
                        <a:rPr lang="ru-RU" sz="1100" spc="-15">
                          <a:effectLst/>
                          <a:latin typeface="Times New Roman"/>
                          <a:ea typeface="Times New Roman"/>
                          <a:cs typeface="Times New Roman"/>
                        </a:rPr>
                        <a:t> </a:t>
                      </a:r>
                      <a:r>
                        <a:rPr lang="ru-RU" sz="1100">
                          <a:effectLst/>
                          <a:latin typeface="Times New Roman"/>
                          <a:ea typeface="Times New Roman"/>
                          <a:cs typeface="Times New Roman"/>
                        </a:rPr>
                        <a:t>480</a:t>
                      </a:r>
                      <a:r>
                        <a:rPr lang="ru-RU" sz="1100" spc="-10">
                          <a:effectLst/>
                          <a:latin typeface="Times New Roman"/>
                          <a:ea typeface="Times New Roman"/>
                          <a:cs typeface="Times New Roman"/>
                        </a:rPr>
                        <a:t> </a:t>
                      </a:r>
                      <a:r>
                        <a:rPr lang="ru-RU" sz="11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0325" marR="42545" algn="ctr">
                        <a:spcBef>
                          <a:spcPts val="665"/>
                        </a:spcBef>
                        <a:spcAft>
                          <a:spcPts val="0"/>
                        </a:spcAft>
                      </a:pPr>
                      <a:r>
                        <a:rPr lang="ru-RU" sz="1100">
                          <a:effectLst/>
                          <a:latin typeface="Times New Roman"/>
                          <a:ea typeface="Times New Roman"/>
                          <a:cs typeface="Times New Roman"/>
                        </a:rPr>
                        <a:t>60</a:t>
                      </a:r>
                      <a:r>
                        <a:rPr lang="ru-RU" sz="1100" spc="-15">
                          <a:effectLst/>
                          <a:latin typeface="Times New Roman"/>
                          <a:ea typeface="Times New Roman"/>
                          <a:cs typeface="Times New Roman"/>
                        </a:rPr>
                        <a:t> </a:t>
                      </a:r>
                      <a:r>
                        <a:rPr lang="ru-RU" sz="1100">
                          <a:effectLst/>
                          <a:latin typeface="Times New Roman"/>
                          <a:ea typeface="Times New Roman"/>
                          <a:cs typeface="Times New Roman"/>
                        </a:rPr>
                        <a:t>480</a:t>
                      </a:r>
                      <a:r>
                        <a:rPr lang="ru-RU" sz="1100" spc="-10">
                          <a:effectLst/>
                          <a:latin typeface="Times New Roman"/>
                          <a:ea typeface="Times New Roman"/>
                          <a:cs typeface="Times New Roman"/>
                        </a:rPr>
                        <a:t> </a:t>
                      </a:r>
                      <a:r>
                        <a:rPr lang="ru-RU" sz="11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2235" algn="r">
                        <a:spcBef>
                          <a:spcPts val="665"/>
                        </a:spcBef>
                        <a:spcAft>
                          <a:spcPts val="0"/>
                        </a:spcAft>
                      </a:pPr>
                      <a:r>
                        <a:rPr lang="ru-RU" sz="1100">
                          <a:effectLst/>
                          <a:latin typeface="Times New Roman"/>
                          <a:ea typeface="Times New Roman"/>
                          <a:cs typeface="Times New Roman"/>
                        </a:rPr>
                        <a:t>604</a:t>
                      </a:r>
                      <a:r>
                        <a:rPr lang="ru-RU" sz="1100" spc="-15">
                          <a:effectLst/>
                          <a:latin typeface="Times New Roman"/>
                          <a:ea typeface="Times New Roman"/>
                          <a:cs typeface="Times New Roman"/>
                        </a:rPr>
                        <a:t> </a:t>
                      </a:r>
                      <a:r>
                        <a:rPr lang="ru-RU" sz="1100">
                          <a:effectLst/>
                          <a:latin typeface="Times New Roman"/>
                          <a:ea typeface="Times New Roman"/>
                          <a:cs typeface="Times New Roman"/>
                        </a:rPr>
                        <a:t>800</a:t>
                      </a:r>
                      <a:r>
                        <a:rPr lang="ru-RU" sz="1100" spc="-15">
                          <a:effectLst/>
                          <a:latin typeface="Times New Roman"/>
                          <a:ea typeface="Times New Roman"/>
                          <a:cs typeface="Times New Roman"/>
                        </a:rPr>
                        <a:t> </a:t>
                      </a:r>
                      <a:r>
                        <a:rPr lang="ru-RU" sz="11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105">
                <a:tc>
                  <a:txBody>
                    <a:bodyPr/>
                    <a:lstStyle/>
                    <a:p>
                      <a:pPr marL="83185" algn="l">
                        <a:spcBef>
                          <a:spcPts val="320"/>
                        </a:spcBef>
                        <a:spcAft>
                          <a:spcPts val="0"/>
                        </a:spcAft>
                      </a:pPr>
                      <a:r>
                        <a:rPr lang="ru-RU" sz="1200">
                          <a:effectLst/>
                          <a:latin typeface="Times New Roman"/>
                          <a:ea typeface="Times New Roman"/>
                          <a:cs typeface="Times New Roman"/>
                        </a:rPr>
                        <a:t>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algn="l">
                        <a:spcBef>
                          <a:spcPts val="320"/>
                        </a:spcBef>
                        <a:spcAft>
                          <a:spcPts val="0"/>
                        </a:spcAft>
                      </a:pPr>
                      <a:r>
                        <a:rPr lang="ru-RU" sz="1200" spc="-5">
                          <a:effectLst/>
                          <a:latin typeface="Times New Roman"/>
                          <a:ea typeface="Times New Roman"/>
                          <a:cs typeface="Times New Roman"/>
                        </a:rPr>
                        <a:t>Разливное</a:t>
                      </a:r>
                      <a:r>
                        <a:rPr lang="ru-RU" sz="1200" spc="-45">
                          <a:effectLst/>
                          <a:latin typeface="Times New Roman"/>
                          <a:ea typeface="Times New Roman"/>
                          <a:cs typeface="Times New Roman"/>
                        </a:rPr>
                        <a:t> </a:t>
                      </a:r>
                      <a:r>
                        <a:rPr lang="ru-RU" sz="1200" spc="-5">
                          <a:effectLst/>
                          <a:latin typeface="Times New Roman"/>
                          <a:ea typeface="Times New Roman"/>
                          <a:cs typeface="Times New Roman"/>
                        </a:rPr>
                        <a:t>молоко</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345" marR="84455" algn="ctr">
                        <a:spcBef>
                          <a:spcPts val="320"/>
                        </a:spcBef>
                        <a:spcAft>
                          <a:spcPts val="0"/>
                        </a:spcAft>
                      </a:pPr>
                      <a:r>
                        <a:rPr lang="ru-RU" sz="1200">
                          <a:effectLst/>
                          <a:latin typeface="Times New Roman"/>
                          <a:ea typeface="Times New Roman"/>
                          <a:cs typeface="Times New Roman"/>
                        </a:rPr>
                        <a:t>тг.</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marR="45720" algn="ctr">
                        <a:spcBef>
                          <a:spcPts val="320"/>
                        </a:spcBef>
                        <a:spcAft>
                          <a:spcPts val="0"/>
                        </a:spcAft>
                      </a:pPr>
                      <a:r>
                        <a:rPr lang="ru-RU" sz="1100">
                          <a:effectLst/>
                          <a:latin typeface="Times New Roman"/>
                          <a:ea typeface="Times New Roman"/>
                          <a:cs typeface="Times New Roman"/>
                        </a:rPr>
                        <a:t>100</a:t>
                      </a:r>
                      <a:r>
                        <a:rPr lang="ru-RU" sz="1100" spc="-15">
                          <a:effectLst/>
                          <a:latin typeface="Times New Roman"/>
                          <a:ea typeface="Times New Roman"/>
                          <a:cs typeface="Times New Roman"/>
                        </a:rPr>
                        <a:t> </a:t>
                      </a:r>
                      <a:r>
                        <a:rPr lang="ru-RU" sz="1100">
                          <a:effectLst/>
                          <a:latin typeface="Times New Roman"/>
                          <a:ea typeface="Times New Roman"/>
                          <a:cs typeface="Times New Roman"/>
                        </a:rPr>
                        <a:t>245</a:t>
                      </a:r>
                      <a:r>
                        <a:rPr lang="ru-RU" sz="1100" spc="-15">
                          <a:effectLst/>
                          <a:latin typeface="Times New Roman"/>
                          <a:ea typeface="Times New Roman"/>
                          <a:cs typeface="Times New Roman"/>
                        </a:rPr>
                        <a:t> </a:t>
                      </a:r>
                      <a:r>
                        <a:rPr lang="ru-RU" sz="1100">
                          <a:effectLst/>
                          <a:latin typeface="Times New Roman"/>
                          <a:ea typeface="Times New Roman"/>
                          <a:cs typeface="Times New Roman"/>
                        </a:rPr>
                        <a:t>600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655" marR="22860" algn="ctr">
                        <a:spcBef>
                          <a:spcPts val="320"/>
                        </a:spcBef>
                        <a:spcAft>
                          <a:spcPts val="0"/>
                        </a:spcAft>
                      </a:pPr>
                      <a:r>
                        <a:rPr lang="ru-RU" sz="1100" dirty="0">
                          <a:effectLst/>
                          <a:latin typeface="Times New Roman"/>
                          <a:ea typeface="Times New Roman"/>
                          <a:cs typeface="Times New Roman"/>
                        </a:rPr>
                        <a:t>128</a:t>
                      </a:r>
                      <a:r>
                        <a:rPr lang="ru-RU" sz="1100" spc="-15" dirty="0">
                          <a:effectLst/>
                          <a:latin typeface="Times New Roman"/>
                          <a:ea typeface="Times New Roman"/>
                          <a:cs typeface="Times New Roman"/>
                        </a:rPr>
                        <a:t> </a:t>
                      </a:r>
                      <a:r>
                        <a:rPr lang="ru-RU" sz="1100" dirty="0">
                          <a:effectLst/>
                          <a:latin typeface="Times New Roman"/>
                          <a:ea typeface="Times New Roman"/>
                          <a:cs typeface="Times New Roman"/>
                        </a:rPr>
                        <a:t>696</a:t>
                      </a:r>
                      <a:r>
                        <a:rPr lang="ru-RU" sz="1100" spc="-15" dirty="0">
                          <a:effectLst/>
                          <a:latin typeface="Times New Roman"/>
                          <a:ea typeface="Times New Roman"/>
                          <a:cs typeface="Times New Roman"/>
                        </a:rPr>
                        <a:t> </a:t>
                      </a:r>
                      <a:r>
                        <a:rPr lang="ru-RU" sz="1100" dirty="0">
                          <a:effectLst/>
                          <a:latin typeface="Times New Roman"/>
                          <a:ea typeface="Times New Roman"/>
                          <a:cs typeface="Times New Roman"/>
                        </a:rPr>
                        <a:t>256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340" marR="41910" algn="ctr">
                        <a:spcBef>
                          <a:spcPts val="320"/>
                        </a:spcBef>
                        <a:spcAft>
                          <a:spcPts val="0"/>
                        </a:spcAft>
                      </a:pPr>
                      <a:r>
                        <a:rPr lang="ru-RU" sz="1100" dirty="0">
                          <a:effectLst/>
                          <a:latin typeface="Times New Roman"/>
                          <a:ea typeface="Times New Roman"/>
                          <a:cs typeface="Times New Roman"/>
                        </a:rPr>
                        <a:t>128</a:t>
                      </a:r>
                      <a:r>
                        <a:rPr lang="ru-RU" sz="1100" spc="-15" dirty="0">
                          <a:effectLst/>
                          <a:latin typeface="Times New Roman"/>
                          <a:ea typeface="Times New Roman"/>
                          <a:cs typeface="Times New Roman"/>
                        </a:rPr>
                        <a:t> </a:t>
                      </a:r>
                      <a:r>
                        <a:rPr lang="ru-RU" sz="1100" dirty="0">
                          <a:effectLst/>
                          <a:latin typeface="Times New Roman"/>
                          <a:ea typeface="Times New Roman"/>
                          <a:cs typeface="Times New Roman"/>
                        </a:rPr>
                        <a:t>696</a:t>
                      </a:r>
                      <a:r>
                        <a:rPr lang="ru-RU" sz="1100" spc="-15" dirty="0">
                          <a:effectLst/>
                          <a:latin typeface="Times New Roman"/>
                          <a:ea typeface="Times New Roman"/>
                          <a:cs typeface="Times New Roman"/>
                        </a:rPr>
                        <a:t> </a:t>
                      </a:r>
                      <a:r>
                        <a:rPr lang="ru-RU" sz="1100" dirty="0">
                          <a:effectLst/>
                          <a:latin typeface="Times New Roman"/>
                          <a:ea typeface="Times New Roman"/>
                          <a:cs typeface="Times New Roman"/>
                        </a:rPr>
                        <a:t>256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610" marR="41910" algn="ctr">
                        <a:spcBef>
                          <a:spcPts val="320"/>
                        </a:spcBef>
                        <a:spcAft>
                          <a:spcPts val="0"/>
                        </a:spcAft>
                      </a:pPr>
                      <a:r>
                        <a:rPr lang="ru-RU" sz="1100" dirty="0">
                          <a:effectLst/>
                          <a:latin typeface="Times New Roman"/>
                          <a:ea typeface="Times New Roman"/>
                          <a:cs typeface="Times New Roman"/>
                        </a:rPr>
                        <a:t>128</a:t>
                      </a:r>
                      <a:r>
                        <a:rPr lang="ru-RU" sz="1100" spc="-15" dirty="0">
                          <a:effectLst/>
                          <a:latin typeface="Times New Roman"/>
                          <a:ea typeface="Times New Roman"/>
                          <a:cs typeface="Times New Roman"/>
                        </a:rPr>
                        <a:t> </a:t>
                      </a:r>
                      <a:r>
                        <a:rPr lang="ru-RU" sz="1100" dirty="0">
                          <a:effectLst/>
                          <a:latin typeface="Times New Roman"/>
                          <a:ea typeface="Times New Roman"/>
                          <a:cs typeface="Times New Roman"/>
                        </a:rPr>
                        <a:t>696</a:t>
                      </a:r>
                      <a:r>
                        <a:rPr lang="ru-RU" sz="1100" spc="-15" dirty="0">
                          <a:effectLst/>
                          <a:latin typeface="Times New Roman"/>
                          <a:ea typeface="Times New Roman"/>
                          <a:cs typeface="Times New Roman"/>
                        </a:rPr>
                        <a:t> </a:t>
                      </a:r>
                      <a:r>
                        <a:rPr lang="ru-RU" sz="1100" dirty="0">
                          <a:effectLst/>
                          <a:latin typeface="Times New Roman"/>
                          <a:ea typeface="Times New Roman"/>
                          <a:cs typeface="Times New Roman"/>
                        </a:rPr>
                        <a:t>256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5880" marR="41910" algn="ctr">
                        <a:spcBef>
                          <a:spcPts val="320"/>
                        </a:spcBef>
                        <a:spcAft>
                          <a:spcPts val="0"/>
                        </a:spcAft>
                      </a:pPr>
                      <a:r>
                        <a:rPr lang="ru-RU" sz="1100" dirty="0">
                          <a:effectLst/>
                          <a:latin typeface="Times New Roman"/>
                          <a:ea typeface="Times New Roman"/>
                          <a:cs typeface="Times New Roman"/>
                        </a:rPr>
                        <a:t>197</a:t>
                      </a:r>
                      <a:r>
                        <a:rPr lang="ru-RU" sz="1100" spc="-15" dirty="0">
                          <a:effectLst/>
                          <a:latin typeface="Times New Roman"/>
                          <a:ea typeface="Times New Roman"/>
                          <a:cs typeface="Times New Roman"/>
                        </a:rPr>
                        <a:t> </a:t>
                      </a:r>
                      <a:r>
                        <a:rPr lang="ru-RU" sz="1100" dirty="0">
                          <a:effectLst/>
                          <a:latin typeface="Times New Roman"/>
                          <a:ea typeface="Times New Roman"/>
                          <a:cs typeface="Times New Roman"/>
                        </a:rPr>
                        <a:t>546</a:t>
                      </a:r>
                      <a:r>
                        <a:rPr lang="ru-RU" sz="1100" spc="-15" dirty="0">
                          <a:effectLst/>
                          <a:latin typeface="Times New Roman"/>
                          <a:ea typeface="Times New Roman"/>
                          <a:cs typeface="Times New Roman"/>
                        </a:rPr>
                        <a:t> </a:t>
                      </a:r>
                      <a:r>
                        <a:rPr lang="ru-RU" sz="1100" dirty="0">
                          <a:effectLst/>
                          <a:latin typeface="Times New Roman"/>
                          <a:ea typeface="Times New Roman"/>
                          <a:cs typeface="Times New Roman"/>
                        </a:rPr>
                        <a:t>256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515" marR="41275" algn="ctr">
                        <a:spcBef>
                          <a:spcPts val="320"/>
                        </a:spcBef>
                        <a:spcAft>
                          <a:spcPts val="0"/>
                        </a:spcAft>
                      </a:pPr>
                      <a:r>
                        <a:rPr lang="ru-RU" sz="1100" dirty="0">
                          <a:effectLst/>
                          <a:latin typeface="Times New Roman"/>
                          <a:ea typeface="Times New Roman"/>
                          <a:cs typeface="Times New Roman"/>
                        </a:rPr>
                        <a:t>266</a:t>
                      </a:r>
                      <a:r>
                        <a:rPr lang="ru-RU" sz="1100" spc="-15" dirty="0">
                          <a:effectLst/>
                          <a:latin typeface="Times New Roman"/>
                          <a:ea typeface="Times New Roman"/>
                          <a:cs typeface="Times New Roman"/>
                        </a:rPr>
                        <a:t> </a:t>
                      </a:r>
                      <a:r>
                        <a:rPr lang="ru-RU" sz="1100" dirty="0">
                          <a:effectLst/>
                          <a:latin typeface="Times New Roman"/>
                          <a:ea typeface="Times New Roman"/>
                          <a:cs typeface="Times New Roman"/>
                        </a:rPr>
                        <a:t>322</a:t>
                      </a:r>
                      <a:r>
                        <a:rPr lang="ru-RU" sz="1100" spc="-15" dirty="0">
                          <a:effectLst/>
                          <a:latin typeface="Times New Roman"/>
                          <a:ea typeface="Times New Roman"/>
                          <a:cs typeface="Times New Roman"/>
                        </a:rPr>
                        <a:t> </a:t>
                      </a:r>
                      <a:r>
                        <a:rPr lang="ru-RU" sz="1100" dirty="0">
                          <a:effectLst/>
                          <a:latin typeface="Times New Roman"/>
                          <a:ea typeface="Times New Roman"/>
                          <a:cs typeface="Times New Roman"/>
                        </a:rPr>
                        <a:t>816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515" marR="40005" algn="ctr">
                        <a:spcBef>
                          <a:spcPts val="320"/>
                        </a:spcBef>
                        <a:spcAft>
                          <a:spcPts val="0"/>
                        </a:spcAft>
                      </a:pPr>
                      <a:r>
                        <a:rPr lang="ru-RU" sz="1100" dirty="0">
                          <a:effectLst/>
                          <a:latin typeface="Times New Roman"/>
                          <a:ea typeface="Times New Roman"/>
                          <a:cs typeface="Times New Roman"/>
                        </a:rPr>
                        <a:t>350</a:t>
                      </a:r>
                      <a:r>
                        <a:rPr lang="ru-RU" sz="1100" spc="-15" dirty="0">
                          <a:effectLst/>
                          <a:latin typeface="Times New Roman"/>
                          <a:ea typeface="Times New Roman"/>
                          <a:cs typeface="Times New Roman"/>
                        </a:rPr>
                        <a:t> </a:t>
                      </a:r>
                      <a:r>
                        <a:rPr lang="ru-RU" sz="1100" dirty="0">
                          <a:effectLst/>
                          <a:latin typeface="Times New Roman"/>
                          <a:ea typeface="Times New Roman"/>
                          <a:cs typeface="Times New Roman"/>
                        </a:rPr>
                        <a:t>246</a:t>
                      </a:r>
                      <a:r>
                        <a:rPr lang="ru-RU" sz="1100" spc="-15" dirty="0">
                          <a:effectLst/>
                          <a:latin typeface="Times New Roman"/>
                          <a:ea typeface="Times New Roman"/>
                          <a:cs typeface="Times New Roman"/>
                        </a:rPr>
                        <a:t> </a:t>
                      </a:r>
                      <a:r>
                        <a:rPr lang="ru-RU" sz="1100" dirty="0">
                          <a:effectLst/>
                          <a:latin typeface="Times New Roman"/>
                          <a:ea typeface="Times New Roman"/>
                          <a:cs typeface="Times New Roman"/>
                        </a:rPr>
                        <a:t>376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655" marR="17145" algn="ctr">
                        <a:spcBef>
                          <a:spcPts val="320"/>
                        </a:spcBef>
                        <a:spcAft>
                          <a:spcPts val="0"/>
                        </a:spcAft>
                      </a:pPr>
                      <a:r>
                        <a:rPr lang="ru-RU" sz="1100" dirty="0">
                          <a:effectLst/>
                          <a:latin typeface="Times New Roman"/>
                          <a:ea typeface="Times New Roman"/>
                          <a:cs typeface="Times New Roman"/>
                        </a:rPr>
                        <a:t>453</a:t>
                      </a:r>
                      <a:r>
                        <a:rPr lang="ru-RU" sz="1100" spc="-15" dirty="0">
                          <a:effectLst/>
                          <a:latin typeface="Times New Roman"/>
                          <a:ea typeface="Times New Roman"/>
                          <a:cs typeface="Times New Roman"/>
                        </a:rPr>
                        <a:t> </a:t>
                      </a:r>
                      <a:r>
                        <a:rPr lang="ru-RU" sz="1100" dirty="0">
                          <a:effectLst/>
                          <a:latin typeface="Times New Roman"/>
                          <a:ea typeface="Times New Roman"/>
                          <a:cs typeface="Times New Roman"/>
                        </a:rPr>
                        <a:t>231</a:t>
                      </a:r>
                      <a:r>
                        <a:rPr lang="ru-RU" sz="1100" spc="-15" dirty="0">
                          <a:effectLst/>
                          <a:latin typeface="Times New Roman"/>
                          <a:ea typeface="Times New Roman"/>
                          <a:cs typeface="Times New Roman"/>
                        </a:rPr>
                        <a:t> </a:t>
                      </a:r>
                      <a:r>
                        <a:rPr lang="ru-RU" sz="1100" dirty="0">
                          <a:effectLst/>
                          <a:latin typeface="Times New Roman"/>
                          <a:ea typeface="Times New Roman"/>
                          <a:cs typeface="Times New Roman"/>
                        </a:rPr>
                        <a:t>977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515" marR="38735" algn="ctr">
                        <a:spcBef>
                          <a:spcPts val="320"/>
                        </a:spcBef>
                        <a:spcAft>
                          <a:spcPts val="0"/>
                        </a:spcAft>
                      </a:pPr>
                      <a:r>
                        <a:rPr lang="ru-RU" sz="1100" dirty="0">
                          <a:effectLst/>
                          <a:latin typeface="Times New Roman"/>
                          <a:ea typeface="Times New Roman"/>
                          <a:cs typeface="Times New Roman"/>
                        </a:rPr>
                        <a:t>581</a:t>
                      </a:r>
                      <a:r>
                        <a:rPr lang="ru-RU" sz="1100" spc="-15" dirty="0">
                          <a:effectLst/>
                          <a:latin typeface="Times New Roman"/>
                          <a:ea typeface="Times New Roman"/>
                          <a:cs typeface="Times New Roman"/>
                        </a:rPr>
                        <a:t> </a:t>
                      </a:r>
                      <a:r>
                        <a:rPr lang="ru-RU" sz="1100" dirty="0">
                          <a:effectLst/>
                          <a:latin typeface="Times New Roman"/>
                          <a:ea typeface="Times New Roman"/>
                          <a:cs typeface="Times New Roman"/>
                        </a:rPr>
                        <a:t>828</a:t>
                      </a:r>
                      <a:r>
                        <a:rPr lang="ru-RU" sz="1100" spc="-15" dirty="0">
                          <a:effectLst/>
                          <a:latin typeface="Times New Roman"/>
                          <a:ea typeface="Times New Roman"/>
                          <a:cs typeface="Times New Roman"/>
                        </a:rPr>
                        <a:t> </a:t>
                      </a:r>
                      <a:r>
                        <a:rPr lang="ru-RU" sz="1100" dirty="0">
                          <a:effectLst/>
                          <a:latin typeface="Times New Roman"/>
                          <a:ea typeface="Times New Roman"/>
                          <a:cs typeface="Times New Roman"/>
                        </a:rPr>
                        <a:t>717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0325" marR="43815" algn="ctr">
                        <a:spcBef>
                          <a:spcPts val="320"/>
                        </a:spcBef>
                        <a:spcAft>
                          <a:spcPts val="0"/>
                        </a:spcAft>
                      </a:pPr>
                      <a:r>
                        <a:rPr lang="ru-RU" sz="1100" dirty="0">
                          <a:effectLst/>
                          <a:latin typeface="Times New Roman"/>
                          <a:ea typeface="Times New Roman"/>
                          <a:cs typeface="Times New Roman"/>
                        </a:rPr>
                        <a:t>743</a:t>
                      </a:r>
                      <a:r>
                        <a:rPr lang="ru-RU" sz="1100" spc="-15" dirty="0">
                          <a:effectLst/>
                          <a:latin typeface="Times New Roman"/>
                          <a:ea typeface="Times New Roman"/>
                          <a:cs typeface="Times New Roman"/>
                        </a:rPr>
                        <a:t> </a:t>
                      </a:r>
                      <a:r>
                        <a:rPr lang="ru-RU" sz="1100" dirty="0">
                          <a:effectLst/>
                          <a:latin typeface="Times New Roman"/>
                          <a:ea typeface="Times New Roman"/>
                          <a:cs typeface="Times New Roman"/>
                        </a:rPr>
                        <a:t>587</a:t>
                      </a:r>
                      <a:r>
                        <a:rPr lang="ru-RU" sz="1100" spc="-15" dirty="0">
                          <a:effectLst/>
                          <a:latin typeface="Times New Roman"/>
                          <a:ea typeface="Times New Roman"/>
                          <a:cs typeface="Times New Roman"/>
                        </a:rPr>
                        <a:t> </a:t>
                      </a:r>
                      <a:r>
                        <a:rPr lang="ru-RU" sz="1100" dirty="0">
                          <a:effectLst/>
                          <a:latin typeface="Times New Roman"/>
                          <a:ea typeface="Times New Roman"/>
                          <a:cs typeface="Times New Roman"/>
                        </a:rPr>
                        <a:t>435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1595" algn="r">
                        <a:spcBef>
                          <a:spcPts val="320"/>
                        </a:spcBef>
                        <a:spcAft>
                          <a:spcPts val="0"/>
                        </a:spcAft>
                      </a:pPr>
                      <a:r>
                        <a:rPr lang="ru-RU" sz="1100" dirty="0">
                          <a:effectLst/>
                          <a:latin typeface="Times New Roman"/>
                          <a:ea typeface="Times New Roman"/>
                          <a:cs typeface="Times New Roman"/>
                        </a:rPr>
                        <a:t>3</a:t>
                      </a:r>
                      <a:r>
                        <a:rPr lang="ru-RU" sz="1100" spc="-15" dirty="0">
                          <a:effectLst/>
                          <a:latin typeface="Times New Roman"/>
                          <a:ea typeface="Times New Roman"/>
                          <a:cs typeface="Times New Roman"/>
                        </a:rPr>
                        <a:t> </a:t>
                      </a:r>
                      <a:r>
                        <a:rPr lang="ru-RU" sz="1100" dirty="0">
                          <a:effectLst/>
                          <a:latin typeface="Times New Roman"/>
                          <a:ea typeface="Times New Roman"/>
                          <a:cs typeface="Times New Roman"/>
                        </a:rPr>
                        <a:t>079</a:t>
                      </a:r>
                      <a:r>
                        <a:rPr lang="ru-RU" sz="1100" spc="-10" dirty="0">
                          <a:effectLst/>
                          <a:latin typeface="Times New Roman"/>
                          <a:ea typeface="Times New Roman"/>
                          <a:cs typeface="Times New Roman"/>
                        </a:rPr>
                        <a:t> </a:t>
                      </a:r>
                      <a:r>
                        <a:rPr lang="ru-RU" sz="1100" dirty="0">
                          <a:effectLst/>
                          <a:latin typeface="Times New Roman"/>
                          <a:ea typeface="Times New Roman"/>
                          <a:cs typeface="Times New Roman"/>
                        </a:rPr>
                        <a:t>097</a:t>
                      </a:r>
                      <a:r>
                        <a:rPr lang="ru-RU" sz="1100" spc="-10" dirty="0">
                          <a:effectLst/>
                          <a:latin typeface="Times New Roman"/>
                          <a:ea typeface="Times New Roman"/>
                          <a:cs typeface="Times New Roman"/>
                        </a:rPr>
                        <a:t> </a:t>
                      </a:r>
                      <a:r>
                        <a:rPr lang="ru-RU" sz="1100" dirty="0">
                          <a:effectLst/>
                          <a:latin typeface="Times New Roman"/>
                          <a:ea typeface="Times New Roman"/>
                          <a:cs typeface="Times New Roman"/>
                        </a:rPr>
                        <a:t>945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740">
                <a:tc>
                  <a:txBody>
                    <a:bodyPr/>
                    <a:lstStyle/>
                    <a:p>
                      <a:pPr marL="83185" algn="l">
                        <a:spcBef>
                          <a:spcPts val="320"/>
                        </a:spcBef>
                        <a:spcAft>
                          <a:spcPts val="0"/>
                        </a:spcAft>
                      </a:pPr>
                      <a:r>
                        <a:rPr lang="ru-RU" sz="1200">
                          <a:effectLst/>
                          <a:latin typeface="Times New Roman"/>
                          <a:ea typeface="Times New Roman"/>
                          <a:cs typeface="Times New Roman"/>
                        </a:rPr>
                        <a:t>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algn="l">
                        <a:spcBef>
                          <a:spcPts val="320"/>
                        </a:spcBef>
                        <a:spcAft>
                          <a:spcPts val="0"/>
                        </a:spcAft>
                      </a:pPr>
                      <a:r>
                        <a:rPr lang="ru-RU" sz="1200">
                          <a:effectLst/>
                          <a:latin typeface="Times New Roman"/>
                          <a:ea typeface="Times New Roman"/>
                          <a:cs typeface="Times New Roman"/>
                        </a:rPr>
                        <a:t>Кефир</a:t>
                      </a:r>
                      <a:r>
                        <a:rPr lang="ru-RU" sz="1200" spc="-40">
                          <a:effectLst/>
                          <a:latin typeface="Times New Roman"/>
                          <a:ea typeface="Times New Roman"/>
                          <a:cs typeface="Times New Roman"/>
                        </a:rPr>
                        <a:t> </a:t>
                      </a:r>
                      <a:r>
                        <a:rPr lang="ru-RU" sz="1200">
                          <a:effectLst/>
                          <a:latin typeface="Times New Roman"/>
                          <a:ea typeface="Times New Roman"/>
                          <a:cs typeface="Times New Roman"/>
                        </a:rPr>
                        <a:t>(3,2%)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345" marR="84455" algn="ctr">
                        <a:spcBef>
                          <a:spcPts val="320"/>
                        </a:spcBef>
                        <a:spcAft>
                          <a:spcPts val="0"/>
                        </a:spcAft>
                      </a:pPr>
                      <a:r>
                        <a:rPr lang="ru-RU" sz="1200">
                          <a:effectLst/>
                          <a:latin typeface="Times New Roman"/>
                          <a:ea typeface="Times New Roman"/>
                          <a:cs typeface="Times New Roman"/>
                        </a:rPr>
                        <a:t>тг.</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marR="44450" algn="ctr">
                        <a:spcBef>
                          <a:spcPts val="320"/>
                        </a:spcBef>
                        <a:spcAft>
                          <a:spcPts val="0"/>
                        </a:spcAft>
                      </a:pPr>
                      <a:r>
                        <a:rPr lang="ru-RU" sz="1200">
                          <a:effectLst/>
                          <a:latin typeface="Times New Roman"/>
                          <a:ea typeface="Times New Roman"/>
                          <a:cs typeface="Times New Roman"/>
                        </a:rPr>
                        <a:t>21</a:t>
                      </a:r>
                      <a:r>
                        <a:rPr lang="ru-RU" sz="1200" spc="-15">
                          <a:effectLst/>
                          <a:latin typeface="Times New Roman"/>
                          <a:ea typeface="Times New Roman"/>
                          <a:cs typeface="Times New Roman"/>
                        </a:rPr>
                        <a:t> </a:t>
                      </a:r>
                      <a:r>
                        <a:rPr lang="ru-RU" sz="1200">
                          <a:effectLst/>
                          <a:latin typeface="Times New Roman"/>
                          <a:ea typeface="Times New Roman"/>
                          <a:cs typeface="Times New Roman"/>
                        </a:rPr>
                        <a:t>168</a:t>
                      </a:r>
                      <a:r>
                        <a:rPr lang="ru-RU" sz="1200" spc="-10">
                          <a:effectLst/>
                          <a:latin typeface="Times New Roman"/>
                          <a:ea typeface="Times New Roman"/>
                          <a:cs typeface="Times New Roman"/>
                        </a:rPr>
                        <a:t> </a:t>
                      </a:r>
                      <a:r>
                        <a:rPr lang="ru-RU" sz="12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655" marR="21590" algn="ctr">
                        <a:spcBef>
                          <a:spcPts val="320"/>
                        </a:spcBef>
                        <a:spcAft>
                          <a:spcPts val="0"/>
                        </a:spcAft>
                      </a:pPr>
                      <a:r>
                        <a:rPr lang="ru-RU" sz="1200">
                          <a:effectLst/>
                          <a:latin typeface="Times New Roman"/>
                          <a:ea typeface="Times New Roman"/>
                          <a:cs typeface="Times New Roman"/>
                        </a:rPr>
                        <a:t>21</a:t>
                      </a:r>
                      <a:r>
                        <a:rPr lang="ru-RU" sz="1200" spc="-15">
                          <a:effectLst/>
                          <a:latin typeface="Times New Roman"/>
                          <a:ea typeface="Times New Roman"/>
                          <a:cs typeface="Times New Roman"/>
                        </a:rPr>
                        <a:t> </a:t>
                      </a:r>
                      <a:r>
                        <a:rPr lang="ru-RU" sz="1200">
                          <a:effectLst/>
                          <a:latin typeface="Times New Roman"/>
                          <a:ea typeface="Times New Roman"/>
                          <a:cs typeface="Times New Roman"/>
                        </a:rPr>
                        <a:t>168</a:t>
                      </a:r>
                      <a:r>
                        <a:rPr lang="ru-RU" sz="1200" spc="-10">
                          <a:effectLst/>
                          <a:latin typeface="Times New Roman"/>
                          <a:ea typeface="Times New Roman"/>
                          <a:cs typeface="Times New Roman"/>
                        </a:rPr>
                        <a:t> </a:t>
                      </a:r>
                      <a:r>
                        <a:rPr lang="ru-RU" sz="12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5245" marR="41910" algn="ctr">
                        <a:spcBef>
                          <a:spcPts val="320"/>
                        </a:spcBef>
                        <a:spcAft>
                          <a:spcPts val="0"/>
                        </a:spcAft>
                      </a:pPr>
                      <a:r>
                        <a:rPr lang="ru-RU" sz="1200">
                          <a:effectLst/>
                          <a:latin typeface="Times New Roman"/>
                          <a:ea typeface="Times New Roman"/>
                          <a:cs typeface="Times New Roman"/>
                        </a:rPr>
                        <a:t>21</a:t>
                      </a:r>
                      <a:r>
                        <a:rPr lang="ru-RU" sz="1200" spc="-15">
                          <a:effectLst/>
                          <a:latin typeface="Times New Roman"/>
                          <a:ea typeface="Times New Roman"/>
                          <a:cs typeface="Times New Roman"/>
                        </a:rPr>
                        <a:t> </a:t>
                      </a:r>
                      <a:r>
                        <a:rPr lang="ru-RU" sz="1200">
                          <a:effectLst/>
                          <a:latin typeface="Times New Roman"/>
                          <a:ea typeface="Times New Roman"/>
                          <a:cs typeface="Times New Roman"/>
                        </a:rPr>
                        <a:t>168</a:t>
                      </a:r>
                      <a:r>
                        <a:rPr lang="ru-RU" sz="1200" spc="-10">
                          <a:effectLst/>
                          <a:latin typeface="Times New Roman"/>
                          <a:ea typeface="Times New Roman"/>
                          <a:cs typeface="Times New Roman"/>
                        </a:rPr>
                        <a:t> </a:t>
                      </a:r>
                      <a:r>
                        <a:rPr lang="ru-RU" sz="12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5880" marR="41910" algn="ctr">
                        <a:spcBef>
                          <a:spcPts val="320"/>
                        </a:spcBef>
                        <a:spcAft>
                          <a:spcPts val="0"/>
                        </a:spcAft>
                      </a:pPr>
                      <a:r>
                        <a:rPr lang="ru-RU" sz="1200" dirty="0">
                          <a:effectLst/>
                          <a:latin typeface="Times New Roman"/>
                          <a:ea typeface="Times New Roman"/>
                          <a:cs typeface="Times New Roman"/>
                        </a:rPr>
                        <a:t>21</a:t>
                      </a:r>
                      <a:r>
                        <a:rPr lang="ru-RU" sz="1200" spc="-15" dirty="0">
                          <a:effectLst/>
                          <a:latin typeface="Times New Roman"/>
                          <a:ea typeface="Times New Roman"/>
                          <a:cs typeface="Times New Roman"/>
                        </a:rPr>
                        <a:t> </a:t>
                      </a:r>
                      <a:r>
                        <a:rPr lang="ru-RU" sz="1200" dirty="0">
                          <a:effectLst/>
                          <a:latin typeface="Times New Roman"/>
                          <a:ea typeface="Times New Roman"/>
                          <a:cs typeface="Times New Roman"/>
                        </a:rPr>
                        <a:t>168</a:t>
                      </a:r>
                      <a:r>
                        <a:rPr lang="ru-RU" sz="1200" spc="-10" dirty="0">
                          <a:effectLst/>
                          <a:latin typeface="Times New Roman"/>
                          <a:ea typeface="Times New Roman"/>
                          <a:cs typeface="Times New Roman"/>
                        </a:rPr>
                        <a:t> </a:t>
                      </a:r>
                      <a:r>
                        <a:rPr lang="ru-RU" sz="1200" dirty="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515" marR="41275" algn="ctr">
                        <a:spcBef>
                          <a:spcPts val="320"/>
                        </a:spcBef>
                        <a:spcAft>
                          <a:spcPts val="0"/>
                        </a:spcAft>
                      </a:pPr>
                      <a:r>
                        <a:rPr lang="ru-RU" sz="1200" dirty="0">
                          <a:effectLst/>
                          <a:latin typeface="Times New Roman"/>
                          <a:ea typeface="Times New Roman"/>
                          <a:cs typeface="Times New Roman"/>
                        </a:rPr>
                        <a:t>21</a:t>
                      </a:r>
                      <a:r>
                        <a:rPr lang="ru-RU" sz="1200" spc="-15" dirty="0">
                          <a:effectLst/>
                          <a:latin typeface="Times New Roman"/>
                          <a:ea typeface="Times New Roman"/>
                          <a:cs typeface="Times New Roman"/>
                        </a:rPr>
                        <a:t> </a:t>
                      </a:r>
                      <a:r>
                        <a:rPr lang="ru-RU" sz="1200" dirty="0">
                          <a:effectLst/>
                          <a:latin typeface="Times New Roman"/>
                          <a:ea typeface="Times New Roman"/>
                          <a:cs typeface="Times New Roman"/>
                        </a:rPr>
                        <a:t>168</a:t>
                      </a:r>
                      <a:r>
                        <a:rPr lang="ru-RU" sz="1200" spc="-10" dirty="0">
                          <a:effectLst/>
                          <a:latin typeface="Times New Roman"/>
                          <a:ea typeface="Times New Roman"/>
                          <a:cs typeface="Times New Roman"/>
                        </a:rPr>
                        <a:t> </a:t>
                      </a:r>
                      <a:r>
                        <a:rPr lang="ru-RU" sz="1200" dirty="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515" marR="40005" algn="ctr">
                        <a:spcBef>
                          <a:spcPts val="320"/>
                        </a:spcBef>
                        <a:spcAft>
                          <a:spcPts val="0"/>
                        </a:spcAft>
                      </a:pPr>
                      <a:r>
                        <a:rPr lang="ru-RU" sz="1200" dirty="0">
                          <a:effectLst/>
                          <a:latin typeface="Times New Roman"/>
                          <a:ea typeface="Times New Roman"/>
                          <a:cs typeface="Times New Roman"/>
                        </a:rPr>
                        <a:t>21</a:t>
                      </a:r>
                      <a:r>
                        <a:rPr lang="ru-RU" sz="1200" spc="-15" dirty="0">
                          <a:effectLst/>
                          <a:latin typeface="Times New Roman"/>
                          <a:ea typeface="Times New Roman"/>
                          <a:cs typeface="Times New Roman"/>
                        </a:rPr>
                        <a:t> </a:t>
                      </a:r>
                      <a:r>
                        <a:rPr lang="ru-RU" sz="1200" dirty="0">
                          <a:effectLst/>
                          <a:latin typeface="Times New Roman"/>
                          <a:ea typeface="Times New Roman"/>
                          <a:cs typeface="Times New Roman"/>
                        </a:rPr>
                        <a:t>168</a:t>
                      </a:r>
                      <a:r>
                        <a:rPr lang="ru-RU" sz="1200" spc="-10" dirty="0">
                          <a:effectLst/>
                          <a:latin typeface="Times New Roman"/>
                          <a:ea typeface="Times New Roman"/>
                          <a:cs typeface="Times New Roman"/>
                        </a:rPr>
                        <a:t> </a:t>
                      </a:r>
                      <a:r>
                        <a:rPr lang="ru-RU" sz="1200" dirty="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515" marR="38735" algn="ctr">
                        <a:spcBef>
                          <a:spcPts val="320"/>
                        </a:spcBef>
                        <a:spcAft>
                          <a:spcPts val="0"/>
                        </a:spcAft>
                      </a:pPr>
                      <a:r>
                        <a:rPr lang="ru-RU" sz="1200" dirty="0">
                          <a:effectLst/>
                          <a:latin typeface="Times New Roman"/>
                          <a:ea typeface="Times New Roman"/>
                          <a:cs typeface="Times New Roman"/>
                        </a:rPr>
                        <a:t>21</a:t>
                      </a:r>
                      <a:r>
                        <a:rPr lang="ru-RU" sz="1200" spc="-15" dirty="0">
                          <a:effectLst/>
                          <a:latin typeface="Times New Roman"/>
                          <a:ea typeface="Times New Roman"/>
                          <a:cs typeface="Times New Roman"/>
                        </a:rPr>
                        <a:t> </a:t>
                      </a:r>
                      <a:r>
                        <a:rPr lang="ru-RU" sz="1200" dirty="0">
                          <a:effectLst/>
                          <a:latin typeface="Times New Roman"/>
                          <a:ea typeface="Times New Roman"/>
                          <a:cs typeface="Times New Roman"/>
                        </a:rPr>
                        <a:t>168</a:t>
                      </a:r>
                      <a:r>
                        <a:rPr lang="ru-RU" sz="1200" spc="-10" dirty="0">
                          <a:effectLst/>
                          <a:latin typeface="Times New Roman"/>
                          <a:ea typeface="Times New Roman"/>
                          <a:cs typeface="Times New Roman"/>
                        </a:rPr>
                        <a:t> </a:t>
                      </a:r>
                      <a:r>
                        <a:rPr lang="ru-RU" sz="1200" dirty="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655" marR="15240" algn="ctr">
                        <a:spcBef>
                          <a:spcPts val="320"/>
                        </a:spcBef>
                        <a:spcAft>
                          <a:spcPts val="0"/>
                        </a:spcAft>
                      </a:pPr>
                      <a:r>
                        <a:rPr lang="ru-RU" sz="1200">
                          <a:effectLst/>
                          <a:latin typeface="Times New Roman"/>
                          <a:ea typeface="Times New Roman"/>
                          <a:cs typeface="Times New Roman"/>
                        </a:rPr>
                        <a:t>21</a:t>
                      </a:r>
                      <a:r>
                        <a:rPr lang="ru-RU" sz="1200" spc="-15">
                          <a:effectLst/>
                          <a:latin typeface="Times New Roman"/>
                          <a:ea typeface="Times New Roman"/>
                          <a:cs typeface="Times New Roman"/>
                        </a:rPr>
                        <a:t> </a:t>
                      </a:r>
                      <a:r>
                        <a:rPr lang="ru-RU" sz="1200">
                          <a:effectLst/>
                          <a:latin typeface="Times New Roman"/>
                          <a:ea typeface="Times New Roman"/>
                          <a:cs typeface="Times New Roman"/>
                        </a:rPr>
                        <a:t>168</a:t>
                      </a:r>
                      <a:r>
                        <a:rPr lang="ru-RU" sz="1200" spc="-10">
                          <a:effectLst/>
                          <a:latin typeface="Times New Roman"/>
                          <a:ea typeface="Times New Roman"/>
                          <a:cs typeface="Times New Roman"/>
                        </a:rPr>
                        <a:t> </a:t>
                      </a:r>
                      <a:r>
                        <a:rPr lang="ru-RU" sz="12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515" marR="37465" algn="ctr">
                        <a:spcBef>
                          <a:spcPts val="320"/>
                        </a:spcBef>
                        <a:spcAft>
                          <a:spcPts val="0"/>
                        </a:spcAft>
                      </a:pPr>
                      <a:r>
                        <a:rPr lang="ru-RU" sz="1200">
                          <a:effectLst/>
                          <a:latin typeface="Times New Roman"/>
                          <a:ea typeface="Times New Roman"/>
                          <a:cs typeface="Times New Roman"/>
                        </a:rPr>
                        <a:t>21</a:t>
                      </a:r>
                      <a:r>
                        <a:rPr lang="ru-RU" sz="1200" spc="-15">
                          <a:effectLst/>
                          <a:latin typeface="Times New Roman"/>
                          <a:ea typeface="Times New Roman"/>
                          <a:cs typeface="Times New Roman"/>
                        </a:rPr>
                        <a:t> </a:t>
                      </a:r>
                      <a:r>
                        <a:rPr lang="ru-RU" sz="1200">
                          <a:effectLst/>
                          <a:latin typeface="Times New Roman"/>
                          <a:ea typeface="Times New Roman"/>
                          <a:cs typeface="Times New Roman"/>
                        </a:rPr>
                        <a:t>168</a:t>
                      </a:r>
                      <a:r>
                        <a:rPr lang="ru-RU" sz="1200" spc="-10">
                          <a:effectLst/>
                          <a:latin typeface="Times New Roman"/>
                          <a:ea typeface="Times New Roman"/>
                          <a:cs typeface="Times New Roman"/>
                        </a:rPr>
                        <a:t> </a:t>
                      </a:r>
                      <a:r>
                        <a:rPr lang="ru-RU" sz="12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0325" marR="42545" algn="ctr">
                        <a:spcBef>
                          <a:spcPts val="320"/>
                        </a:spcBef>
                        <a:spcAft>
                          <a:spcPts val="0"/>
                        </a:spcAft>
                      </a:pPr>
                      <a:r>
                        <a:rPr lang="ru-RU" sz="1200">
                          <a:effectLst/>
                          <a:latin typeface="Times New Roman"/>
                          <a:ea typeface="Times New Roman"/>
                          <a:cs typeface="Times New Roman"/>
                        </a:rPr>
                        <a:t>21</a:t>
                      </a:r>
                      <a:r>
                        <a:rPr lang="ru-RU" sz="1200" spc="-15">
                          <a:effectLst/>
                          <a:latin typeface="Times New Roman"/>
                          <a:ea typeface="Times New Roman"/>
                          <a:cs typeface="Times New Roman"/>
                        </a:rPr>
                        <a:t> </a:t>
                      </a:r>
                      <a:r>
                        <a:rPr lang="ru-RU" sz="1200">
                          <a:effectLst/>
                          <a:latin typeface="Times New Roman"/>
                          <a:ea typeface="Times New Roman"/>
                          <a:cs typeface="Times New Roman"/>
                        </a:rPr>
                        <a:t>168</a:t>
                      </a:r>
                      <a:r>
                        <a:rPr lang="ru-RU" sz="1200" spc="-10">
                          <a:effectLst/>
                          <a:latin typeface="Times New Roman"/>
                          <a:ea typeface="Times New Roman"/>
                          <a:cs typeface="Times New Roman"/>
                        </a:rPr>
                        <a:t> </a:t>
                      </a:r>
                      <a:r>
                        <a:rPr lang="ru-RU" sz="12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2235" algn="r">
                        <a:spcBef>
                          <a:spcPts val="320"/>
                        </a:spcBef>
                        <a:spcAft>
                          <a:spcPts val="0"/>
                        </a:spcAft>
                      </a:pPr>
                      <a:r>
                        <a:rPr lang="ru-RU" sz="1200">
                          <a:effectLst/>
                          <a:latin typeface="Times New Roman"/>
                          <a:ea typeface="Times New Roman"/>
                          <a:cs typeface="Times New Roman"/>
                        </a:rPr>
                        <a:t>211</a:t>
                      </a:r>
                      <a:r>
                        <a:rPr lang="ru-RU" sz="1200" spc="-15">
                          <a:effectLst/>
                          <a:latin typeface="Times New Roman"/>
                          <a:ea typeface="Times New Roman"/>
                          <a:cs typeface="Times New Roman"/>
                        </a:rPr>
                        <a:t> </a:t>
                      </a:r>
                      <a:r>
                        <a:rPr lang="ru-RU" sz="1200">
                          <a:effectLst/>
                          <a:latin typeface="Times New Roman"/>
                          <a:ea typeface="Times New Roman"/>
                          <a:cs typeface="Times New Roman"/>
                        </a:rPr>
                        <a:t>680</a:t>
                      </a:r>
                      <a:r>
                        <a:rPr lang="ru-RU" sz="1200" spc="-15">
                          <a:effectLst/>
                          <a:latin typeface="Times New Roman"/>
                          <a:ea typeface="Times New Roman"/>
                          <a:cs typeface="Times New Roman"/>
                        </a:rPr>
                        <a:t> </a:t>
                      </a:r>
                      <a:r>
                        <a:rPr lang="ru-RU" sz="1200">
                          <a:effectLst/>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480">
                <a:tc gridSpan="14">
                  <a:txBody>
                    <a:bodyPr/>
                    <a:lstStyle/>
                    <a:p>
                      <a:pPr algn="l">
                        <a:spcAft>
                          <a:spcPts val="0"/>
                        </a:spcAft>
                      </a:pPr>
                      <a:r>
                        <a:rPr lang="ru-RU" sz="1200" dirty="0">
                          <a:effectLst/>
                          <a:latin typeface="Times New Roman"/>
                          <a:ea typeface="Times New Roman"/>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05105">
                <a:tc gridSpan="3">
                  <a:txBody>
                    <a:bodyPr/>
                    <a:lstStyle/>
                    <a:p>
                      <a:pPr marL="800735" marR="792480" algn="ctr">
                        <a:spcBef>
                          <a:spcPts val="285"/>
                        </a:spcBef>
                        <a:spcAft>
                          <a:spcPts val="0"/>
                        </a:spcAft>
                      </a:pPr>
                      <a:r>
                        <a:rPr lang="ru-RU" sz="1200" b="1">
                          <a:effectLst/>
                          <a:latin typeface="Times New Roman"/>
                          <a:ea typeface="Times New Roman"/>
                          <a:cs typeface="Times New Roman"/>
                        </a:rPr>
                        <a:t>ИТОГО:</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hMerge="1">
                  <a:txBody>
                    <a:bodyPr/>
                    <a:lstStyle/>
                    <a:p>
                      <a:endParaRPr lang="ru-RU"/>
                    </a:p>
                  </a:txBody>
                  <a:tcPr/>
                </a:tc>
                <a:tc hMerge="1">
                  <a:txBody>
                    <a:bodyPr/>
                    <a:lstStyle/>
                    <a:p>
                      <a:endParaRPr lang="ru-RU"/>
                    </a:p>
                  </a:txBody>
                  <a:tcPr/>
                </a:tc>
                <a:tc>
                  <a:txBody>
                    <a:bodyPr/>
                    <a:lstStyle/>
                    <a:p>
                      <a:pPr marL="53975" marR="45720" algn="ctr">
                        <a:spcBef>
                          <a:spcPts val="330"/>
                        </a:spcBef>
                        <a:spcAft>
                          <a:spcPts val="0"/>
                        </a:spcAft>
                      </a:pPr>
                      <a:r>
                        <a:rPr lang="ru-RU" sz="1200" b="1">
                          <a:effectLst/>
                          <a:latin typeface="Times New Roman"/>
                          <a:ea typeface="Times New Roman"/>
                          <a:cs typeface="Times New Roman"/>
                        </a:rPr>
                        <a:t>181</a:t>
                      </a:r>
                      <a:r>
                        <a:rPr lang="ru-RU" sz="1200" b="1" spc="-15">
                          <a:effectLst/>
                          <a:latin typeface="Times New Roman"/>
                          <a:ea typeface="Times New Roman"/>
                          <a:cs typeface="Times New Roman"/>
                        </a:rPr>
                        <a:t> </a:t>
                      </a:r>
                      <a:r>
                        <a:rPr lang="ru-RU" sz="1200" b="1">
                          <a:effectLst/>
                          <a:latin typeface="Times New Roman"/>
                          <a:ea typeface="Times New Roman"/>
                          <a:cs typeface="Times New Roman"/>
                        </a:rPr>
                        <a:t>893</a:t>
                      </a:r>
                      <a:r>
                        <a:rPr lang="ru-RU" sz="1200" b="1" spc="-15">
                          <a:effectLst/>
                          <a:latin typeface="Times New Roman"/>
                          <a:ea typeface="Times New Roman"/>
                          <a:cs typeface="Times New Roman"/>
                        </a:rPr>
                        <a:t> </a:t>
                      </a:r>
                      <a:r>
                        <a:rPr lang="ru-RU" sz="1200" b="1">
                          <a:effectLst/>
                          <a:latin typeface="Times New Roman"/>
                          <a:ea typeface="Times New Roman"/>
                          <a:cs typeface="Times New Roman"/>
                        </a:rPr>
                        <a:t>600</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33655" marR="22860" algn="ctr">
                        <a:spcBef>
                          <a:spcPts val="330"/>
                        </a:spcBef>
                        <a:spcAft>
                          <a:spcPts val="0"/>
                        </a:spcAft>
                      </a:pPr>
                      <a:r>
                        <a:rPr lang="ru-RU" sz="1200" b="1">
                          <a:effectLst/>
                          <a:latin typeface="Times New Roman"/>
                          <a:ea typeface="Times New Roman"/>
                          <a:cs typeface="Times New Roman"/>
                        </a:rPr>
                        <a:t>210</a:t>
                      </a:r>
                      <a:r>
                        <a:rPr lang="ru-RU" sz="1200" b="1" spc="-15">
                          <a:effectLst/>
                          <a:latin typeface="Times New Roman"/>
                          <a:ea typeface="Times New Roman"/>
                          <a:cs typeface="Times New Roman"/>
                        </a:rPr>
                        <a:t> </a:t>
                      </a:r>
                      <a:r>
                        <a:rPr lang="ru-RU" sz="1200" b="1">
                          <a:effectLst/>
                          <a:latin typeface="Times New Roman"/>
                          <a:ea typeface="Times New Roman"/>
                          <a:cs typeface="Times New Roman"/>
                        </a:rPr>
                        <a:t>344</a:t>
                      </a:r>
                      <a:r>
                        <a:rPr lang="ru-RU" sz="1200" b="1" spc="-15">
                          <a:effectLst/>
                          <a:latin typeface="Times New Roman"/>
                          <a:ea typeface="Times New Roman"/>
                          <a:cs typeface="Times New Roman"/>
                        </a:rPr>
                        <a:t> </a:t>
                      </a:r>
                      <a:r>
                        <a:rPr lang="ru-RU" sz="1200" b="1">
                          <a:effectLst/>
                          <a:latin typeface="Times New Roman"/>
                          <a:ea typeface="Times New Roman"/>
                          <a:cs typeface="Times New Roman"/>
                        </a:rPr>
                        <a:t>256</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53340" marR="41910" algn="ctr">
                        <a:spcBef>
                          <a:spcPts val="330"/>
                        </a:spcBef>
                        <a:spcAft>
                          <a:spcPts val="0"/>
                        </a:spcAft>
                      </a:pPr>
                      <a:r>
                        <a:rPr lang="ru-RU" sz="1200" b="1" dirty="0">
                          <a:effectLst/>
                          <a:latin typeface="Times New Roman"/>
                          <a:ea typeface="Times New Roman"/>
                          <a:cs typeface="Times New Roman"/>
                        </a:rPr>
                        <a:t>210</a:t>
                      </a:r>
                      <a:r>
                        <a:rPr lang="ru-RU" sz="1200" b="1" spc="-15" dirty="0">
                          <a:effectLst/>
                          <a:latin typeface="Times New Roman"/>
                          <a:ea typeface="Times New Roman"/>
                          <a:cs typeface="Times New Roman"/>
                        </a:rPr>
                        <a:t> </a:t>
                      </a:r>
                      <a:r>
                        <a:rPr lang="ru-RU" sz="1200" b="1" dirty="0">
                          <a:effectLst/>
                          <a:latin typeface="Times New Roman"/>
                          <a:ea typeface="Times New Roman"/>
                          <a:cs typeface="Times New Roman"/>
                        </a:rPr>
                        <a:t>344</a:t>
                      </a:r>
                      <a:r>
                        <a:rPr lang="ru-RU" sz="1200" b="1" spc="-15" dirty="0">
                          <a:effectLst/>
                          <a:latin typeface="Times New Roman"/>
                          <a:ea typeface="Times New Roman"/>
                          <a:cs typeface="Times New Roman"/>
                        </a:rPr>
                        <a:t> </a:t>
                      </a:r>
                      <a:r>
                        <a:rPr lang="ru-RU" sz="1200" b="1" dirty="0">
                          <a:effectLst/>
                          <a:latin typeface="Times New Roman"/>
                          <a:ea typeface="Times New Roman"/>
                          <a:cs typeface="Times New Roman"/>
                        </a:rPr>
                        <a:t>256</a:t>
                      </a:r>
                      <a:endParaRPr lang="ru-RU" sz="12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54610" marR="41910" algn="ctr">
                        <a:spcBef>
                          <a:spcPts val="330"/>
                        </a:spcBef>
                        <a:spcAft>
                          <a:spcPts val="0"/>
                        </a:spcAft>
                      </a:pPr>
                      <a:r>
                        <a:rPr lang="ru-RU" sz="1200" b="1">
                          <a:effectLst/>
                          <a:latin typeface="Times New Roman"/>
                          <a:ea typeface="Times New Roman"/>
                          <a:cs typeface="Times New Roman"/>
                        </a:rPr>
                        <a:t>210</a:t>
                      </a:r>
                      <a:r>
                        <a:rPr lang="ru-RU" sz="1200" b="1" spc="-15">
                          <a:effectLst/>
                          <a:latin typeface="Times New Roman"/>
                          <a:ea typeface="Times New Roman"/>
                          <a:cs typeface="Times New Roman"/>
                        </a:rPr>
                        <a:t> </a:t>
                      </a:r>
                      <a:r>
                        <a:rPr lang="ru-RU" sz="1200" b="1">
                          <a:effectLst/>
                          <a:latin typeface="Times New Roman"/>
                          <a:ea typeface="Times New Roman"/>
                          <a:cs typeface="Times New Roman"/>
                        </a:rPr>
                        <a:t>344</a:t>
                      </a:r>
                      <a:r>
                        <a:rPr lang="ru-RU" sz="1200" b="1" spc="-15">
                          <a:effectLst/>
                          <a:latin typeface="Times New Roman"/>
                          <a:ea typeface="Times New Roman"/>
                          <a:cs typeface="Times New Roman"/>
                        </a:rPr>
                        <a:t> </a:t>
                      </a:r>
                      <a:r>
                        <a:rPr lang="ru-RU" sz="1200" b="1">
                          <a:effectLst/>
                          <a:latin typeface="Times New Roman"/>
                          <a:ea typeface="Times New Roman"/>
                          <a:cs typeface="Times New Roman"/>
                        </a:rPr>
                        <a:t>256</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55880" marR="41910" algn="ctr">
                        <a:spcBef>
                          <a:spcPts val="330"/>
                        </a:spcBef>
                        <a:spcAft>
                          <a:spcPts val="0"/>
                        </a:spcAft>
                      </a:pPr>
                      <a:r>
                        <a:rPr lang="ru-RU" sz="1200" b="1">
                          <a:effectLst/>
                          <a:latin typeface="Times New Roman"/>
                          <a:ea typeface="Times New Roman"/>
                          <a:cs typeface="Times New Roman"/>
                        </a:rPr>
                        <a:t>279</a:t>
                      </a:r>
                      <a:r>
                        <a:rPr lang="ru-RU" sz="1200" b="1" spc="-15">
                          <a:effectLst/>
                          <a:latin typeface="Times New Roman"/>
                          <a:ea typeface="Times New Roman"/>
                          <a:cs typeface="Times New Roman"/>
                        </a:rPr>
                        <a:t> </a:t>
                      </a:r>
                      <a:r>
                        <a:rPr lang="ru-RU" sz="1200" b="1">
                          <a:effectLst/>
                          <a:latin typeface="Times New Roman"/>
                          <a:ea typeface="Times New Roman"/>
                          <a:cs typeface="Times New Roman"/>
                        </a:rPr>
                        <a:t>194</a:t>
                      </a:r>
                      <a:r>
                        <a:rPr lang="ru-RU" sz="1200" b="1" spc="-15">
                          <a:effectLst/>
                          <a:latin typeface="Times New Roman"/>
                          <a:ea typeface="Times New Roman"/>
                          <a:cs typeface="Times New Roman"/>
                        </a:rPr>
                        <a:t> </a:t>
                      </a:r>
                      <a:r>
                        <a:rPr lang="ru-RU" sz="1200" b="1">
                          <a:effectLst/>
                          <a:latin typeface="Times New Roman"/>
                          <a:ea typeface="Times New Roman"/>
                          <a:cs typeface="Times New Roman"/>
                        </a:rPr>
                        <a:t>256</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56515" marR="41275" algn="ctr">
                        <a:spcBef>
                          <a:spcPts val="330"/>
                        </a:spcBef>
                        <a:spcAft>
                          <a:spcPts val="0"/>
                        </a:spcAft>
                      </a:pPr>
                      <a:r>
                        <a:rPr lang="ru-RU" sz="1200" b="1">
                          <a:effectLst/>
                          <a:latin typeface="Times New Roman"/>
                          <a:ea typeface="Times New Roman"/>
                          <a:cs typeface="Times New Roman"/>
                        </a:rPr>
                        <a:t>347</a:t>
                      </a:r>
                      <a:r>
                        <a:rPr lang="ru-RU" sz="1200" b="1" spc="-15">
                          <a:effectLst/>
                          <a:latin typeface="Times New Roman"/>
                          <a:ea typeface="Times New Roman"/>
                          <a:cs typeface="Times New Roman"/>
                        </a:rPr>
                        <a:t> </a:t>
                      </a:r>
                      <a:r>
                        <a:rPr lang="ru-RU" sz="1200" b="1">
                          <a:effectLst/>
                          <a:latin typeface="Times New Roman"/>
                          <a:ea typeface="Times New Roman"/>
                          <a:cs typeface="Times New Roman"/>
                        </a:rPr>
                        <a:t>970</a:t>
                      </a:r>
                      <a:r>
                        <a:rPr lang="ru-RU" sz="1200" b="1" spc="-15">
                          <a:effectLst/>
                          <a:latin typeface="Times New Roman"/>
                          <a:ea typeface="Times New Roman"/>
                          <a:cs typeface="Times New Roman"/>
                        </a:rPr>
                        <a:t> </a:t>
                      </a:r>
                      <a:r>
                        <a:rPr lang="ru-RU" sz="1200" b="1">
                          <a:effectLst/>
                          <a:latin typeface="Times New Roman"/>
                          <a:ea typeface="Times New Roman"/>
                          <a:cs typeface="Times New Roman"/>
                        </a:rPr>
                        <a:t>816</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56515" marR="40005" algn="ctr">
                        <a:spcBef>
                          <a:spcPts val="330"/>
                        </a:spcBef>
                        <a:spcAft>
                          <a:spcPts val="0"/>
                        </a:spcAft>
                      </a:pPr>
                      <a:r>
                        <a:rPr lang="ru-RU" sz="1200" b="1">
                          <a:effectLst/>
                          <a:latin typeface="Times New Roman"/>
                          <a:ea typeface="Times New Roman"/>
                          <a:cs typeface="Times New Roman"/>
                        </a:rPr>
                        <a:t>431</a:t>
                      </a:r>
                      <a:r>
                        <a:rPr lang="ru-RU" sz="1200" b="1" spc="-15">
                          <a:effectLst/>
                          <a:latin typeface="Times New Roman"/>
                          <a:ea typeface="Times New Roman"/>
                          <a:cs typeface="Times New Roman"/>
                        </a:rPr>
                        <a:t> </a:t>
                      </a:r>
                      <a:r>
                        <a:rPr lang="ru-RU" sz="1200" b="1">
                          <a:effectLst/>
                          <a:latin typeface="Times New Roman"/>
                          <a:ea typeface="Times New Roman"/>
                          <a:cs typeface="Times New Roman"/>
                        </a:rPr>
                        <a:t>894</a:t>
                      </a:r>
                      <a:r>
                        <a:rPr lang="ru-RU" sz="1200" b="1" spc="-15">
                          <a:effectLst/>
                          <a:latin typeface="Times New Roman"/>
                          <a:ea typeface="Times New Roman"/>
                          <a:cs typeface="Times New Roman"/>
                        </a:rPr>
                        <a:t> </a:t>
                      </a:r>
                      <a:r>
                        <a:rPr lang="ru-RU" sz="1200" b="1">
                          <a:effectLst/>
                          <a:latin typeface="Times New Roman"/>
                          <a:ea typeface="Times New Roman"/>
                          <a:cs typeface="Times New Roman"/>
                        </a:rPr>
                        <a:t>376</a:t>
                      </a:r>
                      <a:endParaRPr lang="ru-RU" sz="120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33655" marR="17145" algn="ctr">
                        <a:spcBef>
                          <a:spcPts val="330"/>
                        </a:spcBef>
                        <a:spcAft>
                          <a:spcPts val="0"/>
                        </a:spcAft>
                      </a:pPr>
                      <a:r>
                        <a:rPr lang="ru-RU" sz="1200" b="1" dirty="0">
                          <a:effectLst/>
                          <a:latin typeface="Times New Roman"/>
                          <a:ea typeface="Times New Roman"/>
                          <a:cs typeface="Times New Roman"/>
                        </a:rPr>
                        <a:t>534</a:t>
                      </a:r>
                      <a:r>
                        <a:rPr lang="ru-RU" sz="1200" b="1" spc="-15" dirty="0">
                          <a:effectLst/>
                          <a:latin typeface="Times New Roman"/>
                          <a:ea typeface="Times New Roman"/>
                          <a:cs typeface="Times New Roman"/>
                        </a:rPr>
                        <a:t> </a:t>
                      </a:r>
                      <a:r>
                        <a:rPr lang="ru-RU" sz="1200" b="1" dirty="0">
                          <a:effectLst/>
                          <a:latin typeface="Times New Roman"/>
                          <a:ea typeface="Times New Roman"/>
                          <a:cs typeface="Times New Roman"/>
                        </a:rPr>
                        <a:t>879</a:t>
                      </a:r>
                      <a:r>
                        <a:rPr lang="ru-RU" sz="1200" b="1" spc="-15" dirty="0">
                          <a:effectLst/>
                          <a:latin typeface="Times New Roman"/>
                          <a:ea typeface="Times New Roman"/>
                          <a:cs typeface="Times New Roman"/>
                        </a:rPr>
                        <a:t> </a:t>
                      </a:r>
                      <a:r>
                        <a:rPr lang="ru-RU" sz="1200" b="1" dirty="0">
                          <a:effectLst/>
                          <a:latin typeface="Times New Roman"/>
                          <a:ea typeface="Times New Roman"/>
                          <a:cs typeface="Times New Roman"/>
                        </a:rPr>
                        <a:t>977</a:t>
                      </a:r>
                      <a:endParaRPr lang="ru-RU" sz="12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56515" marR="38735" algn="ctr">
                        <a:spcBef>
                          <a:spcPts val="330"/>
                        </a:spcBef>
                        <a:spcAft>
                          <a:spcPts val="0"/>
                        </a:spcAft>
                      </a:pPr>
                      <a:r>
                        <a:rPr lang="ru-RU" sz="1200" b="1" dirty="0">
                          <a:effectLst/>
                          <a:latin typeface="Times New Roman"/>
                          <a:ea typeface="Times New Roman"/>
                          <a:cs typeface="Times New Roman"/>
                        </a:rPr>
                        <a:t>663</a:t>
                      </a:r>
                      <a:r>
                        <a:rPr lang="ru-RU" sz="1200" b="1" spc="-15" dirty="0">
                          <a:effectLst/>
                          <a:latin typeface="Times New Roman"/>
                          <a:ea typeface="Times New Roman"/>
                          <a:cs typeface="Times New Roman"/>
                        </a:rPr>
                        <a:t> </a:t>
                      </a:r>
                      <a:r>
                        <a:rPr lang="ru-RU" sz="1200" b="1" dirty="0">
                          <a:effectLst/>
                          <a:latin typeface="Times New Roman"/>
                          <a:ea typeface="Times New Roman"/>
                          <a:cs typeface="Times New Roman"/>
                        </a:rPr>
                        <a:t>476</a:t>
                      </a:r>
                      <a:r>
                        <a:rPr lang="ru-RU" sz="1200" b="1" spc="-15" dirty="0">
                          <a:effectLst/>
                          <a:latin typeface="Times New Roman"/>
                          <a:ea typeface="Times New Roman"/>
                          <a:cs typeface="Times New Roman"/>
                        </a:rPr>
                        <a:t> </a:t>
                      </a:r>
                      <a:r>
                        <a:rPr lang="ru-RU" sz="1200" b="1" dirty="0">
                          <a:effectLst/>
                          <a:latin typeface="Times New Roman"/>
                          <a:ea typeface="Times New Roman"/>
                          <a:cs typeface="Times New Roman"/>
                        </a:rPr>
                        <a:t>717</a:t>
                      </a:r>
                      <a:endParaRPr lang="ru-RU" sz="12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60325" marR="43815" algn="ctr">
                        <a:spcBef>
                          <a:spcPts val="330"/>
                        </a:spcBef>
                        <a:spcAft>
                          <a:spcPts val="0"/>
                        </a:spcAft>
                      </a:pPr>
                      <a:r>
                        <a:rPr lang="ru-RU" sz="1200" b="1" dirty="0">
                          <a:effectLst/>
                          <a:latin typeface="Times New Roman"/>
                          <a:ea typeface="Times New Roman"/>
                          <a:cs typeface="Times New Roman"/>
                        </a:rPr>
                        <a:t>825</a:t>
                      </a:r>
                      <a:r>
                        <a:rPr lang="ru-RU" sz="1200" b="1" spc="-15" dirty="0">
                          <a:effectLst/>
                          <a:latin typeface="Times New Roman"/>
                          <a:ea typeface="Times New Roman"/>
                          <a:cs typeface="Times New Roman"/>
                        </a:rPr>
                        <a:t> </a:t>
                      </a:r>
                      <a:r>
                        <a:rPr lang="ru-RU" sz="1200" b="1" dirty="0">
                          <a:effectLst/>
                          <a:latin typeface="Times New Roman"/>
                          <a:ea typeface="Times New Roman"/>
                          <a:cs typeface="Times New Roman"/>
                        </a:rPr>
                        <a:t>235</a:t>
                      </a:r>
                      <a:r>
                        <a:rPr lang="ru-RU" sz="1200" b="1" spc="-15" dirty="0">
                          <a:effectLst/>
                          <a:latin typeface="Times New Roman"/>
                          <a:ea typeface="Times New Roman"/>
                          <a:cs typeface="Times New Roman"/>
                        </a:rPr>
                        <a:t> </a:t>
                      </a:r>
                      <a:r>
                        <a:rPr lang="ru-RU" sz="1200" b="1" dirty="0">
                          <a:effectLst/>
                          <a:latin typeface="Times New Roman"/>
                          <a:ea typeface="Times New Roman"/>
                          <a:cs typeface="Times New Roman"/>
                        </a:rPr>
                        <a:t>435</a:t>
                      </a:r>
                      <a:endParaRPr lang="ru-RU" sz="12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R="61595" algn="r">
                        <a:spcBef>
                          <a:spcPts val="330"/>
                        </a:spcBef>
                        <a:spcAft>
                          <a:spcPts val="0"/>
                        </a:spcAft>
                      </a:pPr>
                      <a:r>
                        <a:rPr lang="ru-RU" sz="1200" b="1" dirty="0">
                          <a:effectLst/>
                          <a:latin typeface="Times New Roman"/>
                          <a:ea typeface="Times New Roman"/>
                          <a:cs typeface="Times New Roman"/>
                        </a:rPr>
                        <a:t>3</a:t>
                      </a:r>
                      <a:r>
                        <a:rPr lang="ru-RU" sz="1200" b="1" spc="-15" dirty="0">
                          <a:effectLst/>
                          <a:latin typeface="Times New Roman"/>
                          <a:ea typeface="Times New Roman"/>
                          <a:cs typeface="Times New Roman"/>
                        </a:rPr>
                        <a:t> </a:t>
                      </a:r>
                      <a:r>
                        <a:rPr lang="ru-RU" sz="1200" b="1" dirty="0">
                          <a:effectLst/>
                          <a:latin typeface="Times New Roman"/>
                          <a:ea typeface="Times New Roman"/>
                          <a:cs typeface="Times New Roman"/>
                        </a:rPr>
                        <a:t>895</a:t>
                      </a:r>
                      <a:r>
                        <a:rPr lang="ru-RU" sz="1200" b="1" spc="-10" dirty="0">
                          <a:effectLst/>
                          <a:latin typeface="Times New Roman"/>
                          <a:ea typeface="Times New Roman"/>
                          <a:cs typeface="Times New Roman"/>
                        </a:rPr>
                        <a:t> </a:t>
                      </a:r>
                      <a:r>
                        <a:rPr lang="ru-RU" sz="1200" b="1" dirty="0">
                          <a:effectLst/>
                          <a:latin typeface="Times New Roman"/>
                          <a:ea typeface="Times New Roman"/>
                          <a:cs typeface="Times New Roman"/>
                        </a:rPr>
                        <a:t>577</a:t>
                      </a:r>
                      <a:r>
                        <a:rPr lang="ru-RU" sz="1200" b="1" spc="-10" dirty="0">
                          <a:effectLst/>
                          <a:latin typeface="Times New Roman"/>
                          <a:ea typeface="Times New Roman"/>
                          <a:cs typeface="Times New Roman"/>
                        </a:rPr>
                        <a:t> </a:t>
                      </a:r>
                      <a:r>
                        <a:rPr lang="ru-RU" sz="1200" b="1" dirty="0">
                          <a:effectLst/>
                          <a:latin typeface="Times New Roman"/>
                          <a:ea typeface="Times New Roman"/>
                          <a:cs typeface="Times New Roman"/>
                        </a:rPr>
                        <a:t>945</a:t>
                      </a:r>
                      <a:endParaRPr lang="ru-RU" sz="1200" dirty="0">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r>
            </a:tbl>
          </a:graphicData>
        </a:graphic>
      </p:graphicFrame>
    </p:spTree>
    <p:extLst>
      <p:ext uri="{BB962C8B-B14F-4D97-AF65-F5344CB8AC3E}">
        <p14:creationId xmlns:p14="http://schemas.microsoft.com/office/powerpoint/2010/main" val="25953918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2890808" y="61402"/>
            <a:ext cx="9301025" cy="535999"/>
          </a:xfrm>
          <a:custGeom>
            <a:avLst/>
            <a:gdLst/>
            <a:ahLst/>
            <a:cxnLst/>
            <a:rect l="l" t="t" r="r" b="b"/>
            <a:pathLst>
              <a:path w="7557083" h="535999" extrusionOk="0">
                <a:moveTo>
                  <a:pt x="209725" y="0"/>
                </a:moveTo>
                <a:lnTo>
                  <a:pt x="7557083" y="0"/>
                </a:lnTo>
                <a:lnTo>
                  <a:pt x="7557083" y="535999"/>
                </a:lnTo>
                <a:lnTo>
                  <a:pt x="0" y="535999"/>
                </a:lnTo>
                <a:lnTo>
                  <a:pt x="209725" y="0"/>
                </a:lnTo>
                <a:close/>
              </a:path>
            </a:pathLst>
          </a:custGeom>
          <a:solidFill>
            <a:srgbClr val="0963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pitchFamily="18" charset="0"/>
              <a:ea typeface="Calibri"/>
              <a:cs typeface="Times New Roman" pitchFamily="18" charset="0"/>
              <a:sym typeface="Calibri"/>
            </a:endParaRPr>
          </a:p>
        </p:txBody>
      </p:sp>
      <p:sp>
        <p:nvSpPr>
          <p:cNvPr id="100" name="Google Shape;100;p2"/>
          <p:cNvSpPr/>
          <p:nvPr/>
        </p:nvSpPr>
        <p:spPr>
          <a:xfrm>
            <a:off x="-974" y="914028"/>
            <a:ext cx="114297" cy="284424"/>
          </a:xfrm>
          <a:prstGeom prst="rect">
            <a:avLst/>
          </a:prstGeom>
          <a:solidFill>
            <a:srgbClr val="A8C013">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2"/>
          <p:cNvSpPr/>
          <p:nvPr/>
        </p:nvSpPr>
        <p:spPr>
          <a:xfrm>
            <a:off x="-3" y="551018"/>
            <a:ext cx="12192004" cy="45719"/>
          </a:xfrm>
          <a:prstGeom prst="rect">
            <a:avLst/>
          </a:prstGeom>
          <a:solidFill>
            <a:srgbClr val="0963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2"/>
          <p:cNvSpPr/>
          <p:nvPr/>
        </p:nvSpPr>
        <p:spPr>
          <a:xfrm>
            <a:off x="3380800" y="137817"/>
            <a:ext cx="8321040" cy="530904"/>
          </a:xfrm>
          <a:prstGeom prst="rect">
            <a:avLst/>
          </a:prstGeom>
          <a:noFill/>
          <a:ln>
            <a:noFill/>
          </a:ln>
        </p:spPr>
        <p:txBody>
          <a:bodyPr spcFirstLastPara="1" wrap="square" lIns="99050" tIns="49525" rIns="99050" bIns="49525" anchor="t" anchorCtr="0">
            <a:spAutoFit/>
          </a:bodyPr>
          <a:lstStyle/>
          <a:p>
            <a:r>
              <a:rPr lang="ru-RU" sz="1400" b="1" dirty="0">
                <a:solidFill>
                  <a:schemeClr val="bg1"/>
                </a:solidFill>
                <a:latin typeface="Times New Roman" pitchFamily="18" charset="0"/>
                <a:cs typeface="Times New Roman" pitchFamily="18" charset="0"/>
              </a:rPr>
              <a:t>СВОДНЫЙ ПРОГНОЗ ОТЧЕТА О ПРИБЫЛИ И УБЫТКАХ ПО ЗА ПЕРИОД</a:t>
            </a:r>
            <a:endParaRPr lang="ru-RU" sz="1400" dirty="0">
              <a:solidFill>
                <a:schemeClr val="bg1"/>
              </a:solidFill>
              <a:latin typeface="Times New Roman" pitchFamily="18" charset="0"/>
              <a:cs typeface="Times New Roman" pitchFamily="18" charset="0"/>
            </a:endParaRPr>
          </a:p>
          <a:p>
            <a:r>
              <a:rPr lang="ru-RU" sz="1400" b="1" dirty="0">
                <a:solidFill>
                  <a:schemeClr val="bg1"/>
                </a:solidFill>
                <a:latin typeface="Times New Roman" pitchFamily="18" charset="0"/>
                <a:cs typeface="Times New Roman" pitchFamily="18" charset="0"/>
              </a:rPr>
              <a:t> </a:t>
            </a:r>
            <a:endParaRPr lang="ru-RU" sz="1400" dirty="0">
              <a:solidFill>
                <a:schemeClr val="bg1"/>
              </a:solidFill>
              <a:latin typeface="Times New Roman" pitchFamily="18" charset="0"/>
              <a:cs typeface="Times New Roman" pitchFamily="18" charset="0"/>
            </a:endParaRPr>
          </a:p>
        </p:txBody>
      </p:sp>
      <p:sp>
        <p:nvSpPr>
          <p:cNvPr id="105" name="Google Shape;105;p2"/>
          <p:cNvSpPr/>
          <p:nvPr/>
        </p:nvSpPr>
        <p:spPr>
          <a:xfrm>
            <a:off x="12078480" y="6576222"/>
            <a:ext cx="113354" cy="107948"/>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06" name="Google Shape;106;p2"/>
          <p:cNvCxnSpPr/>
          <p:nvPr/>
        </p:nvCxnSpPr>
        <p:spPr>
          <a:xfrm>
            <a:off x="628357" y="6592889"/>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7" name="Google Shape;107;p2"/>
          <p:cNvCxnSpPr/>
          <p:nvPr/>
        </p:nvCxnSpPr>
        <p:spPr>
          <a:xfrm>
            <a:off x="628357" y="6619083"/>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8" name="Google Shape;108;p2"/>
          <p:cNvCxnSpPr/>
          <p:nvPr/>
        </p:nvCxnSpPr>
        <p:spPr>
          <a:xfrm>
            <a:off x="628357" y="6645277"/>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9" name="Google Shape;109;p2"/>
          <p:cNvCxnSpPr/>
          <p:nvPr/>
        </p:nvCxnSpPr>
        <p:spPr>
          <a:xfrm>
            <a:off x="628357" y="6669088"/>
            <a:ext cx="11409486" cy="0"/>
          </a:xfrm>
          <a:prstGeom prst="straightConnector1">
            <a:avLst/>
          </a:prstGeom>
          <a:noFill/>
          <a:ln w="12700" cap="flat" cmpd="sng">
            <a:solidFill>
              <a:srgbClr val="A8C013"/>
            </a:solidFill>
            <a:prstDash val="solid"/>
            <a:miter lim="800000"/>
            <a:headEnd type="none" w="sm" len="sm"/>
            <a:tailEnd type="none" w="sm" len="sm"/>
          </a:ln>
        </p:spPr>
      </p:cxnSp>
      <p:sp>
        <p:nvSpPr>
          <p:cNvPr id="112" name="Google Shape;112;p2"/>
          <p:cNvSpPr/>
          <p:nvPr/>
        </p:nvSpPr>
        <p:spPr>
          <a:xfrm>
            <a:off x="12078480" y="5920743"/>
            <a:ext cx="113354" cy="413382"/>
          </a:xfrm>
          <a:prstGeom prst="rect">
            <a:avLst/>
          </a:prstGeom>
          <a:solidFill>
            <a:srgbClr val="A8C01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13" name="Google Shape;113;p2"/>
          <p:cNvCxnSpPr/>
          <p:nvPr/>
        </p:nvCxnSpPr>
        <p:spPr>
          <a:xfrm>
            <a:off x="597044" y="6432830"/>
            <a:ext cx="0" cy="423996"/>
          </a:xfrm>
          <a:prstGeom prst="straightConnector1">
            <a:avLst/>
          </a:prstGeom>
          <a:noFill/>
          <a:ln w="9525" cap="flat" cmpd="sng">
            <a:solidFill>
              <a:srgbClr val="FFC000"/>
            </a:solidFill>
            <a:prstDash val="solid"/>
            <a:miter lim="800000"/>
            <a:headEnd type="none" w="sm" len="sm"/>
            <a:tailEnd type="none" w="sm" len="sm"/>
          </a:ln>
        </p:spPr>
      </p:cxnSp>
      <p:pic>
        <p:nvPicPr>
          <p:cNvPr id="114" name="Google Shape;114;p2"/>
          <p:cNvPicPr preferRelativeResize="0"/>
          <p:nvPr/>
        </p:nvPicPr>
        <p:blipFill rotWithShape="1">
          <a:blip r:embed="rId3" cstate="print">
            <a:alphaModFix/>
          </a:blip>
          <a:srcRect/>
          <a:stretch/>
        </p:blipFill>
        <p:spPr>
          <a:xfrm>
            <a:off x="169408" y="95813"/>
            <a:ext cx="2590770" cy="424396"/>
          </a:xfrm>
          <a:prstGeom prst="rect">
            <a:avLst/>
          </a:prstGeom>
          <a:noFill/>
          <a:ln>
            <a:noFill/>
          </a:ln>
        </p:spPr>
      </p:pic>
      <p:sp>
        <p:nvSpPr>
          <p:cNvPr id="20" name="Прямоугольник 19"/>
          <p:cNvSpPr/>
          <p:nvPr/>
        </p:nvSpPr>
        <p:spPr>
          <a:xfrm>
            <a:off x="3607723" y="3144274"/>
            <a:ext cx="6500553" cy="338554"/>
          </a:xfrm>
          <a:prstGeom prst="rect">
            <a:avLst/>
          </a:prstGeom>
        </p:spPr>
        <p:txBody>
          <a:bodyPr wrap="square">
            <a:spAutoFit/>
          </a:bodyPr>
          <a:lstStyle/>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26211672"/>
              </p:ext>
            </p:extLst>
          </p:nvPr>
        </p:nvGraphicFramePr>
        <p:xfrm>
          <a:off x="251724" y="749619"/>
          <a:ext cx="11688550" cy="5826603"/>
        </p:xfrm>
        <a:graphic>
          <a:graphicData uri="http://schemas.openxmlformats.org/drawingml/2006/table">
            <a:tbl>
              <a:tblPr firstRow="1" firstCol="1" lastRow="1" lastCol="1" bandRow="1" bandCol="1"/>
              <a:tblGrid>
                <a:gridCol w="2670228"/>
                <a:gridCol w="806107"/>
                <a:gridCol w="806107"/>
                <a:gridCol w="806107"/>
                <a:gridCol w="806107"/>
                <a:gridCol w="806107"/>
                <a:gridCol w="806107"/>
                <a:gridCol w="806107"/>
                <a:gridCol w="806107"/>
                <a:gridCol w="806107"/>
                <a:gridCol w="806107"/>
                <a:gridCol w="957252"/>
              </a:tblGrid>
              <a:tr h="216887">
                <a:tc rowSpan="2">
                  <a:txBody>
                    <a:bodyPr/>
                    <a:lstStyle/>
                    <a:p>
                      <a:pPr marL="685800">
                        <a:lnSpc>
                          <a:spcPct val="115000"/>
                        </a:lnSpc>
                        <a:spcBef>
                          <a:spcPts val="470"/>
                        </a:spcBef>
                        <a:spcAft>
                          <a:spcPts val="0"/>
                        </a:spcAft>
                      </a:pPr>
                      <a:r>
                        <a:rPr lang="ru-RU" sz="900" b="1" kern="1200" dirty="0">
                          <a:solidFill>
                            <a:srgbClr val="000000"/>
                          </a:solidFill>
                          <a:effectLst/>
                          <a:latin typeface="Times New Roman" pitchFamily="18" charset="0"/>
                          <a:ea typeface="Times New Roman"/>
                          <a:cs typeface="Times New Roman" pitchFamily="18" charset="0"/>
                        </a:rPr>
                        <a:t>Наименование</a:t>
                      </a:r>
                      <a:r>
                        <a:rPr lang="ru-RU" sz="900" b="1" kern="1200" spc="80" dirty="0">
                          <a:solidFill>
                            <a:srgbClr val="000000"/>
                          </a:solidFill>
                          <a:effectLst/>
                          <a:latin typeface="Times New Roman" pitchFamily="18" charset="0"/>
                          <a:ea typeface="Times New Roman"/>
                          <a:cs typeface="Times New Roman" pitchFamily="18" charset="0"/>
                        </a:rPr>
                        <a:t> </a:t>
                      </a:r>
                      <a:r>
                        <a:rPr lang="ru-RU" sz="900" b="1" kern="1200" dirty="0">
                          <a:solidFill>
                            <a:srgbClr val="000000"/>
                          </a:solidFill>
                          <a:effectLst/>
                          <a:latin typeface="Times New Roman" pitchFamily="18" charset="0"/>
                          <a:ea typeface="Times New Roman"/>
                          <a:cs typeface="Times New Roman" pitchFamily="18" charset="0"/>
                        </a:rPr>
                        <a:t>статьи</a:t>
                      </a:r>
                      <a:endParaRPr lang="ru-RU" sz="900" dirty="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0">
                  <a:txBody>
                    <a:bodyPr/>
                    <a:lstStyle/>
                    <a:p>
                      <a:pPr>
                        <a:lnSpc>
                          <a:spcPct val="115000"/>
                        </a:lnSpc>
                      </a:pPr>
                      <a:endParaRPr lang="ru-RU" sz="900">
                        <a:effectLst/>
                        <a:latin typeface="Times New Roman" pitchFamily="18" charset="0"/>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marL="100330">
                        <a:lnSpc>
                          <a:spcPct val="115000"/>
                        </a:lnSpc>
                        <a:spcBef>
                          <a:spcPts val="470"/>
                        </a:spcBef>
                        <a:spcAft>
                          <a:spcPts val="0"/>
                        </a:spcAft>
                      </a:pPr>
                      <a:r>
                        <a:rPr lang="ru-RU" sz="900" b="1" kern="1200">
                          <a:solidFill>
                            <a:srgbClr val="000000"/>
                          </a:solidFill>
                          <a:effectLst/>
                          <a:latin typeface="Times New Roman" pitchFamily="18" charset="0"/>
                          <a:ea typeface="Times New Roman"/>
                          <a:cs typeface="Times New Roman" pitchFamily="18" charset="0"/>
                        </a:rPr>
                        <a:t>Итого</a:t>
                      </a:r>
                      <a:r>
                        <a:rPr lang="ru-RU" sz="900" b="1" kern="1200" spc="-4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за</a:t>
                      </a:r>
                      <a:r>
                        <a:rPr lang="ru-RU" sz="900" b="1" kern="1200" spc="-30">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10</a:t>
                      </a:r>
                      <a:r>
                        <a:rPr lang="ru-RU" sz="900" b="1" kern="1200" spc="-30">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лет</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578">
                <a:tc vMerge="1">
                  <a:txBody>
                    <a:bodyPr/>
                    <a:lstStyle/>
                    <a:p>
                      <a:endParaRPr lang="ru-RU"/>
                    </a:p>
                  </a:txBody>
                  <a:tcPr/>
                </a:tc>
                <a:tc>
                  <a:txBody>
                    <a:bodyPr/>
                    <a:lstStyle/>
                    <a:p>
                      <a:pPr marL="100330" marR="91440" algn="ctr">
                        <a:lnSpc>
                          <a:spcPct val="115000"/>
                        </a:lnSpc>
                        <a:spcBef>
                          <a:spcPts val="50"/>
                        </a:spcBef>
                        <a:spcAft>
                          <a:spcPts val="0"/>
                        </a:spcAft>
                      </a:pPr>
                      <a:r>
                        <a:rPr lang="ru-RU" sz="900" b="1" kern="1200">
                          <a:solidFill>
                            <a:srgbClr val="000000"/>
                          </a:solidFill>
                          <a:effectLst/>
                          <a:latin typeface="Times New Roman" pitchFamily="18" charset="0"/>
                          <a:ea typeface="Times New Roman"/>
                          <a:cs typeface="Times New Roman" pitchFamily="18" charset="0"/>
                        </a:rPr>
                        <a:t>1</a:t>
                      </a:r>
                      <a:r>
                        <a:rPr lang="ru-RU" sz="900" b="1" kern="1200" spc="-30">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год</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91440" algn="ctr">
                        <a:lnSpc>
                          <a:spcPct val="115000"/>
                        </a:lnSpc>
                        <a:spcBef>
                          <a:spcPts val="50"/>
                        </a:spcBef>
                        <a:spcAft>
                          <a:spcPts val="0"/>
                        </a:spcAft>
                      </a:pPr>
                      <a:r>
                        <a:rPr lang="ru-RU" sz="900" b="1" kern="1200">
                          <a:solidFill>
                            <a:srgbClr val="000000"/>
                          </a:solidFill>
                          <a:effectLst/>
                          <a:latin typeface="Times New Roman" pitchFamily="18" charset="0"/>
                          <a:ea typeface="Times New Roman"/>
                          <a:cs typeface="Times New Roman" pitchFamily="18" charset="0"/>
                        </a:rPr>
                        <a:t>2</a:t>
                      </a:r>
                      <a:r>
                        <a:rPr lang="ru-RU" sz="900" b="1" kern="1200" spc="-30">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год</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54610" algn="ctr">
                        <a:lnSpc>
                          <a:spcPct val="115000"/>
                        </a:lnSpc>
                        <a:spcBef>
                          <a:spcPts val="50"/>
                        </a:spcBef>
                        <a:spcAft>
                          <a:spcPts val="0"/>
                        </a:spcAft>
                      </a:pPr>
                      <a:r>
                        <a:rPr lang="ru-RU" sz="900" b="1" kern="1200">
                          <a:solidFill>
                            <a:srgbClr val="000000"/>
                          </a:solidFill>
                          <a:effectLst/>
                          <a:latin typeface="Times New Roman" pitchFamily="18" charset="0"/>
                          <a:ea typeface="Times New Roman"/>
                          <a:cs typeface="Times New Roman" pitchFamily="18" charset="0"/>
                        </a:rPr>
                        <a:t>3</a:t>
                      </a:r>
                      <a:r>
                        <a:rPr lang="ru-RU" sz="900" b="1" kern="1200" spc="-30">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год</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54610" algn="ctr">
                        <a:lnSpc>
                          <a:spcPct val="115000"/>
                        </a:lnSpc>
                        <a:spcBef>
                          <a:spcPts val="50"/>
                        </a:spcBef>
                        <a:spcAft>
                          <a:spcPts val="0"/>
                        </a:spcAft>
                      </a:pPr>
                      <a:r>
                        <a:rPr lang="ru-RU" sz="900" b="1" kern="1200">
                          <a:solidFill>
                            <a:srgbClr val="000000"/>
                          </a:solidFill>
                          <a:effectLst/>
                          <a:latin typeface="Times New Roman" pitchFamily="18" charset="0"/>
                          <a:ea typeface="Times New Roman"/>
                          <a:cs typeface="Times New Roman" pitchFamily="18" charset="0"/>
                        </a:rPr>
                        <a:t>4</a:t>
                      </a:r>
                      <a:r>
                        <a:rPr lang="ru-RU" sz="900" b="1" kern="1200" spc="-30">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год</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54610" algn="ctr">
                        <a:lnSpc>
                          <a:spcPct val="115000"/>
                        </a:lnSpc>
                        <a:spcBef>
                          <a:spcPts val="50"/>
                        </a:spcBef>
                        <a:spcAft>
                          <a:spcPts val="0"/>
                        </a:spcAft>
                      </a:pPr>
                      <a:r>
                        <a:rPr lang="ru-RU" sz="900" b="1" kern="1200">
                          <a:solidFill>
                            <a:srgbClr val="000000"/>
                          </a:solidFill>
                          <a:effectLst/>
                          <a:latin typeface="Times New Roman" pitchFamily="18" charset="0"/>
                          <a:ea typeface="Times New Roman"/>
                          <a:cs typeface="Times New Roman" pitchFamily="18" charset="0"/>
                        </a:rPr>
                        <a:t>5</a:t>
                      </a:r>
                      <a:r>
                        <a:rPr lang="ru-RU" sz="900" b="1" kern="1200" spc="-30">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год</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ct val="115000"/>
                        </a:lnSpc>
                        <a:spcBef>
                          <a:spcPts val="50"/>
                        </a:spcBef>
                        <a:spcAft>
                          <a:spcPts val="0"/>
                        </a:spcAft>
                      </a:pPr>
                      <a:r>
                        <a:rPr lang="ru-RU" sz="900" b="1" kern="1200">
                          <a:solidFill>
                            <a:srgbClr val="000000"/>
                          </a:solidFill>
                          <a:effectLst/>
                          <a:latin typeface="Times New Roman" pitchFamily="18" charset="0"/>
                          <a:ea typeface="Times New Roman"/>
                          <a:cs typeface="Times New Roman" pitchFamily="18" charset="0"/>
                        </a:rPr>
                        <a:t>6</a:t>
                      </a:r>
                      <a:r>
                        <a:rPr lang="ru-RU" sz="900" b="1" kern="1200" spc="-30">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год</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ct val="115000"/>
                        </a:lnSpc>
                        <a:spcBef>
                          <a:spcPts val="50"/>
                        </a:spcBef>
                        <a:spcAft>
                          <a:spcPts val="0"/>
                        </a:spcAft>
                      </a:pPr>
                      <a:r>
                        <a:rPr lang="ru-RU" sz="900" b="1" kern="1200">
                          <a:solidFill>
                            <a:srgbClr val="000000"/>
                          </a:solidFill>
                          <a:effectLst/>
                          <a:latin typeface="Times New Roman" pitchFamily="18" charset="0"/>
                          <a:ea typeface="Times New Roman"/>
                          <a:cs typeface="Times New Roman" pitchFamily="18" charset="0"/>
                        </a:rPr>
                        <a:t>7</a:t>
                      </a:r>
                      <a:r>
                        <a:rPr lang="ru-RU" sz="900" b="1" kern="1200" spc="-30">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год</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82550" algn="ctr">
                        <a:lnSpc>
                          <a:spcPct val="115000"/>
                        </a:lnSpc>
                        <a:spcBef>
                          <a:spcPts val="50"/>
                        </a:spcBef>
                        <a:spcAft>
                          <a:spcPts val="0"/>
                        </a:spcAft>
                      </a:pPr>
                      <a:r>
                        <a:rPr lang="ru-RU" sz="900" b="1" kern="1200">
                          <a:solidFill>
                            <a:srgbClr val="000000"/>
                          </a:solidFill>
                          <a:effectLst/>
                          <a:latin typeface="Times New Roman" pitchFamily="18" charset="0"/>
                          <a:ea typeface="Times New Roman"/>
                          <a:cs typeface="Times New Roman" pitchFamily="18" charset="0"/>
                        </a:rPr>
                        <a:t>8</a:t>
                      </a:r>
                      <a:r>
                        <a:rPr lang="ru-RU" sz="900" b="1" kern="1200" spc="-30">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год</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ct val="115000"/>
                        </a:lnSpc>
                        <a:spcBef>
                          <a:spcPts val="50"/>
                        </a:spcBef>
                        <a:spcAft>
                          <a:spcPts val="0"/>
                        </a:spcAft>
                      </a:pPr>
                      <a:r>
                        <a:rPr lang="ru-RU" sz="900" b="1" kern="1200">
                          <a:solidFill>
                            <a:srgbClr val="000000"/>
                          </a:solidFill>
                          <a:effectLst/>
                          <a:latin typeface="Times New Roman" pitchFamily="18" charset="0"/>
                          <a:ea typeface="Times New Roman"/>
                          <a:cs typeface="Times New Roman" pitchFamily="18" charset="0"/>
                        </a:rPr>
                        <a:t>9</a:t>
                      </a:r>
                      <a:r>
                        <a:rPr lang="ru-RU" sz="900" b="1" kern="1200" spc="-30">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год</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855" marR="91440" algn="ctr">
                        <a:lnSpc>
                          <a:spcPct val="115000"/>
                        </a:lnSpc>
                        <a:spcBef>
                          <a:spcPts val="50"/>
                        </a:spcBef>
                        <a:spcAft>
                          <a:spcPts val="0"/>
                        </a:spcAft>
                      </a:pPr>
                      <a:r>
                        <a:rPr lang="ru-RU" sz="900" b="1" kern="1200">
                          <a:solidFill>
                            <a:srgbClr val="000000"/>
                          </a:solidFill>
                          <a:effectLst/>
                          <a:latin typeface="Times New Roman" pitchFamily="18" charset="0"/>
                          <a:ea typeface="Times New Roman"/>
                          <a:cs typeface="Times New Roman" pitchFamily="18" charset="0"/>
                        </a:rPr>
                        <a:t>10</a:t>
                      </a:r>
                      <a:r>
                        <a:rPr lang="ru-RU" sz="900" b="1" kern="1200" spc="-30">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год</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163705">
                <a:tc>
                  <a:txBody>
                    <a:bodyPr/>
                    <a:lstStyle/>
                    <a:p>
                      <a:pPr marL="18415">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Выручка</a:t>
                      </a:r>
                      <a:r>
                        <a:rPr lang="ru-RU" sz="900" kern="1200" spc="5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от</a:t>
                      </a:r>
                      <a:r>
                        <a:rPr lang="ru-RU" sz="900" kern="1200" spc="5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реализации</a:t>
                      </a:r>
                      <a:r>
                        <a:rPr lang="ru-RU" sz="900" kern="1200" spc="5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пастеризов.</a:t>
                      </a:r>
                      <a:r>
                        <a:rPr lang="ru-RU" sz="900" kern="1200" spc="6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молоко</a:t>
                      </a:r>
                      <a:r>
                        <a:rPr lang="ru-RU" sz="900" kern="1200" spc="5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(3,2%)</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60</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480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60</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480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60</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480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60</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480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60</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480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8745" algn="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60</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480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60</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480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8255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60</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480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60</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480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855"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60</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480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7160" marR="118745"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604</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800</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705">
                <a:tc>
                  <a:txBody>
                    <a:bodyPr/>
                    <a:lstStyle/>
                    <a:p>
                      <a:pPr marL="18415">
                        <a:lnSpc>
                          <a:spcPts val="1005"/>
                        </a:lnSpc>
                        <a:spcBef>
                          <a:spcPts val="195"/>
                        </a:spcBef>
                        <a:spcAft>
                          <a:spcPts val="0"/>
                        </a:spcAft>
                      </a:pPr>
                      <a:r>
                        <a:rPr lang="ru-RU" sz="900" kern="1200" spc="-5">
                          <a:solidFill>
                            <a:srgbClr val="000000"/>
                          </a:solidFill>
                          <a:effectLst/>
                          <a:latin typeface="Times New Roman" pitchFamily="18" charset="0"/>
                          <a:ea typeface="Times New Roman"/>
                          <a:cs typeface="Times New Roman" pitchFamily="18" charset="0"/>
                        </a:rPr>
                        <a:t>Выручка</a:t>
                      </a:r>
                      <a:r>
                        <a:rPr lang="ru-RU" sz="900" kern="1200" spc="-35">
                          <a:solidFill>
                            <a:srgbClr val="000000"/>
                          </a:solidFill>
                          <a:effectLst/>
                          <a:latin typeface="Times New Roman" pitchFamily="18" charset="0"/>
                          <a:ea typeface="Times New Roman"/>
                          <a:cs typeface="Times New Roman" pitchFamily="18" charset="0"/>
                        </a:rPr>
                        <a:t> </a:t>
                      </a:r>
                      <a:r>
                        <a:rPr lang="ru-RU" sz="900" kern="1200" spc="-5">
                          <a:solidFill>
                            <a:srgbClr val="000000"/>
                          </a:solidFill>
                          <a:effectLst/>
                          <a:latin typeface="Times New Roman" pitchFamily="18" charset="0"/>
                          <a:ea typeface="Times New Roman"/>
                          <a:cs typeface="Times New Roman" pitchFamily="18" charset="0"/>
                        </a:rPr>
                        <a:t>от</a:t>
                      </a:r>
                      <a:r>
                        <a:rPr lang="ru-RU" sz="900" kern="1200" spc="-40">
                          <a:solidFill>
                            <a:srgbClr val="000000"/>
                          </a:solidFill>
                          <a:effectLst/>
                          <a:latin typeface="Times New Roman" pitchFamily="18" charset="0"/>
                          <a:ea typeface="Times New Roman"/>
                          <a:cs typeface="Times New Roman" pitchFamily="18" charset="0"/>
                        </a:rPr>
                        <a:t> </a:t>
                      </a:r>
                      <a:r>
                        <a:rPr lang="ru-RU" sz="900" kern="1200" spc="-5">
                          <a:solidFill>
                            <a:srgbClr val="000000"/>
                          </a:solidFill>
                          <a:effectLst/>
                          <a:latin typeface="Times New Roman" pitchFamily="18" charset="0"/>
                          <a:ea typeface="Times New Roman"/>
                          <a:cs typeface="Times New Roman" pitchFamily="18" charset="0"/>
                        </a:rPr>
                        <a:t>реализации</a:t>
                      </a:r>
                      <a:r>
                        <a:rPr lang="ru-RU" sz="900" kern="1200" spc="-40">
                          <a:solidFill>
                            <a:srgbClr val="000000"/>
                          </a:solidFill>
                          <a:effectLst/>
                          <a:latin typeface="Times New Roman" pitchFamily="18" charset="0"/>
                          <a:ea typeface="Times New Roman"/>
                          <a:cs typeface="Times New Roman" pitchFamily="18" charset="0"/>
                        </a:rPr>
                        <a:t> </a:t>
                      </a:r>
                      <a:r>
                        <a:rPr lang="ru-RU" sz="900" kern="1200" spc="-5">
                          <a:solidFill>
                            <a:srgbClr val="000000"/>
                          </a:solidFill>
                          <a:effectLst/>
                          <a:latin typeface="Times New Roman" pitchFamily="18" charset="0"/>
                          <a:ea typeface="Times New Roman"/>
                          <a:cs typeface="Times New Roman" pitchFamily="18" charset="0"/>
                        </a:rPr>
                        <a:t>разливного</a:t>
                      </a:r>
                      <a:r>
                        <a:rPr lang="ru-RU" sz="900" kern="1200" spc="-35">
                          <a:solidFill>
                            <a:srgbClr val="000000"/>
                          </a:solidFill>
                          <a:effectLst/>
                          <a:latin typeface="Times New Roman" pitchFamily="18" charset="0"/>
                          <a:ea typeface="Times New Roman"/>
                          <a:cs typeface="Times New Roman" pitchFamily="18" charset="0"/>
                        </a:rPr>
                        <a:t> </a:t>
                      </a:r>
                      <a:r>
                        <a:rPr lang="ru-RU" sz="900" kern="1200" spc="-5">
                          <a:solidFill>
                            <a:srgbClr val="000000"/>
                          </a:solidFill>
                          <a:effectLst/>
                          <a:latin typeface="Times New Roman" pitchFamily="18" charset="0"/>
                          <a:ea typeface="Times New Roman"/>
                          <a:cs typeface="Times New Roman" pitchFamily="18" charset="0"/>
                        </a:rPr>
                        <a:t>молока</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100</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245</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600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128</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696</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256</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128</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696</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256</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128</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696</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256</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197</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546</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256</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0330" algn="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266</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322</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816</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350</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246</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376</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8255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453</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231</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977</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581</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828</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717</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855"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743</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587</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435</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7160" marR="118745"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3</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079</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097</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945</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705">
                <a:tc>
                  <a:txBody>
                    <a:bodyPr/>
                    <a:lstStyle/>
                    <a:p>
                      <a:pPr marL="18415">
                        <a:lnSpc>
                          <a:spcPts val="1005"/>
                        </a:lnSpc>
                        <a:spcBef>
                          <a:spcPts val="195"/>
                        </a:spcBef>
                        <a:spcAft>
                          <a:spcPts val="0"/>
                        </a:spcAft>
                      </a:pPr>
                      <a:r>
                        <a:rPr lang="ru-RU" sz="900" kern="1200" spc="-5">
                          <a:solidFill>
                            <a:srgbClr val="000000"/>
                          </a:solidFill>
                          <a:effectLst/>
                          <a:latin typeface="Times New Roman" pitchFamily="18" charset="0"/>
                          <a:ea typeface="Times New Roman"/>
                          <a:cs typeface="Times New Roman" pitchFamily="18" charset="0"/>
                        </a:rPr>
                        <a:t>Выручка</a:t>
                      </a:r>
                      <a:r>
                        <a:rPr lang="ru-RU" sz="900" kern="1200" spc="-40">
                          <a:solidFill>
                            <a:srgbClr val="000000"/>
                          </a:solidFill>
                          <a:effectLst/>
                          <a:latin typeface="Times New Roman" pitchFamily="18" charset="0"/>
                          <a:ea typeface="Times New Roman"/>
                          <a:cs typeface="Times New Roman" pitchFamily="18" charset="0"/>
                        </a:rPr>
                        <a:t> </a:t>
                      </a:r>
                      <a:r>
                        <a:rPr lang="ru-RU" sz="900" kern="1200" spc="-5">
                          <a:solidFill>
                            <a:srgbClr val="000000"/>
                          </a:solidFill>
                          <a:effectLst/>
                          <a:latin typeface="Times New Roman" pitchFamily="18" charset="0"/>
                          <a:ea typeface="Times New Roman"/>
                          <a:cs typeface="Times New Roman" pitchFamily="18" charset="0"/>
                        </a:rPr>
                        <a:t>от</a:t>
                      </a:r>
                      <a:r>
                        <a:rPr lang="ru-RU" sz="900" kern="1200" spc="-40">
                          <a:solidFill>
                            <a:srgbClr val="000000"/>
                          </a:solidFill>
                          <a:effectLst/>
                          <a:latin typeface="Times New Roman" pitchFamily="18" charset="0"/>
                          <a:ea typeface="Times New Roman"/>
                          <a:cs typeface="Times New Roman" pitchFamily="18" charset="0"/>
                        </a:rPr>
                        <a:t> </a:t>
                      </a:r>
                      <a:r>
                        <a:rPr lang="ru-RU" sz="900" kern="1200" spc="-5">
                          <a:solidFill>
                            <a:srgbClr val="000000"/>
                          </a:solidFill>
                          <a:effectLst/>
                          <a:latin typeface="Times New Roman" pitchFamily="18" charset="0"/>
                          <a:ea typeface="Times New Roman"/>
                          <a:cs typeface="Times New Roman" pitchFamily="18" charset="0"/>
                        </a:rPr>
                        <a:t>реализации</a:t>
                      </a:r>
                      <a:r>
                        <a:rPr lang="ru-RU" sz="900" kern="1200" spc="-40">
                          <a:solidFill>
                            <a:srgbClr val="000000"/>
                          </a:solidFill>
                          <a:effectLst/>
                          <a:latin typeface="Times New Roman" pitchFamily="18" charset="0"/>
                          <a:ea typeface="Times New Roman"/>
                          <a:cs typeface="Times New Roman" pitchFamily="18" charset="0"/>
                        </a:rPr>
                        <a:t> </a:t>
                      </a:r>
                      <a:r>
                        <a:rPr lang="ru-RU" sz="900" kern="1200" spc="-5">
                          <a:solidFill>
                            <a:srgbClr val="000000"/>
                          </a:solidFill>
                          <a:effectLst/>
                          <a:latin typeface="Times New Roman" pitchFamily="18" charset="0"/>
                          <a:ea typeface="Times New Roman"/>
                          <a:cs typeface="Times New Roman" pitchFamily="18" charset="0"/>
                        </a:rPr>
                        <a:t>кефира</a:t>
                      </a:r>
                      <a:r>
                        <a:rPr lang="ru-RU" sz="900" kern="1200" spc="-3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(3,2%)</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21</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168</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21</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168</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21</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168</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21</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168</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21</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168</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8745" algn="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21</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168</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21</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168</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8255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21</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168</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21</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168</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855"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21</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168</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7160" marR="118745"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211</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680</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705">
                <a:tc>
                  <a:txBody>
                    <a:bodyPr/>
                    <a:lstStyle/>
                    <a:p>
                      <a:pPr marL="18415">
                        <a:lnSpc>
                          <a:spcPts val="1005"/>
                        </a:lnSpc>
                        <a:spcBef>
                          <a:spcPts val="195"/>
                        </a:spcBef>
                        <a:spcAft>
                          <a:spcPts val="0"/>
                        </a:spcAft>
                      </a:pPr>
                      <a:r>
                        <a:rPr lang="ru-RU" sz="900" kern="1200" spc="-5">
                          <a:solidFill>
                            <a:srgbClr val="000000"/>
                          </a:solidFill>
                          <a:effectLst/>
                          <a:latin typeface="Times New Roman" pitchFamily="18" charset="0"/>
                          <a:ea typeface="Times New Roman"/>
                          <a:cs typeface="Times New Roman" pitchFamily="18" charset="0"/>
                        </a:rPr>
                        <a:t>Выручка</a:t>
                      </a:r>
                      <a:r>
                        <a:rPr lang="ru-RU" sz="900" kern="1200" spc="-35">
                          <a:solidFill>
                            <a:srgbClr val="000000"/>
                          </a:solidFill>
                          <a:effectLst/>
                          <a:latin typeface="Times New Roman" pitchFamily="18" charset="0"/>
                          <a:ea typeface="Times New Roman"/>
                          <a:cs typeface="Times New Roman" pitchFamily="18" charset="0"/>
                        </a:rPr>
                        <a:t> </a:t>
                      </a:r>
                      <a:r>
                        <a:rPr lang="ru-RU" sz="900" kern="1200" spc="-5">
                          <a:solidFill>
                            <a:srgbClr val="000000"/>
                          </a:solidFill>
                          <a:effectLst/>
                          <a:latin typeface="Times New Roman" pitchFamily="18" charset="0"/>
                          <a:ea typeface="Times New Roman"/>
                          <a:cs typeface="Times New Roman" pitchFamily="18" charset="0"/>
                        </a:rPr>
                        <a:t>от</a:t>
                      </a:r>
                      <a:r>
                        <a:rPr lang="ru-RU" sz="900" kern="1200" spc="-35">
                          <a:solidFill>
                            <a:srgbClr val="000000"/>
                          </a:solidFill>
                          <a:effectLst/>
                          <a:latin typeface="Times New Roman" pitchFamily="18" charset="0"/>
                          <a:ea typeface="Times New Roman"/>
                          <a:cs typeface="Times New Roman" pitchFamily="18" charset="0"/>
                        </a:rPr>
                        <a:t> </a:t>
                      </a:r>
                      <a:r>
                        <a:rPr lang="ru-RU" sz="900" kern="1200" spc="-5">
                          <a:solidFill>
                            <a:srgbClr val="000000"/>
                          </a:solidFill>
                          <a:effectLst/>
                          <a:latin typeface="Times New Roman" pitchFamily="18" charset="0"/>
                          <a:ea typeface="Times New Roman"/>
                          <a:cs typeface="Times New Roman" pitchFamily="18" charset="0"/>
                        </a:rPr>
                        <a:t>реализации</a:t>
                      </a:r>
                      <a:r>
                        <a:rPr lang="ru-RU" sz="900" kern="1200" spc="-4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бычков</a:t>
                      </a:r>
                      <a:r>
                        <a:rPr lang="ru-RU" sz="900" kern="1200" spc="-4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до</a:t>
                      </a:r>
                      <a:r>
                        <a:rPr lang="ru-RU" sz="900" kern="1200" spc="-3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1</a:t>
                      </a:r>
                      <a:r>
                        <a:rPr lang="ru-RU" sz="900" kern="1200" spc="-3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года</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005"/>
                        </a:lnSpc>
                        <a:spcAft>
                          <a:spcPts val="0"/>
                        </a:spcAft>
                      </a:pPr>
                      <a:r>
                        <a:rPr lang="ru-RU" sz="900" kern="1200">
                          <a:solidFill>
                            <a:srgbClr val="000000"/>
                          </a:solidFill>
                          <a:effectLst/>
                          <a:latin typeface="Times New Roman" pitchFamily="18" charset="0"/>
                          <a:ea typeface="Times New Roman"/>
                          <a:cs typeface="Times New Roman" pitchFamily="18" charset="0"/>
                        </a:rPr>
                        <a:t> </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4</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608</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4</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608</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6</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528</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8</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448</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8745" algn="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11</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136</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14</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099</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328</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8255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17</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799</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540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22</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453</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919</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855"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28</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296</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624</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7160" marR="118745"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117</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977</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412</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705">
                <a:tc>
                  <a:txBody>
                    <a:bodyPr/>
                    <a:lstStyle/>
                    <a:p>
                      <a:pPr marL="18415">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Итого</a:t>
                      </a:r>
                      <a:r>
                        <a:rPr lang="ru-RU" sz="900" b="1" kern="1200" spc="30">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валовая</a:t>
                      </a:r>
                      <a:r>
                        <a:rPr lang="ru-RU" sz="900" b="1" kern="1200" spc="40">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выручка</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00330" marR="91440"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181</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893</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600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00330" marR="91440"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214</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952</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256</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64135" marR="54610"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214</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952</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256</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64135" marR="54610"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216</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872</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256</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73025" marR="54610"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287</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642</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256</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R="100330" algn="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359</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106</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816</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73025" marR="54610"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445</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993</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704</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00330" marR="82550"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552</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679</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517</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73025" marR="54610"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685</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930</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636</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09855" marR="91440"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853</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532</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060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37160" marR="118745"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4</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013</a:t>
                      </a:r>
                      <a:r>
                        <a:rPr lang="ru-RU" sz="900" b="1" kern="1200" spc="-20">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555</a:t>
                      </a:r>
                      <a:r>
                        <a:rPr lang="ru-RU" sz="900" b="1" kern="1200" spc="-20">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357</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r>
              <a:tr h="163705">
                <a:tc>
                  <a:txBody>
                    <a:bodyPr/>
                    <a:lstStyle/>
                    <a:p>
                      <a:pPr marL="18415">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Начисленный</a:t>
                      </a:r>
                      <a:r>
                        <a:rPr lang="ru-RU" sz="900" kern="1200" spc="3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НДС</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19</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488</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600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23</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030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599</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23</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030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599</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23</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236</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313</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30</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818</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813</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8745" algn="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38</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475</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730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47</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785</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040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8255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59</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215</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663</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73</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492</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568</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855"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91</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449</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864</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7160" marR="118745"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430</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023</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788</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578">
                <a:tc>
                  <a:txBody>
                    <a:bodyPr/>
                    <a:lstStyle/>
                    <a:p>
                      <a:pPr marL="18415">
                        <a:lnSpc>
                          <a:spcPct val="115000"/>
                        </a:lnSpc>
                        <a:spcBef>
                          <a:spcPts val="50"/>
                        </a:spcBef>
                        <a:spcAft>
                          <a:spcPts val="0"/>
                        </a:spcAft>
                      </a:pPr>
                      <a:r>
                        <a:rPr lang="ru-RU" sz="900" b="1" kern="1200">
                          <a:solidFill>
                            <a:srgbClr val="000000"/>
                          </a:solidFill>
                          <a:effectLst/>
                          <a:latin typeface="Times New Roman" pitchFamily="18" charset="0"/>
                          <a:ea typeface="Times New Roman"/>
                          <a:cs typeface="Times New Roman" pitchFamily="18" charset="0"/>
                        </a:rPr>
                        <a:t>Итого</a:t>
                      </a:r>
                      <a:r>
                        <a:rPr lang="ru-RU" sz="900" b="1" kern="1200" spc="3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поступление</a:t>
                      </a:r>
                      <a:r>
                        <a:rPr lang="ru-RU" sz="900" b="1" kern="1200" spc="60">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денежных</a:t>
                      </a:r>
                      <a:r>
                        <a:rPr lang="ru-RU" sz="900" b="1" kern="1200" spc="4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средств</a:t>
                      </a:r>
                      <a:r>
                        <a:rPr lang="ru-RU" sz="900" b="1" kern="1200" spc="4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с</a:t>
                      </a:r>
                      <a:r>
                        <a:rPr lang="ru-RU" sz="900" b="1" kern="1200" spc="60">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НДС</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00330" marR="91440" algn="ctr">
                        <a:lnSpc>
                          <a:spcPct val="115000"/>
                        </a:lnSpc>
                        <a:spcBef>
                          <a:spcPts val="50"/>
                        </a:spcBef>
                        <a:spcAft>
                          <a:spcPts val="0"/>
                        </a:spcAft>
                      </a:pPr>
                      <a:r>
                        <a:rPr lang="ru-RU" sz="900" b="1" kern="1200">
                          <a:solidFill>
                            <a:srgbClr val="000000"/>
                          </a:solidFill>
                          <a:effectLst/>
                          <a:latin typeface="Times New Roman" pitchFamily="18" charset="0"/>
                          <a:ea typeface="Times New Roman"/>
                          <a:cs typeface="Times New Roman" pitchFamily="18" charset="0"/>
                        </a:rPr>
                        <a:t>181</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893</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600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00330" marR="91440" algn="ctr">
                        <a:lnSpc>
                          <a:spcPct val="115000"/>
                        </a:lnSpc>
                        <a:spcBef>
                          <a:spcPts val="50"/>
                        </a:spcBef>
                        <a:spcAft>
                          <a:spcPts val="0"/>
                        </a:spcAft>
                      </a:pPr>
                      <a:r>
                        <a:rPr lang="ru-RU" sz="900" b="1" kern="1200">
                          <a:solidFill>
                            <a:srgbClr val="000000"/>
                          </a:solidFill>
                          <a:effectLst/>
                          <a:latin typeface="Times New Roman" pitchFamily="18" charset="0"/>
                          <a:ea typeface="Times New Roman"/>
                          <a:cs typeface="Times New Roman" pitchFamily="18" charset="0"/>
                        </a:rPr>
                        <a:t>214</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952</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256</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64135" marR="54610" algn="ctr">
                        <a:lnSpc>
                          <a:spcPct val="115000"/>
                        </a:lnSpc>
                        <a:spcBef>
                          <a:spcPts val="50"/>
                        </a:spcBef>
                        <a:spcAft>
                          <a:spcPts val="0"/>
                        </a:spcAft>
                      </a:pPr>
                      <a:r>
                        <a:rPr lang="ru-RU" sz="900" b="1" kern="1200">
                          <a:solidFill>
                            <a:srgbClr val="000000"/>
                          </a:solidFill>
                          <a:effectLst/>
                          <a:latin typeface="Times New Roman" pitchFamily="18" charset="0"/>
                          <a:ea typeface="Times New Roman"/>
                          <a:cs typeface="Times New Roman" pitchFamily="18" charset="0"/>
                        </a:rPr>
                        <a:t>214</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952</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256</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64135" marR="54610" algn="ctr">
                        <a:lnSpc>
                          <a:spcPct val="115000"/>
                        </a:lnSpc>
                        <a:spcBef>
                          <a:spcPts val="50"/>
                        </a:spcBef>
                        <a:spcAft>
                          <a:spcPts val="0"/>
                        </a:spcAft>
                      </a:pPr>
                      <a:r>
                        <a:rPr lang="ru-RU" sz="900" b="1" kern="1200">
                          <a:solidFill>
                            <a:srgbClr val="000000"/>
                          </a:solidFill>
                          <a:effectLst/>
                          <a:latin typeface="Times New Roman" pitchFamily="18" charset="0"/>
                          <a:ea typeface="Times New Roman"/>
                          <a:cs typeface="Times New Roman" pitchFamily="18" charset="0"/>
                        </a:rPr>
                        <a:t>216</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872</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256</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73025" marR="54610" algn="ctr">
                        <a:lnSpc>
                          <a:spcPct val="115000"/>
                        </a:lnSpc>
                        <a:spcBef>
                          <a:spcPts val="50"/>
                        </a:spcBef>
                        <a:spcAft>
                          <a:spcPts val="0"/>
                        </a:spcAft>
                      </a:pPr>
                      <a:r>
                        <a:rPr lang="ru-RU" sz="900" b="1" kern="1200">
                          <a:solidFill>
                            <a:srgbClr val="000000"/>
                          </a:solidFill>
                          <a:effectLst/>
                          <a:latin typeface="Times New Roman" pitchFamily="18" charset="0"/>
                          <a:ea typeface="Times New Roman"/>
                          <a:cs typeface="Times New Roman" pitchFamily="18" charset="0"/>
                        </a:rPr>
                        <a:t>287</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642</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256</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R="100330" algn="r">
                        <a:lnSpc>
                          <a:spcPct val="115000"/>
                        </a:lnSpc>
                        <a:spcBef>
                          <a:spcPts val="50"/>
                        </a:spcBef>
                        <a:spcAft>
                          <a:spcPts val="0"/>
                        </a:spcAft>
                      </a:pPr>
                      <a:r>
                        <a:rPr lang="ru-RU" sz="900" b="1" kern="1200">
                          <a:solidFill>
                            <a:srgbClr val="000000"/>
                          </a:solidFill>
                          <a:effectLst/>
                          <a:latin typeface="Times New Roman" pitchFamily="18" charset="0"/>
                          <a:ea typeface="Times New Roman"/>
                          <a:cs typeface="Times New Roman" pitchFamily="18" charset="0"/>
                        </a:rPr>
                        <a:t>359</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106</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816</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73025" marR="54610" algn="ctr">
                        <a:lnSpc>
                          <a:spcPct val="115000"/>
                        </a:lnSpc>
                        <a:spcBef>
                          <a:spcPts val="50"/>
                        </a:spcBef>
                        <a:spcAft>
                          <a:spcPts val="0"/>
                        </a:spcAft>
                      </a:pPr>
                      <a:r>
                        <a:rPr lang="ru-RU" sz="900" b="1" kern="1200">
                          <a:solidFill>
                            <a:srgbClr val="000000"/>
                          </a:solidFill>
                          <a:effectLst/>
                          <a:latin typeface="Times New Roman" pitchFamily="18" charset="0"/>
                          <a:ea typeface="Times New Roman"/>
                          <a:cs typeface="Times New Roman" pitchFamily="18" charset="0"/>
                        </a:rPr>
                        <a:t>445</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993</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704</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00330" marR="82550" algn="ctr">
                        <a:lnSpc>
                          <a:spcPct val="115000"/>
                        </a:lnSpc>
                        <a:spcBef>
                          <a:spcPts val="50"/>
                        </a:spcBef>
                        <a:spcAft>
                          <a:spcPts val="0"/>
                        </a:spcAft>
                      </a:pPr>
                      <a:r>
                        <a:rPr lang="ru-RU" sz="900" b="1" kern="1200">
                          <a:solidFill>
                            <a:srgbClr val="000000"/>
                          </a:solidFill>
                          <a:effectLst/>
                          <a:latin typeface="Times New Roman" pitchFamily="18" charset="0"/>
                          <a:ea typeface="Times New Roman"/>
                          <a:cs typeface="Times New Roman" pitchFamily="18" charset="0"/>
                        </a:rPr>
                        <a:t>552</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679</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517</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73025" marR="54610" algn="ctr">
                        <a:lnSpc>
                          <a:spcPct val="115000"/>
                        </a:lnSpc>
                        <a:spcBef>
                          <a:spcPts val="50"/>
                        </a:spcBef>
                        <a:spcAft>
                          <a:spcPts val="0"/>
                        </a:spcAft>
                      </a:pPr>
                      <a:r>
                        <a:rPr lang="ru-RU" sz="900" b="1" kern="1200">
                          <a:solidFill>
                            <a:srgbClr val="000000"/>
                          </a:solidFill>
                          <a:effectLst/>
                          <a:latin typeface="Times New Roman" pitchFamily="18" charset="0"/>
                          <a:ea typeface="Times New Roman"/>
                          <a:cs typeface="Times New Roman" pitchFamily="18" charset="0"/>
                        </a:rPr>
                        <a:t>685</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930</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636</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09855" marR="91440" algn="ctr">
                        <a:lnSpc>
                          <a:spcPct val="115000"/>
                        </a:lnSpc>
                        <a:spcBef>
                          <a:spcPts val="50"/>
                        </a:spcBef>
                        <a:spcAft>
                          <a:spcPts val="0"/>
                        </a:spcAft>
                      </a:pPr>
                      <a:r>
                        <a:rPr lang="ru-RU" sz="900" b="1" kern="1200">
                          <a:solidFill>
                            <a:srgbClr val="000000"/>
                          </a:solidFill>
                          <a:effectLst/>
                          <a:latin typeface="Times New Roman" pitchFamily="18" charset="0"/>
                          <a:ea typeface="Times New Roman"/>
                          <a:cs typeface="Times New Roman" pitchFamily="18" charset="0"/>
                        </a:rPr>
                        <a:t>853</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532</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060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37160" marR="118745" algn="ctr">
                        <a:lnSpc>
                          <a:spcPct val="115000"/>
                        </a:lnSpc>
                        <a:spcBef>
                          <a:spcPts val="50"/>
                        </a:spcBef>
                        <a:spcAft>
                          <a:spcPts val="0"/>
                        </a:spcAft>
                      </a:pPr>
                      <a:r>
                        <a:rPr lang="ru-RU" sz="900" b="1" kern="1200">
                          <a:solidFill>
                            <a:srgbClr val="000000"/>
                          </a:solidFill>
                          <a:effectLst/>
                          <a:latin typeface="Times New Roman" pitchFamily="18" charset="0"/>
                          <a:ea typeface="Times New Roman"/>
                          <a:cs typeface="Times New Roman" pitchFamily="18" charset="0"/>
                        </a:rPr>
                        <a:t>4</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013</a:t>
                      </a:r>
                      <a:r>
                        <a:rPr lang="ru-RU" sz="900" b="1" kern="1200" spc="-20">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555</a:t>
                      </a:r>
                      <a:r>
                        <a:rPr lang="ru-RU" sz="900" b="1" kern="1200" spc="-20">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357</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r>
              <a:tr h="163705">
                <a:tc>
                  <a:txBody>
                    <a:bodyPr/>
                    <a:lstStyle/>
                    <a:p>
                      <a:pPr marL="18415">
                        <a:lnSpc>
                          <a:spcPts val="1005"/>
                        </a:lnSpc>
                        <a:spcBef>
                          <a:spcPts val="195"/>
                        </a:spcBef>
                        <a:spcAft>
                          <a:spcPts val="0"/>
                        </a:spcAft>
                      </a:pPr>
                      <a:r>
                        <a:rPr lang="ru-RU" sz="900" kern="1200" spc="-10">
                          <a:solidFill>
                            <a:srgbClr val="000000"/>
                          </a:solidFill>
                          <a:effectLst/>
                          <a:latin typeface="Times New Roman" pitchFamily="18" charset="0"/>
                          <a:ea typeface="Times New Roman"/>
                          <a:cs typeface="Times New Roman" pitchFamily="18" charset="0"/>
                        </a:rPr>
                        <a:t>Затраты</a:t>
                      </a:r>
                      <a:r>
                        <a:rPr lang="ru-RU" sz="900" kern="1200" spc="-35">
                          <a:solidFill>
                            <a:srgbClr val="000000"/>
                          </a:solidFill>
                          <a:effectLst/>
                          <a:latin typeface="Times New Roman" pitchFamily="18" charset="0"/>
                          <a:ea typeface="Times New Roman"/>
                          <a:cs typeface="Times New Roman" pitchFamily="18" charset="0"/>
                        </a:rPr>
                        <a:t> </a:t>
                      </a:r>
                      <a:r>
                        <a:rPr lang="ru-RU" sz="900" kern="1200" spc="-5">
                          <a:solidFill>
                            <a:srgbClr val="000000"/>
                          </a:solidFill>
                          <a:effectLst/>
                          <a:latin typeface="Times New Roman" pitchFamily="18" charset="0"/>
                          <a:ea typeface="Times New Roman"/>
                          <a:cs typeface="Times New Roman" pitchFamily="18" charset="0"/>
                        </a:rPr>
                        <a:t>на</a:t>
                      </a:r>
                      <a:r>
                        <a:rPr lang="ru-RU" sz="900" kern="1200" spc="-30">
                          <a:solidFill>
                            <a:srgbClr val="000000"/>
                          </a:solidFill>
                          <a:effectLst/>
                          <a:latin typeface="Times New Roman" pitchFamily="18" charset="0"/>
                          <a:ea typeface="Times New Roman"/>
                          <a:cs typeface="Times New Roman" pitchFamily="18" charset="0"/>
                        </a:rPr>
                        <a:t> </a:t>
                      </a:r>
                      <a:r>
                        <a:rPr lang="ru-RU" sz="900" kern="1200" spc="-5">
                          <a:solidFill>
                            <a:srgbClr val="000000"/>
                          </a:solidFill>
                          <a:effectLst/>
                          <a:latin typeface="Times New Roman" pitchFamily="18" charset="0"/>
                          <a:ea typeface="Times New Roman"/>
                          <a:cs typeface="Times New Roman" pitchFamily="18" charset="0"/>
                        </a:rPr>
                        <a:t>закуп</a:t>
                      </a:r>
                      <a:r>
                        <a:rPr lang="ru-RU" sz="900" kern="1200" spc="-30">
                          <a:solidFill>
                            <a:srgbClr val="000000"/>
                          </a:solidFill>
                          <a:effectLst/>
                          <a:latin typeface="Times New Roman" pitchFamily="18" charset="0"/>
                          <a:ea typeface="Times New Roman"/>
                          <a:cs typeface="Times New Roman" pitchFamily="18" charset="0"/>
                        </a:rPr>
                        <a:t> </a:t>
                      </a:r>
                      <a:r>
                        <a:rPr lang="ru-RU" sz="900" kern="1200" spc="-5">
                          <a:solidFill>
                            <a:srgbClr val="000000"/>
                          </a:solidFill>
                          <a:effectLst/>
                          <a:latin typeface="Times New Roman" pitchFamily="18" charset="0"/>
                          <a:ea typeface="Times New Roman"/>
                          <a:cs typeface="Times New Roman" pitchFamily="18" charset="0"/>
                        </a:rPr>
                        <a:t>упаковки</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25</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020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25</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020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25</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020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25</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020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25</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020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8745" algn="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25</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020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25</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020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8255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25</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020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25</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020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855"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25</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020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7160" marR="118745"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250</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200</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705">
                <a:tc>
                  <a:txBody>
                    <a:bodyPr/>
                    <a:lstStyle/>
                    <a:p>
                      <a:pPr marL="18415">
                        <a:lnSpc>
                          <a:spcPts val="1005"/>
                        </a:lnSpc>
                        <a:spcBef>
                          <a:spcPts val="195"/>
                        </a:spcBef>
                        <a:spcAft>
                          <a:spcPts val="0"/>
                        </a:spcAft>
                      </a:pPr>
                      <a:r>
                        <a:rPr lang="ru-RU" sz="900" kern="1200" spc="-5">
                          <a:solidFill>
                            <a:srgbClr val="000000"/>
                          </a:solidFill>
                          <a:effectLst/>
                          <a:latin typeface="Times New Roman" pitchFamily="18" charset="0"/>
                          <a:ea typeface="Times New Roman"/>
                          <a:cs typeface="Times New Roman" pitchFamily="18" charset="0"/>
                        </a:rPr>
                        <a:t>Затраты</a:t>
                      </a:r>
                      <a:r>
                        <a:rPr lang="ru-RU" sz="900" kern="1200" spc="-40">
                          <a:solidFill>
                            <a:srgbClr val="000000"/>
                          </a:solidFill>
                          <a:effectLst/>
                          <a:latin typeface="Times New Roman" pitchFamily="18" charset="0"/>
                          <a:ea typeface="Times New Roman"/>
                          <a:cs typeface="Times New Roman" pitchFamily="18" charset="0"/>
                        </a:rPr>
                        <a:t> </a:t>
                      </a:r>
                      <a:r>
                        <a:rPr lang="ru-RU" sz="900" kern="1200" spc="-5">
                          <a:solidFill>
                            <a:srgbClr val="000000"/>
                          </a:solidFill>
                          <a:effectLst/>
                          <a:latin typeface="Times New Roman" pitchFamily="18" charset="0"/>
                          <a:ea typeface="Times New Roman"/>
                          <a:cs typeface="Times New Roman" pitchFamily="18" charset="0"/>
                        </a:rPr>
                        <a:t>на</a:t>
                      </a:r>
                      <a:r>
                        <a:rPr lang="ru-RU" sz="900" kern="1200" spc="-35">
                          <a:solidFill>
                            <a:srgbClr val="000000"/>
                          </a:solidFill>
                          <a:effectLst/>
                          <a:latin typeface="Times New Roman" pitchFamily="18" charset="0"/>
                          <a:ea typeface="Times New Roman"/>
                          <a:cs typeface="Times New Roman" pitchFamily="18" charset="0"/>
                        </a:rPr>
                        <a:t> </a:t>
                      </a:r>
                      <a:r>
                        <a:rPr lang="ru-RU" sz="900" kern="1200" spc="-5">
                          <a:solidFill>
                            <a:srgbClr val="000000"/>
                          </a:solidFill>
                          <a:effectLst/>
                          <a:latin typeface="Times New Roman" pitchFamily="18" charset="0"/>
                          <a:ea typeface="Times New Roman"/>
                          <a:cs typeface="Times New Roman" pitchFamily="18" charset="0"/>
                        </a:rPr>
                        <a:t>закуп</a:t>
                      </a:r>
                      <a:r>
                        <a:rPr lang="ru-RU" sz="900" kern="1200" spc="-40">
                          <a:solidFill>
                            <a:srgbClr val="000000"/>
                          </a:solidFill>
                          <a:effectLst/>
                          <a:latin typeface="Times New Roman" pitchFamily="18" charset="0"/>
                          <a:ea typeface="Times New Roman"/>
                          <a:cs typeface="Times New Roman" pitchFamily="18" charset="0"/>
                        </a:rPr>
                        <a:t> </a:t>
                      </a:r>
                      <a:r>
                        <a:rPr lang="ru-RU" sz="900" kern="1200" spc="-5">
                          <a:solidFill>
                            <a:srgbClr val="000000"/>
                          </a:solidFill>
                          <a:effectLst/>
                          <a:latin typeface="Times New Roman" pitchFamily="18" charset="0"/>
                          <a:ea typeface="Times New Roman"/>
                          <a:cs typeface="Times New Roman" pitchFamily="18" charset="0"/>
                        </a:rPr>
                        <a:t>кормовых</a:t>
                      </a:r>
                      <a:r>
                        <a:rPr lang="ru-RU" sz="900" kern="1200" spc="-3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добавок</a:t>
                      </a:r>
                      <a:r>
                        <a:rPr lang="ru-RU" sz="900" kern="1200" spc="-3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для</a:t>
                      </a:r>
                      <a:r>
                        <a:rPr lang="ru-RU" sz="900" kern="1200" spc="-3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скота</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711</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750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1</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007</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400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1</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303</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050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1</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708</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200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2</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222</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850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46050" algn="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2</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791</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374</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3</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501</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052</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8255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4</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386</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455</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5</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492</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882</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855"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6</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876</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769</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7160" marR="118745"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30</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001</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782</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705">
                <a:tc>
                  <a:txBody>
                    <a:bodyPr/>
                    <a:lstStyle/>
                    <a:p>
                      <a:pPr marL="18415">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Итого</a:t>
                      </a:r>
                      <a:r>
                        <a:rPr lang="ru-RU" sz="900" b="1" kern="1200" spc="30">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затраты</a:t>
                      </a:r>
                      <a:r>
                        <a:rPr lang="ru-RU" sz="900" b="1" kern="1200" spc="4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на</a:t>
                      </a:r>
                      <a:r>
                        <a:rPr lang="ru-RU" sz="900" b="1" kern="1200" spc="50">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закуп</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00330" marR="91440"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25</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731</a:t>
                      </a:r>
                      <a:r>
                        <a:rPr lang="ru-RU" sz="900" b="1" kern="1200" spc="-20">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750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00330" marR="91440"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26</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027</a:t>
                      </a:r>
                      <a:r>
                        <a:rPr lang="ru-RU" sz="900" b="1" kern="1200" spc="-20">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400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64135" marR="54610"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26</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323</a:t>
                      </a:r>
                      <a:r>
                        <a:rPr lang="ru-RU" sz="900" b="1" kern="1200" spc="-20">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050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64135" marR="54610"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26</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728</a:t>
                      </a:r>
                      <a:r>
                        <a:rPr lang="ru-RU" sz="900" b="1" kern="1200" spc="-20">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200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73025" marR="54610"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27</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242</a:t>
                      </a:r>
                      <a:r>
                        <a:rPr lang="ru-RU" sz="900" b="1" kern="1200" spc="-20">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850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R="118745" algn="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27</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811</a:t>
                      </a:r>
                      <a:r>
                        <a:rPr lang="ru-RU" sz="900" b="1" kern="1200" spc="-20">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374</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73025" marR="54610"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28</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521</a:t>
                      </a:r>
                      <a:r>
                        <a:rPr lang="ru-RU" sz="900" b="1" kern="1200" spc="-20">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052</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00330" marR="82550"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29</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406</a:t>
                      </a:r>
                      <a:r>
                        <a:rPr lang="ru-RU" sz="900" b="1" kern="1200" spc="-20">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455</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73025" marR="54610"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30</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512</a:t>
                      </a:r>
                      <a:r>
                        <a:rPr lang="ru-RU" sz="900" b="1" kern="1200" spc="-20">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882</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09855" marR="91440"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31</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896</a:t>
                      </a:r>
                      <a:r>
                        <a:rPr lang="ru-RU" sz="900" b="1" kern="1200" spc="-20">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769</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37160" marR="118745"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280</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201</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782</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r>
              <a:tr h="163705">
                <a:tc>
                  <a:txBody>
                    <a:bodyPr/>
                    <a:lstStyle/>
                    <a:p>
                      <a:pPr marL="18415">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Валовая</a:t>
                      </a:r>
                      <a:r>
                        <a:rPr lang="ru-RU" sz="900" b="1" kern="1200" spc="40">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прибыль</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00330" marR="91440"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156</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161</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850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00330" marR="91440"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188</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924</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856</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64135" marR="54610"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188</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629</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206</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64135" marR="54610"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190</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144</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056</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73025" marR="54610"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260</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399</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406</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R="100330" algn="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331</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295</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442</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73025" marR="54610"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417</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472</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652</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00330" marR="82550"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523</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273</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062</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73025" marR="54610"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655</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417</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754</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09855" marR="91440"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821</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635</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291</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37160" marR="118745"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3</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733</a:t>
                      </a:r>
                      <a:r>
                        <a:rPr lang="ru-RU" sz="900" b="1" kern="1200" spc="-20">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353</a:t>
                      </a:r>
                      <a:r>
                        <a:rPr lang="ru-RU" sz="900" b="1" kern="1200" spc="-20">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574</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r>
              <a:tr h="163705">
                <a:tc>
                  <a:txBody>
                    <a:bodyPr/>
                    <a:lstStyle/>
                    <a:p>
                      <a:pPr marL="18415">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Производственные</a:t>
                      </a:r>
                      <a:r>
                        <a:rPr lang="ru-RU" sz="900" b="1" kern="1200" spc="80">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затраты</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005"/>
                        </a:lnSpc>
                        <a:spcAft>
                          <a:spcPts val="0"/>
                        </a:spcAft>
                      </a:pPr>
                      <a:r>
                        <a:rPr lang="ru-RU" sz="900" kern="1200">
                          <a:solidFill>
                            <a:srgbClr val="000000"/>
                          </a:solidFill>
                          <a:effectLst/>
                          <a:latin typeface="Times New Roman" pitchFamily="18" charset="0"/>
                          <a:ea typeface="Times New Roman"/>
                          <a:cs typeface="Times New Roman" pitchFamily="18" charset="0"/>
                        </a:rPr>
                        <a:t> </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005"/>
                        </a:lnSpc>
                        <a:spcAft>
                          <a:spcPts val="0"/>
                        </a:spcAft>
                      </a:pPr>
                      <a:r>
                        <a:rPr lang="ru-RU" sz="900" kern="1200">
                          <a:solidFill>
                            <a:srgbClr val="000000"/>
                          </a:solidFill>
                          <a:effectLst/>
                          <a:latin typeface="Times New Roman" pitchFamily="18" charset="0"/>
                          <a:ea typeface="Times New Roman"/>
                          <a:cs typeface="Times New Roman" pitchFamily="18" charset="0"/>
                        </a:rPr>
                        <a:t> </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005"/>
                        </a:lnSpc>
                        <a:spcAft>
                          <a:spcPts val="0"/>
                        </a:spcAft>
                      </a:pPr>
                      <a:r>
                        <a:rPr lang="ru-RU" sz="900" kern="1200">
                          <a:solidFill>
                            <a:srgbClr val="000000"/>
                          </a:solidFill>
                          <a:effectLst/>
                          <a:latin typeface="Times New Roman" pitchFamily="18" charset="0"/>
                          <a:ea typeface="Times New Roman"/>
                          <a:cs typeface="Times New Roman" pitchFamily="18" charset="0"/>
                        </a:rPr>
                        <a:t> </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005"/>
                        </a:lnSpc>
                        <a:spcAft>
                          <a:spcPts val="0"/>
                        </a:spcAft>
                      </a:pPr>
                      <a:r>
                        <a:rPr lang="ru-RU" sz="900" kern="1200">
                          <a:solidFill>
                            <a:srgbClr val="000000"/>
                          </a:solidFill>
                          <a:effectLst/>
                          <a:latin typeface="Times New Roman" pitchFamily="18" charset="0"/>
                          <a:ea typeface="Times New Roman"/>
                          <a:cs typeface="Times New Roman" pitchFamily="18" charset="0"/>
                        </a:rPr>
                        <a:t> </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005"/>
                        </a:lnSpc>
                        <a:spcAft>
                          <a:spcPts val="0"/>
                        </a:spcAft>
                      </a:pPr>
                      <a:r>
                        <a:rPr lang="ru-RU" sz="900" kern="1200">
                          <a:solidFill>
                            <a:srgbClr val="000000"/>
                          </a:solidFill>
                          <a:effectLst/>
                          <a:latin typeface="Times New Roman" pitchFamily="18" charset="0"/>
                          <a:ea typeface="Times New Roman"/>
                          <a:cs typeface="Times New Roman" pitchFamily="18" charset="0"/>
                        </a:rPr>
                        <a:t> </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005"/>
                        </a:lnSpc>
                        <a:spcAft>
                          <a:spcPts val="0"/>
                        </a:spcAft>
                      </a:pPr>
                      <a:r>
                        <a:rPr lang="ru-RU" sz="900" kern="1200">
                          <a:solidFill>
                            <a:srgbClr val="000000"/>
                          </a:solidFill>
                          <a:effectLst/>
                          <a:latin typeface="Times New Roman" pitchFamily="18" charset="0"/>
                          <a:ea typeface="Times New Roman"/>
                          <a:cs typeface="Times New Roman" pitchFamily="18" charset="0"/>
                        </a:rPr>
                        <a:t> </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005"/>
                        </a:lnSpc>
                        <a:spcAft>
                          <a:spcPts val="0"/>
                        </a:spcAft>
                      </a:pPr>
                      <a:r>
                        <a:rPr lang="ru-RU" sz="900" kern="1200">
                          <a:solidFill>
                            <a:srgbClr val="000000"/>
                          </a:solidFill>
                          <a:effectLst/>
                          <a:latin typeface="Times New Roman" pitchFamily="18" charset="0"/>
                          <a:ea typeface="Times New Roman"/>
                          <a:cs typeface="Times New Roman" pitchFamily="18" charset="0"/>
                        </a:rPr>
                        <a:t> </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005"/>
                        </a:lnSpc>
                        <a:spcAft>
                          <a:spcPts val="0"/>
                        </a:spcAft>
                      </a:pPr>
                      <a:r>
                        <a:rPr lang="ru-RU" sz="900" kern="1200">
                          <a:solidFill>
                            <a:srgbClr val="000000"/>
                          </a:solidFill>
                          <a:effectLst/>
                          <a:latin typeface="Times New Roman" pitchFamily="18" charset="0"/>
                          <a:ea typeface="Times New Roman"/>
                          <a:cs typeface="Times New Roman" pitchFamily="18" charset="0"/>
                        </a:rPr>
                        <a:t> </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005"/>
                        </a:lnSpc>
                        <a:spcAft>
                          <a:spcPts val="0"/>
                        </a:spcAft>
                      </a:pPr>
                      <a:r>
                        <a:rPr lang="ru-RU" sz="900" kern="1200">
                          <a:solidFill>
                            <a:srgbClr val="000000"/>
                          </a:solidFill>
                          <a:effectLst/>
                          <a:latin typeface="Times New Roman" pitchFamily="18" charset="0"/>
                          <a:ea typeface="Times New Roman"/>
                          <a:cs typeface="Times New Roman" pitchFamily="18" charset="0"/>
                        </a:rPr>
                        <a:t> </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005"/>
                        </a:lnSpc>
                        <a:spcAft>
                          <a:spcPts val="0"/>
                        </a:spcAft>
                      </a:pPr>
                      <a:r>
                        <a:rPr lang="ru-RU" sz="900" kern="1200">
                          <a:solidFill>
                            <a:srgbClr val="000000"/>
                          </a:solidFill>
                          <a:effectLst/>
                          <a:latin typeface="Times New Roman" pitchFamily="18" charset="0"/>
                          <a:ea typeface="Times New Roman"/>
                          <a:cs typeface="Times New Roman" pitchFamily="18" charset="0"/>
                        </a:rPr>
                        <a:t> </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005"/>
                        </a:lnSpc>
                        <a:spcAft>
                          <a:spcPts val="0"/>
                        </a:spcAft>
                      </a:pPr>
                      <a:r>
                        <a:rPr lang="ru-RU" sz="900" kern="1200">
                          <a:solidFill>
                            <a:srgbClr val="000000"/>
                          </a:solidFill>
                          <a:effectLst/>
                          <a:latin typeface="Times New Roman" pitchFamily="18" charset="0"/>
                          <a:ea typeface="Times New Roman"/>
                          <a:cs typeface="Times New Roman" pitchFamily="18" charset="0"/>
                        </a:rPr>
                        <a:t> </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705">
                <a:tc>
                  <a:txBody>
                    <a:bodyPr/>
                    <a:lstStyle/>
                    <a:p>
                      <a:pPr marL="18415">
                        <a:lnSpc>
                          <a:spcPts val="1005"/>
                        </a:lnSpc>
                        <a:spcBef>
                          <a:spcPts val="195"/>
                        </a:spcBef>
                        <a:spcAft>
                          <a:spcPts val="0"/>
                        </a:spcAft>
                      </a:pPr>
                      <a:r>
                        <a:rPr lang="ru-RU" sz="900" kern="1200" spc="-5">
                          <a:solidFill>
                            <a:srgbClr val="000000"/>
                          </a:solidFill>
                          <a:effectLst/>
                          <a:latin typeface="Times New Roman" pitchFamily="18" charset="0"/>
                          <a:ea typeface="Times New Roman"/>
                          <a:cs typeface="Times New Roman" pitchFamily="18" charset="0"/>
                        </a:rPr>
                        <a:t>Затраты</a:t>
                      </a:r>
                      <a:r>
                        <a:rPr lang="ru-RU" sz="900" kern="1200" spc="-45">
                          <a:solidFill>
                            <a:srgbClr val="000000"/>
                          </a:solidFill>
                          <a:effectLst/>
                          <a:latin typeface="Times New Roman" pitchFamily="18" charset="0"/>
                          <a:ea typeface="Times New Roman"/>
                          <a:cs typeface="Times New Roman" pitchFamily="18" charset="0"/>
                        </a:rPr>
                        <a:t> </a:t>
                      </a:r>
                      <a:r>
                        <a:rPr lang="ru-RU" sz="900" kern="1200" spc="-5">
                          <a:solidFill>
                            <a:srgbClr val="000000"/>
                          </a:solidFill>
                          <a:effectLst/>
                          <a:latin typeface="Times New Roman" pitchFamily="18" charset="0"/>
                          <a:ea typeface="Times New Roman"/>
                          <a:cs typeface="Times New Roman" pitchFamily="18" charset="0"/>
                        </a:rPr>
                        <a:t>на</a:t>
                      </a:r>
                      <a:r>
                        <a:rPr lang="ru-RU" sz="900" kern="1200" spc="-35">
                          <a:solidFill>
                            <a:srgbClr val="000000"/>
                          </a:solidFill>
                          <a:effectLst/>
                          <a:latin typeface="Times New Roman" pitchFamily="18" charset="0"/>
                          <a:ea typeface="Times New Roman"/>
                          <a:cs typeface="Times New Roman" pitchFamily="18" charset="0"/>
                        </a:rPr>
                        <a:t> </a:t>
                      </a:r>
                      <a:r>
                        <a:rPr lang="ru-RU" sz="900" kern="1200" spc="-5">
                          <a:solidFill>
                            <a:srgbClr val="000000"/>
                          </a:solidFill>
                          <a:effectLst/>
                          <a:latin typeface="Times New Roman" pitchFamily="18" charset="0"/>
                          <a:ea typeface="Times New Roman"/>
                          <a:cs typeface="Times New Roman" pitchFamily="18" charset="0"/>
                        </a:rPr>
                        <a:t>сертификацию</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600</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600</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600</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600</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600</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600</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600</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8255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600</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600</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855"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600</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7160" marR="118745"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6</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705">
                <a:tc>
                  <a:txBody>
                    <a:bodyPr/>
                    <a:lstStyle/>
                    <a:p>
                      <a:pPr marL="18415">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Коммунальные</a:t>
                      </a:r>
                      <a:r>
                        <a:rPr lang="ru-RU" sz="900" kern="1200" spc="6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затраты</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626</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382</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626</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382</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626</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382</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626</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382</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626</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382</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626</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382</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626</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382</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8255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626</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382</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626</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382</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855"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626</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382</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7160" marR="118745"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6</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263</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820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705">
                <a:tc>
                  <a:txBody>
                    <a:bodyPr/>
                    <a:lstStyle/>
                    <a:p>
                      <a:pPr marL="18415">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Транспортные</a:t>
                      </a:r>
                      <a:r>
                        <a:rPr lang="ru-RU" sz="900" kern="1200" spc="7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расходы</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1</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548</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1</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548</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1</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548</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1</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548</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1</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548</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46050" algn="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1</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548</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1</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548</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8255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1</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548</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1</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548</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855"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1</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548</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7160" marR="118745"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15</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480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705">
                <a:tc>
                  <a:txBody>
                    <a:bodyPr/>
                    <a:lstStyle/>
                    <a:p>
                      <a:pPr marL="18415">
                        <a:lnSpc>
                          <a:spcPts val="1005"/>
                        </a:lnSpc>
                        <a:spcBef>
                          <a:spcPts val="195"/>
                        </a:spcBef>
                        <a:spcAft>
                          <a:spcPts val="0"/>
                        </a:spcAft>
                      </a:pPr>
                      <a:r>
                        <a:rPr lang="ru-RU" sz="900" kern="1200" spc="-5">
                          <a:solidFill>
                            <a:srgbClr val="000000"/>
                          </a:solidFill>
                          <a:effectLst/>
                          <a:latin typeface="Times New Roman" pitchFamily="18" charset="0"/>
                          <a:ea typeface="Times New Roman"/>
                          <a:cs typeface="Times New Roman" pitchFamily="18" charset="0"/>
                        </a:rPr>
                        <a:t>Расходы</a:t>
                      </a:r>
                      <a:r>
                        <a:rPr lang="ru-RU" sz="900" kern="1200" spc="-4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на</a:t>
                      </a:r>
                      <a:r>
                        <a:rPr lang="ru-RU" sz="900" kern="1200" spc="-3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рекламу</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600</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600</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600</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600</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600</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600</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600</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8255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600</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600</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855"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600</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7160" marR="118745"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6</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705">
                <a:tc>
                  <a:txBody>
                    <a:bodyPr/>
                    <a:lstStyle/>
                    <a:p>
                      <a:pPr marL="18415">
                        <a:lnSpc>
                          <a:spcPts val="1005"/>
                        </a:lnSpc>
                        <a:spcBef>
                          <a:spcPts val="195"/>
                        </a:spcBef>
                        <a:spcAft>
                          <a:spcPts val="0"/>
                        </a:spcAft>
                      </a:pPr>
                      <a:r>
                        <a:rPr lang="ru-RU" sz="900" kern="1200" spc="-5">
                          <a:solidFill>
                            <a:srgbClr val="000000"/>
                          </a:solidFill>
                          <a:effectLst/>
                          <a:latin typeface="Times New Roman" pitchFamily="18" charset="0"/>
                          <a:ea typeface="Times New Roman"/>
                          <a:cs typeface="Times New Roman" pitchFamily="18" charset="0"/>
                        </a:rPr>
                        <a:t>Расходы</a:t>
                      </a:r>
                      <a:r>
                        <a:rPr lang="ru-RU" sz="900" kern="1200" spc="-30">
                          <a:solidFill>
                            <a:srgbClr val="000000"/>
                          </a:solidFill>
                          <a:effectLst/>
                          <a:latin typeface="Times New Roman" pitchFamily="18" charset="0"/>
                          <a:ea typeface="Times New Roman"/>
                          <a:cs typeface="Times New Roman" pitchFamily="18" charset="0"/>
                        </a:rPr>
                        <a:t> </a:t>
                      </a:r>
                      <a:r>
                        <a:rPr lang="ru-RU" sz="900" kern="1200" spc="-5">
                          <a:solidFill>
                            <a:srgbClr val="000000"/>
                          </a:solidFill>
                          <a:effectLst/>
                          <a:latin typeface="Times New Roman" pitchFamily="18" charset="0"/>
                          <a:ea typeface="Times New Roman"/>
                          <a:cs typeface="Times New Roman" pitchFamily="18" charset="0"/>
                        </a:rPr>
                        <a:t>по</a:t>
                      </a:r>
                      <a:r>
                        <a:rPr lang="ru-RU" sz="900" kern="1200" spc="-30">
                          <a:solidFill>
                            <a:srgbClr val="000000"/>
                          </a:solidFill>
                          <a:effectLst/>
                          <a:latin typeface="Times New Roman" pitchFamily="18" charset="0"/>
                          <a:ea typeface="Times New Roman"/>
                          <a:cs typeface="Times New Roman" pitchFamily="18" charset="0"/>
                        </a:rPr>
                        <a:t> </a:t>
                      </a:r>
                      <a:r>
                        <a:rPr lang="ru-RU" sz="900" kern="1200" spc="-5">
                          <a:solidFill>
                            <a:srgbClr val="000000"/>
                          </a:solidFill>
                          <a:effectLst/>
                          <a:latin typeface="Times New Roman" pitchFamily="18" charset="0"/>
                          <a:ea typeface="Times New Roman"/>
                          <a:cs typeface="Times New Roman" pitchFamily="18" charset="0"/>
                        </a:rPr>
                        <a:t>реализации</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3</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600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3</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600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3</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600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3</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600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3</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600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46050" algn="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3</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600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3</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600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8255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3</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600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3</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600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855"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3</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600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7160" marR="118745"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36</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705">
                <a:tc>
                  <a:txBody>
                    <a:bodyPr/>
                    <a:lstStyle/>
                    <a:p>
                      <a:pPr marL="18415">
                        <a:lnSpc>
                          <a:spcPts val="1005"/>
                        </a:lnSpc>
                        <a:spcBef>
                          <a:spcPts val="195"/>
                        </a:spcBef>
                        <a:spcAft>
                          <a:spcPts val="0"/>
                        </a:spcAft>
                      </a:pPr>
                      <a:r>
                        <a:rPr lang="ru-RU" sz="900" kern="1200" spc="-10">
                          <a:solidFill>
                            <a:srgbClr val="000000"/>
                          </a:solidFill>
                          <a:effectLst/>
                          <a:latin typeface="Times New Roman" pitchFamily="18" charset="0"/>
                          <a:ea typeface="Times New Roman"/>
                          <a:cs typeface="Times New Roman" pitchFamily="18" charset="0"/>
                        </a:rPr>
                        <a:t>Затраты</a:t>
                      </a:r>
                      <a:r>
                        <a:rPr lang="ru-RU" sz="900" kern="1200" spc="-35">
                          <a:solidFill>
                            <a:srgbClr val="000000"/>
                          </a:solidFill>
                          <a:effectLst/>
                          <a:latin typeface="Times New Roman" pitchFamily="18" charset="0"/>
                          <a:ea typeface="Times New Roman"/>
                          <a:cs typeface="Times New Roman" pitchFamily="18" charset="0"/>
                        </a:rPr>
                        <a:t> </a:t>
                      </a:r>
                      <a:r>
                        <a:rPr lang="ru-RU" sz="900" kern="1200" spc="-5">
                          <a:solidFill>
                            <a:srgbClr val="000000"/>
                          </a:solidFill>
                          <a:effectLst/>
                          <a:latin typeface="Times New Roman" pitchFamily="18" charset="0"/>
                          <a:ea typeface="Times New Roman"/>
                          <a:cs typeface="Times New Roman" pitchFamily="18" charset="0"/>
                        </a:rPr>
                        <a:t>на</a:t>
                      </a:r>
                      <a:r>
                        <a:rPr lang="ru-RU" sz="900" kern="1200" spc="-30">
                          <a:solidFill>
                            <a:srgbClr val="000000"/>
                          </a:solidFill>
                          <a:effectLst/>
                          <a:latin typeface="Times New Roman" pitchFamily="18" charset="0"/>
                          <a:ea typeface="Times New Roman"/>
                          <a:cs typeface="Times New Roman" pitchFamily="18" charset="0"/>
                        </a:rPr>
                        <a:t> </a:t>
                      </a:r>
                      <a:r>
                        <a:rPr lang="ru-RU" sz="900" kern="1200" spc="-5">
                          <a:solidFill>
                            <a:srgbClr val="000000"/>
                          </a:solidFill>
                          <a:effectLst/>
                          <a:latin typeface="Times New Roman" pitchFamily="18" charset="0"/>
                          <a:ea typeface="Times New Roman"/>
                          <a:cs typeface="Times New Roman" pitchFamily="18" charset="0"/>
                        </a:rPr>
                        <a:t>экспедиторские</a:t>
                      </a:r>
                      <a:r>
                        <a:rPr lang="ru-RU" sz="900" kern="1200" spc="-30">
                          <a:solidFill>
                            <a:srgbClr val="000000"/>
                          </a:solidFill>
                          <a:effectLst/>
                          <a:latin typeface="Times New Roman" pitchFamily="18" charset="0"/>
                          <a:ea typeface="Times New Roman"/>
                          <a:cs typeface="Times New Roman" pitchFamily="18" charset="0"/>
                        </a:rPr>
                        <a:t> </a:t>
                      </a:r>
                      <a:r>
                        <a:rPr lang="ru-RU" sz="900" kern="1200" spc="-5">
                          <a:solidFill>
                            <a:srgbClr val="000000"/>
                          </a:solidFill>
                          <a:effectLst/>
                          <a:latin typeface="Times New Roman" pitchFamily="18" charset="0"/>
                          <a:ea typeface="Times New Roman"/>
                          <a:cs typeface="Times New Roman" pitchFamily="18" charset="0"/>
                        </a:rPr>
                        <a:t>услуги</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1</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200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1</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200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1</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200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1</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200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1</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200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46050" algn="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1</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200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1</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200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8255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1</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200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1</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200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855"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1</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200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7160" marR="118745"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12</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705">
                <a:tc>
                  <a:txBody>
                    <a:bodyPr/>
                    <a:lstStyle/>
                    <a:p>
                      <a:pPr marL="18415">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Аммортизационные</a:t>
                      </a:r>
                      <a:r>
                        <a:rPr lang="ru-RU" sz="900" kern="1200" spc="8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отчисления</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21</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197</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124</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21</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197</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124</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21</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197</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124</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21</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197</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124</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21</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197</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124</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8745" algn="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21</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197</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124</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21</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197</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124</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8255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21</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197</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124</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21</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197</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124</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855"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21</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197</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124</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7160" marR="118745"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211</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971</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240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705">
                <a:tc>
                  <a:txBody>
                    <a:bodyPr/>
                    <a:lstStyle/>
                    <a:p>
                      <a:pPr marL="18415">
                        <a:lnSpc>
                          <a:spcPts val="1005"/>
                        </a:lnSpc>
                        <a:spcBef>
                          <a:spcPts val="195"/>
                        </a:spcBef>
                        <a:spcAft>
                          <a:spcPts val="0"/>
                        </a:spcAft>
                      </a:pPr>
                      <a:r>
                        <a:rPr lang="ru-RU" sz="900" kern="1200" spc="-10">
                          <a:solidFill>
                            <a:srgbClr val="000000"/>
                          </a:solidFill>
                          <a:effectLst/>
                          <a:latin typeface="Times New Roman" pitchFamily="18" charset="0"/>
                          <a:ea typeface="Times New Roman"/>
                          <a:cs typeface="Times New Roman" pitchFamily="18" charset="0"/>
                        </a:rPr>
                        <a:t>Налог</a:t>
                      </a:r>
                      <a:r>
                        <a:rPr lang="ru-RU" sz="900" kern="1200" spc="-30">
                          <a:solidFill>
                            <a:srgbClr val="000000"/>
                          </a:solidFill>
                          <a:effectLst/>
                          <a:latin typeface="Times New Roman" pitchFamily="18" charset="0"/>
                          <a:ea typeface="Times New Roman"/>
                          <a:cs typeface="Times New Roman" pitchFamily="18" charset="0"/>
                        </a:rPr>
                        <a:t> </a:t>
                      </a:r>
                      <a:r>
                        <a:rPr lang="ru-RU" sz="900" kern="1200" spc="-5">
                          <a:solidFill>
                            <a:srgbClr val="000000"/>
                          </a:solidFill>
                          <a:effectLst/>
                          <a:latin typeface="Times New Roman" pitchFamily="18" charset="0"/>
                          <a:ea typeface="Times New Roman"/>
                          <a:cs typeface="Times New Roman" pitchFamily="18" charset="0"/>
                        </a:rPr>
                        <a:t>на</a:t>
                      </a:r>
                      <a:r>
                        <a:rPr lang="ru-RU" sz="900" kern="1200" spc="-35">
                          <a:solidFill>
                            <a:srgbClr val="000000"/>
                          </a:solidFill>
                          <a:effectLst/>
                          <a:latin typeface="Times New Roman" pitchFamily="18" charset="0"/>
                          <a:ea typeface="Times New Roman"/>
                          <a:cs typeface="Times New Roman" pitchFamily="18" charset="0"/>
                        </a:rPr>
                        <a:t> </a:t>
                      </a:r>
                      <a:r>
                        <a:rPr lang="ru-RU" sz="900" kern="1200" spc="-5">
                          <a:solidFill>
                            <a:srgbClr val="000000"/>
                          </a:solidFill>
                          <a:effectLst/>
                          <a:latin typeface="Times New Roman" pitchFamily="18" charset="0"/>
                          <a:ea typeface="Times New Roman"/>
                          <a:cs typeface="Times New Roman" pitchFamily="18" charset="0"/>
                        </a:rPr>
                        <a:t>имущество</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1</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325</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309</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1</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192</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778</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1</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060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248</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927</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717</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795</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186</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1295">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662</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655</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530</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124</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8255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397</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593</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265</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062</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855"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132</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531</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7160" marR="118745"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7</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289</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202</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705">
                <a:tc>
                  <a:txBody>
                    <a:bodyPr/>
                    <a:lstStyle/>
                    <a:p>
                      <a:pPr marL="18415">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Расходы</a:t>
                      </a:r>
                      <a:r>
                        <a:rPr lang="ru-RU" sz="900" kern="1200" spc="4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на</a:t>
                      </a:r>
                      <a:r>
                        <a:rPr lang="ru-RU" sz="900" kern="1200" spc="4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текущий</a:t>
                      </a:r>
                      <a:r>
                        <a:rPr lang="ru-RU" sz="900" kern="1200" spc="4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ремонт</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1</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800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1</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800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1</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800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1</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800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1</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800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46050" algn="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1</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800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1</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800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8255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1</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800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1</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800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855"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1</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800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7160" marR="118745"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18</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705">
                <a:tc>
                  <a:txBody>
                    <a:bodyPr/>
                    <a:lstStyle/>
                    <a:p>
                      <a:pPr marL="18415">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Затраты</a:t>
                      </a:r>
                      <a:r>
                        <a:rPr lang="ru-RU" sz="900" kern="1200" spc="4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по</a:t>
                      </a:r>
                      <a:r>
                        <a:rPr lang="ru-RU" sz="900" kern="1200" spc="4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Фонду</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заработной</a:t>
                      </a:r>
                      <a:r>
                        <a:rPr lang="ru-RU" sz="900" kern="1200" spc="5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платы</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26</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760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26</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760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26</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760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26</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760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26</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760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8745" algn="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26</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760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26</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760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8255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26</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760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26</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760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855"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26</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760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7160" marR="118745"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267</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600</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705">
                <a:tc>
                  <a:txBody>
                    <a:bodyPr/>
                    <a:lstStyle/>
                    <a:p>
                      <a:pPr marL="18415">
                        <a:lnSpc>
                          <a:spcPts val="1005"/>
                        </a:lnSpc>
                        <a:spcBef>
                          <a:spcPts val="195"/>
                        </a:spcBef>
                        <a:spcAft>
                          <a:spcPts val="0"/>
                        </a:spcAft>
                      </a:pPr>
                      <a:r>
                        <a:rPr lang="ru-RU" sz="900" kern="1200" spc="-5">
                          <a:solidFill>
                            <a:srgbClr val="000000"/>
                          </a:solidFill>
                          <a:effectLst/>
                          <a:latin typeface="Times New Roman" pitchFamily="18" charset="0"/>
                          <a:ea typeface="Times New Roman"/>
                          <a:cs typeface="Times New Roman" pitchFamily="18" charset="0"/>
                        </a:rPr>
                        <a:t>Отчисления</a:t>
                      </a:r>
                      <a:r>
                        <a:rPr lang="ru-RU" sz="900" kern="1200" spc="-4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по</a:t>
                      </a:r>
                      <a:r>
                        <a:rPr lang="ru-RU" sz="900" kern="1200" spc="-4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ФЗП</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1</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204</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200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1</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204</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200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1</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204</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200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1</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204</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200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1</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204</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200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46050" algn="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1</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204</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200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1</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204</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200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8255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1</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204</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200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1</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204</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200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855"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1</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204</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200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7160" marR="118745"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12</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042</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705">
                <a:tc>
                  <a:txBody>
                    <a:bodyPr/>
                    <a:lstStyle/>
                    <a:p>
                      <a:pPr marL="18415">
                        <a:lnSpc>
                          <a:spcPts val="1005"/>
                        </a:lnSpc>
                        <a:spcBef>
                          <a:spcPts val="195"/>
                        </a:spcBef>
                        <a:spcAft>
                          <a:spcPts val="0"/>
                        </a:spcAft>
                      </a:pPr>
                      <a:r>
                        <a:rPr lang="ru-RU" sz="900" kern="1200" spc="-5">
                          <a:solidFill>
                            <a:srgbClr val="000000"/>
                          </a:solidFill>
                          <a:effectLst/>
                          <a:latin typeface="Times New Roman" pitchFamily="18" charset="0"/>
                          <a:ea typeface="Times New Roman"/>
                          <a:cs typeface="Times New Roman" pitchFamily="18" charset="0"/>
                        </a:rPr>
                        <a:t>НДС</a:t>
                      </a:r>
                      <a:r>
                        <a:rPr lang="ru-RU" sz="900" kern="1200" spc="-40">
                          <a:solidFill>
                            <a:srgbClr val="000000"/>
                          </a:solidFill>
                          <a:effectLst/>
                          <a:latin typeface="Times New Roman" pitchFamily="18" charset="0"/>
                          <a:ea typeface="Times New Roman"/>
                          <a:cs typeface="Times New Roman" pitchFamily="18" charset="0"/>
                        </a:rPr>
                        <a:t> </a:t>
                      </a:r>
                      <a:r>
                        <a:rPr lang="ru-RU" sz="900" kern="1200" spc="-5">
                          <a:solidFill>
                            <a:srgbClr val="000000"/>
                          </a:solidFill>
                          <a:effectLst/>
                          <a:latin typeface="Times New Roman" pitchFamily="18" charset="0"/>
                          <a:ea typeface="Times New Roman"/>
                          <a:cs typeface="Times New Roman" pitchFamily="18" charset="0"/>
                        </a:rPr>
                        <a:t>к</a:t>
                      </a:r>
                      <a:r>
                        <a:rPr lang="ru-RU" sz="900" kern="1200" spc="-35">
                          <a:solidFill>
                            <a:srgbClr val="000000"/>
                          </a:solidFill>
                          <a:effectLst/>
                          <a:latin typeface="Times New Roman" pitchFamily="18" charset="0"/>
                          <a:ea typeface="Times New Roman"/>
                          <a:cs typeface="Times New Roman" pitchFamily="18" charset="0"/>
                        </a:rPr>
                        <a:t> </a:t>
                      </a:r>
                      <a:r>
                        <a:rPr lang="ru-RU" sz="900" kern="1200" spc="-5">
                          <a:solidFill>
                            <a:srgbClr val="000000"/>
                          </a:solidFill>
                          <a:effectLst/>
                          <a:latin typeface="Times New Roman" pitchFamily="18" charset="0"/>
                          <a:ea typeface="Times New Roman"/>
                          <a:cs typeface="Times New Roman" pitchFamily="18" charset="0"/>
                        </a:rPr>
                        <a:t>уплате</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19</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488</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600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23</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030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599</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23</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030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599</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23</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236</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313</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30</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818</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813</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8745" algn="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38</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475</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730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47</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785</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040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8255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59</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215</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663</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73</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492</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568</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855"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91</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449</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864</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7160" marR="118745"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430</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023</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788</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705">
                <a:tc>
                  <a:txBody>
                    <a:bodyPr/>
                    <a:lstStyle/>
                    <a:p>
                      <a:pPr marL="18415">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Накладные</a:t>
                      </a:r>
                      <a:r>
                        <a:rPr lang="ru-RU" sz="900" kern="1200" spc="6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расходы</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6</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6</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6</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6</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6</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46050" algn="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6</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6</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8255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6</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6</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855"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6</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7160" marR="118745"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60</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705">
                <a:tc>
                  <a:txBody>
                    <a:bodyPr/>
                    <a:lstStyle/>
                    <a:p>
                      <a:pPr marL="18415">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Суммарные</a:t>
                      </a:r>
                      <a:r>
                        <a:rPr lang="ru-RU" sz="900" b="1" kern="1200" spc="7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операционные</a:t>
                      </a:r>
                      <a:r>
                        <a:rPr lang="ru-RU" sz="900" b="1" kern="1200" spc="7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издержки</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00330" marR="91440"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85</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949</a:t>
                      </a:r>
                      <a:r>
                        <a:rPr lang="ru-RU" sz="900" b="1" kern="1200" spc="-20">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615</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00330" marR="91440"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89</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359</a:t>
                      </a:r>
                      <a:r>
                        <a:rPr lang="ru-RU" sz="900" b="1" kern="1200" spc="-20">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083</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64135" marR="54610"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89</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226</a:t>
                      </a:r>
                      <a:r>
                        <a:rPr lang="ru-RU" sz="900" b="1" kern="1200" spc="-20">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552</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64135" marR="54610"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89</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299</a:t>
                      </a:r>
                      <a:r>
                        <a:rPr lang="ru-RU" sz="900" b="1" kern="1200" spc="-20">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736</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73025" marR="54610"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96</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749</a:t>
                      </a:r>
                      <a:r>
                        <a:rPr lang="ru-RU" sz="900" b="1" kern="1200" spc="-20">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705</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R="100330" algn="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104</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274</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091</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73025" marR="54610"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113</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450</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869</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00330" marR="82550"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124</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748</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961</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73025" marR="54610"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138</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893</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336</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09855" marR="91440"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156</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718</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100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37160" marR="118745"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1</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088</a:t>
                      </a:r>
                      <a:r>
                        <a:rPr lang="ru-RU" sz="900" b="1" kern="1200" spc="-20">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670</a:t>
                      </a:r>
                      <a:r>
                        <a:rPr lang="ru-RU" sz="900" b="1" kern="1200" spc="-20">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050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r>
              <a:tr h="163705">
                <a:tc>
                  <a:txBody>
                    <a:bodyPr/>
                    <a:lstStyle/>
                    <a:p>
                      <a:pPr marL="18415">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Операционная</a:t>
                      </a:r>
                      <a:r>
                        <a:rPr lang="ru-RU" sz="900" b="1" kern="1200" spc="60">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прибыль</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00330" marR="91440"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70</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212</a:t>
                      </a:r>
                      <a:r>
                        <a:rPr lang="ru-RU" sz="900" b="1" kern="1200" spc="-20">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235</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00330" marR="91440"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99</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565</a:t>
                      </a:r>
                      <a:r>
                        <a:rPr lang="ru-RU" sz="900" b="1" kern="1200" spc="-20">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773</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64135" marR="54610"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99</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402</a:t>
                      </a:r>
                      <a:r>
                        <a:rPr lang="ru-RU" sz="900" b="1" kern="1200" spc="-20">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654</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64135" marR="54610"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100</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844</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320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73025" marR="54610"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163</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649</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701</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R="100330" algn="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227</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021</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351</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73025" marR="54610"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304</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021</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782</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00330" marR="82550"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398</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524</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100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73025" marR="54610"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516</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524</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418</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09855" marR="91440"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664</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917</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190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37160" marR="118745"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2</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644</a:t>
                      </a:r>
                      <a:r>
                        <a:rPr lang="ru-RU" sz="900" b="1" kern="1200" spc="-20">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683</a:t>
                      </a:r>
                      <a:r>
                        <a:rPr lang="ru-RU" sz="900" b="1" kern="1200" spc="-20">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525</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r>
              <a:tr h="163705">
                <a:tc>
                  <a:txBody>
                    <a:bodyPr/>
                    <a:lstStyle/>
                    <a:p>
                      <a:pPr marL="18415">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Выплата</a:t>
                      </a:r>
                      <a:r>
                        <a:rPr lang="ru-RU" sz="900" kern="1200" spc="4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налога</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2</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106</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367</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2</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986</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973</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2</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982</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080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3</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025</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330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4</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909</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491</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46050" algn="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6</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810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641</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9</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120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653</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8255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11</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955</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723</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15</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495</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733</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855"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19</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947</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516</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7160" marR="118745"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79</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340</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506</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705">
                <a:tc>
                  <a:txBody>
                    <a:bodyPr/>
                    <a:lstStyle/>
                    <a:p>
                      <a:pPr marL="18415">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Выплата</a:t>
                      </a:r>
                      <a:r>
                        <a:rPr lang="ru-RU" sz="900" kern="1200" spc="5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процентов</a:t>
                      </a:r>
                      <a:r>
                        <a:rPr lang="ru-RU" sz="900" kern="1200" spc="5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по</a:t>
                      </a:r>
                      <a:r>
                        <a:rPr lang="ru-RU" sz="900" kern="1200" spc="5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запрашиваемому</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кредиту</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7</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012</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430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7</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012</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430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6</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233</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271</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5</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454</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112</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4</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674</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953</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46050" algn="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3</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895</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794</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3</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116</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636</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8255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2</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337</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477</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1</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558</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318</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855"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779</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159</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7160" marR="118745"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42</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074</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580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705">
                <a:tc>
                  <a:txBody>
                    <a:bodyPr/>
                    <a:lstStyle/>
                    <a:p>
                      <a:pPr marL="18415">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Убытки</a:t>
                      </a:r>
                      <a:r>
                        <a:rPr lang="ru-RU" sz="900" kern="1200" spc="5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предыдущего</a:t>
                      </a:r>
                      <a:r>
                        <a:rPr lang="ru-RU" sz="900" kern="1200" spc="6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периода</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005"/>
                        </a:lnSpc>
                        <a:spcAft>
                          <a:spcPts val="0"/>
                        </a:spcAft>
                      </a:pPr>
                      <a:r>
                        <a:rPr lang="ru-RU" sz="900" kern="1200">
                          <a:solidFill>
                            <a:srgbClr val="000000"/>
                          </a:solidFill>
                          <a:effectLst/>
                          <a:latin typeface="Times New Roman" pitchFamily="18" charset="0"/>
                          <a:ea typeface="Times New Roman"/>
                          <a:cs typeface="Times New Roman" pitchFamily="18" charset="0"/>
                        </a:rPr>
                        <a:t> </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005"/>
                        </a:lnSpc>
                        <a:spcAft>
                          <a:spcPts val="0"/>
                        </a:spcAft>
                      </a:pPr>
                      <a:r>
                        <a:rPr lang="ru-RU" sz="900" kern="1200">
                          <a:solidFill>
                            <a:srgbClr val="000000"/>
                          </a:solidFill>
                          <a:effectLst/>
                          <a:latin typeface="Times New Roman" pitchFamily="18" charset="0"/>
                          <a:ea typeface="Times New Roman"/>
                          <a:cs typeface="Times New Roman" pitchFamily="18" charset="0"/>
                        </a:rPr>
                        <a:t> </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005"/>
                        </a:lnSpc>
                        <a:spcAft>
                          <a:spcPts val="0"/>
                        </a:spcAft>
                      </a:pPr>
                      <a:r>
                        <a:rPr lang="ru-RU" sz="900" kern="1200">
                          <a:solidFill>
                            <a:srgbClr val="000000"/>
                          </a:solidFill>
                          <a:effectLst/>
                          <a:latin typeface="Times New Roman" pitchFamily="18" charset="0"/>
                          <a:ea typeface="Times New Roman"/>
                          <a:cs typeface="Times New Roman" pitchFamily="18" charset="0"/>
                        </a:rPr>
                        <a:t> </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005"/>
                        </a:lnSpc>
                        <a:spcAft>
                          <a:spcPts val="0"/>
                        </a:spcAft>
                      </a:pPr>
                      <a:r>
                        <a:rPr lang="ru-RU" sz="900" kern="1200">
                          <a:solidFill>
                            <a:srgbClr val="000000"/>
                          </a:solidFill>
                          <a:effectLst/>
                          <a:latin typeface="Times New Roman" pitchFamily="18" charset="0"/>
                          <a:ea typeface="Times New Roman"/>
                          <a:cs typeface="Times New Roman" pitchFamily="18" charset="0"/>
                        </a:rPr>
                        <a:t> </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005"/>
                        </a:lnSpc>
                        <a:spcAft>
                          <a:spcPts val="0"/>
                        </a:spcAft>
                      </a:pPr>
                      <a:r>
                        <a:rPr lang="ru-RU" sz="900" kern="1200">
                          <a:solidFill>
                            <a:srgbClr val="000000"/>
                          </a:solidFill>
                          <a:effectLst/>
                          <a:latin typeface="Times New Roman" pitchFamily="18" charset="0"/>
                          <a:ea typeface="Times New Roman"/>
                          <a:cs typeface="Times New Roman" pitchFamily="18" charset="0"/>
                        </a:rPr>
                        <a:t> </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005"/>
                        </a:lnSpc>
                        <a:spcAft>
                          <a:spcPts val="0"/>
                        </a:spcAft>
                      </a:pPr>
                      <a:r>
                        <a:rPr lang="ru-RU" sz="900" kern="1200">
                          <a:solidFill>
                            <a:srgbClr val="000000"/>
                          </a:solidFill>
                          <a:effectLst/>
                          <a:latin typeface="Times New Roman" pitchFamily="18" charset="0"/>
                          <a:ea typeface="Times New Roman"/>
                          <a:cs typeface="Times New Roman" pitchFamily="18" charset="0"/>
                        </a:rPr>
                        <a:t> </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005"/>
                        </a:lnSpc>
                        <a:spcAft>
                          <a:spcPts val="0"/>
                        </a:spcAft>
                      </a:pPr>
                      <a:r>
                        <a:rPr lang="ru-RU" sz="900" kern="1200">
                          <a:solidFill>
                            <a:srgbClr val="000000"/>
                          </a:solidFill>
                          <a:effectLst/>
                          <a:latin typeface="Times New Roman" pitchFamily="18" charset="0"/>
                          <a:ea typeface="Times New Roman"/>
                          <a:cs typeface="Times New Roman" pitchFamily="18" charset="0"/>
                        </a:rPr>
                        <a:t> </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005"/>
                        </a:lnSpc>
                        <a:spcAft>
                          <a:spcPts val="0"/>
                        </a:spcAft>
                      </a:pPr>
                      <a:r>
                        <a:rPr lang="ru-RU" sz="900" kern="1200">
                          <a:solidFill>
                            <a:srgbClr val="000000"/>
                          </a:solidFill>
                          <a:effectLst/>
                          <a:latin typeface="Times New Roman" pitchFamily="18" charset="0"/>
                          <a:ea typeface="Times New Roman"/>
                          <a:cs typeface="Times New Roman" pitchFamily="18" charset="0"/>
                        </a:rPr>
                        <a:t> </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005"/>
                        </a:lnSpc>
                        <a:spcAft>
                          <a:spcPts val="0"/>
                        </a:spcAft>
                      </a:pPr>
                      <a:r>
                        <a:rPr lang="ru-RU" sz="900" kern="1200">
                          <a:solidFill>
                            <a:srgbClr val="000000"/>
                          </a:solidFill>
                          <a:effectLst/>
                          <a:latin typeface="Times New Roman" pitchFamily="18" charset="0"/>
                          <a:ea typeface="Times New Roman"/>
                          <a:cs typeface="Times New Roman" pitchFamily="18" charset="0"/>
                        </a:rPr>
                        <a:t> </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005"/>
                        </a:lnSpc>
                        <a:spcAft>
                          <a:spcPts val="0"/>
                        </a:spcAft>
                      </a:pPr>
                      <a:r>
                        <a:rPr lang="ru-RU" sz="900" kern="1200">
                          <a:solidFill>
                            <a:srgbClr val="000000"/>
                          </a:solidFill>
                          <a:effectLst/>
                          <a:latin typeface="Times New Roman" pitchFamily="18" charset="0"/>
                          <a:ea typeface="Times New Roman"/>
                          <a:cs typeface="Times New Roman" pitchFamily="18" charset="0"/>
                        </a:rPr>
                        <a:t> </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005"/>
                        </a:lnSpc>
                        <a:spcAft>
                          <a:spcPts val="0"/>
                        </a:spcAft>
                      </a:pPr>
                      <a:r>
                        <a:rPr lang="ru-RU" sz="900" kern="1200">
                          <a:solidFill>
                            <a:srgbClr val="000000"/>
                          </a:solidFill>
                          <a:effectLst/>
                          <a:latin typeface="Times New Roman" pitchFamily="18" charset="0"/>
                          <a:ea typeface="Times New Roman"/>
                          <a:cs typeface="Times New Roman" pitchFamily="18" charset="0"/>
                        </a:rPr>
                        <a:t> </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705">
                <a:tc>
                  <a:txBody>
                    <a:bodyPr/>
                    <a:lstStyle/>
                    <a:p>
                      <a:pPr marL="18415">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Чистая</a:t>
                      </a:r>
                      <a:r>
                        <a:rPr lang="ru-RU" sz="900" b="1" kern="1200" spc="4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прибыль</a:t>
                      </a:r>
                      <a:r>
                        <a:rPr lang="ru-RU" sz="900" b="1" kern="1200" spc="60">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до</a:t>
                      </a:r>
                      <a:r>
                        <a:rPr lang="ru-RU" sz="900" b="1" kern="1200" spc="3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погашения</a:t>
                      </a:r>
                      <a:r>
                        <a:rPr lang="ru-RU" sz="900" b="1" kern="1200" spc="50">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кредита</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91440"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61</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093</a:t>
                      </a:r>
                      <a:r>
                        <a:rPr lang="ru-RU" sz="900" b="1" kern="1200" spc="-20">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438</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91440"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89</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566</a:t>
                      </a:r>
                      <a:r>
                        <a:rPr lang="ru-RU" sz="900" b="1" kern="1200" spc="-20">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370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54610"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90</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187</a:t>
                      </a:r>
                      <a:r>
                        <a:rPr lang="ru-RU" sz="900" b="1" kern="1200" spc="-20">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303</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54610"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92</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364</a:t>
                      </a:r>
                      <a:r>
                        <a:rPr lang="ru-RU" sz="900" b="1" kern="1200" spc="-20">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878</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154</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065</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257</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0330" algn="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216</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314</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916</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291</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784</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493</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82550"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384</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230</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901</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499</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470</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368</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855" marR="91440"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644</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190</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516</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7160" marR="118745"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2</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523</a:t>
                      </a:r>
                      <a:r>
                        <a:rPr lang="ru-RU" sz="900" b="1" kern="1200" spc="-20">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268</a:t>
                      </a:r>
                      <a:r>
                        <a:rPr lang="ru-RU" sz="900" b="1" kern="1200" spc="-20">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439</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705">
                <a:tc>
                  <a:txBody>
                    <a:bodyPr/>
                    <a:lstStyle/>
                    <a:p>
                      <a:pPr marL="18415">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Погашение</a:t>
                      </a:r>
                      <a:r>
                        <a:rPr lang="ru-RU" sz="900" kern="1200" spc="5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запрашиваемого</a:t>
                      </a:r>
                      <a:r>
                        <a:rPr lang="ru-RU" sz="900" kern="1200" spc="5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кредита</a:t>
                      </a:r>
                      <a:r>
                        <a:rPr lang="ru-RU" sz="900" kern="1200" spc="5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АО</a:t>
                      </a:r>
                      <a:r>
                        <a:rPr lang="ru-RU" sz="900" kern="1200" spc="4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СПК</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39</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499</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027</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39</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499</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027</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39</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499</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027</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39</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499</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027</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8745" algn="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39</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499</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027</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39</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499</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027</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marR="8255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39</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499</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027</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marR="5461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39</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499</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027</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855" marR="91440"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39</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499</a:t>
                      </a:r>
                      <a:r>
                        <a:rPr lang="ru-RU" sz="900" kern="1200" spc="-20">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027</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7160" marR="118745" algn="ctr">
                        <a:lnSpc>
                          <a:spcPts val="1005"/>
                        </a:lnSpc>
                        <a:spcBef>
                          <a:spcPts val="195"/>
                        </a:spcBef>
                        <a:spcAft>
                          <a:spcPts val="0"/>
                        </a:spcAft>
                      </a:pPr>
                      <a:r>
                        <a:rPr lang="ru-RU" sz="900" kern="1200">
                          <a:solidFill>
                            <a:srgbClr val="000000"/>
                          </a:solidFill>
                          <a:effectLst/>
                          <a:latin typeface="Times New Roman" pitchFamily="18" charset="0"/>
                          <a:ea typeface="Times New Roman"/>
                          <a:cs typeface="Times New Roman" pitchFamily="18" charset="0"/>
                        </a:rPr>
                        <a:t>355</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491</a:t>
                      </a:r>
                      <a:r>
                        <a:rPr lang="ru-RU" sz="900" kern="1200" spc="-25">
                          <a:solidFill>
                            <a:srgbClr val="000000"/>
                          </a:solidFill>
                          <a:effectLst/>
                          <a:latin typeface="Times New Roman" pitchFamily="18" charset="0"/>
                          <a:ea typeface="Times New Roman"/>
                          <a:cs typeface="Times New Roman" pitchFamily="18" charset="0"/>
                        </a:rPr>
                        <a:t> </a:t>
                      </a:r>
                      <a:r>
                        <a:rPr lang="ru-RU" sz="900" kern="1200">
                          <a:solidFill>
                            <a:srgbClr val="000000"/>
                          </a:solidFill>
                          <a:effectLst/>
                          <a:latin typeface="Times New Roman" pitchFamily="18" charset="0"/>
                          <a:ea typeface="Times New Roman"/>
                          <a:cs typeface="Times New Roman" pitchFamily="18" charset="0"/>
                        </a:rPr>
                        <a:t>240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705">
                <a:tc>
                  <a:txBody>
                    <a:bodyPr/>
                    <a:lstStyle/>
                    <a:p>
                      <a:pPr marL="18415">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Чистая</a:t>
                      </a:r>
                      <a:r>
                        <a:rPr lang="ru-RU" sz="900" b="1" kern="1200" spc="50">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прибыль</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00330" marR="91440"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61</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093</a:t>
                      </a:r>
                      <a:r>
                        <a:rPr lang="ru-RU" sz="900" b="1" kern="1200" spc="-20">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438</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00330" marR="91440"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50</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067</a:t>
                      </a:r>
                      <a:r>
                        <a:rPr lang="ru-RU" sz="900" b="1" kern="1200" spc="-20">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343</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64135" marR="54610"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50</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688</a:t>
                      </a:r>
                      <a:r>
                        <a:rPr lang="ru-RU" sz="900" b="1" kern="1200" spc="-20">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276</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64135" marR="54610"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52</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865</a:t>
                      </a:r>
                      <a:r>
                        <a:rPr lang="ru-RU" sz="900" b="1" kern="1200" spc="-20">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852</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73025" marR="54610"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114</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566</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230</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R="100330" algn="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176</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815</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889</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73025" marR="54610"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252</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285</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467</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00330" marR="82550"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344</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731</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874</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73025" marR="54610"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459</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971</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341</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09855" marR="91440" algn="ctr">
                        <a:lnSpc>
                          <a:spcPts val="1005"/>
                        </a:lnSpc>
                        <a:spcBef>
                          <a:spcPts val="220"/>
                        </a:spcBef>
                        <a:spcAft>
                          <a:spcPts val="0"/>
                        </a:spcAft>
                      </a:pPr>
                      <a:r>
                        <a:rPr lang="ru-RU" sz="900" b="1" kern="1200">
                          <a:solidFill>
                            <a:srgbClr val="000000"/>
                          </a:solidFill>
                          <a:effectLst/>
                          <a:latin typeface="Times New Roman" pitchFamily="18" charset="0"/>
                          <a:ea typeface="Times New Roman"/>
                          <a:cs typeface="Times New Roman" pitchFamily="18" charset="0"/>
                        </a:rPr>
                        <a:t>604</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691</a:t>
                      </a:r>
                      <a:r>
                        <a:rPr lang="ru-RU" sz="900" b="1" kern="1200" spc="-25">
                          <a:solidFill>
                            <a:srgbClr val="000000"/>
                          </a:solidFill>
                          <a:effectLst/>
                          <a:latin typeface="Times New Roman" pitchFamily="18" charset="0"/>
                          <a:ea typeface="Times New Roman"/>
                          <a:cs typeface="Times New Roman" pitchFamily="18" charset="0"/>
                        </a:rPr>
                        <a:t> </a:t>
                      </a:r>
                      <a:r>
                        <a:rPr lang="ru-RU" sz="900" b="1" kern="1200">
                          <a:solidFill>
                            <a:srgbClr val="000000"/>
                          </a:solidFill>
                          <a:effectLst/>
                          <a:latin typeface="Times New Roman" pitchFamily="18" charset="0"/>
                          <a:ea typeface="Times New Roman"/>
                          <a:cs typeface="Times New Roman" pitchFamily="18" charset="0"/>
                        </a:rPr>
                        <a:t>489</a:t>
                      </a:r>
                      <a:endParaRPr lang="ru-RU" sz="90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c>
                  <a:txBody>
                    <a:bodyPr/>
                    <a:lstStyle/>
                    <a:p>
                      <a:pPr marL="137160" marR="118745" algn="ctr">
                        <a:lnSpc>
                          <a:spcPts val="1005"/>
                        </a:lnSpc>
                        <a:spcBef>
                          <a:spcPts val="220"/>
                        </a:spcBef>
                        <a:spcAft>
                          <a:spcPts val="0"/>
                        </a:spcAft>
                      </a:pPr>
                      <a:r>
                        <a:rPr lang="ru-RU" sz="900" b="1" kern="1200" dirty="0">
                          <a:solidFill>
                            <a:srgbClr val="000000"/>
                          </a:solidFill>
                          <a:effectLst/>
                          <a:latin typeface="Times New Roman" pitchFamily="18" charset="0"/>
                          <a:ea typeface="Times New Roman"/>
                          <a:cs typeface="Times New Roman" pitchFamily="18" charset="0"/>
                        </a:rPr>
                        <a:t>2</a:t>
                      </a:r>
                      <a:r>
                        <a:rPr lang="ru-RU" sz="900" b="1" kern="1200" spc="-25" dirty="0">
                          <a:solidFill>
                            <a:srgbClr val="000000"/>
                          </a:solidFill>
                          <a:effectLst/>
                          <a:latin typeface="Times New Roman" pitchFamily="18" charset="0"/>
                          <a:ea typeface="Times New Roman"/>
                          <a:cs typeface="Times New Roman" pitchFamily="18" charset="0"/>
                        </a:rPr>
                        <a:t> </a:t>
                      </a:r>
                      <a:r>
                        <a:rPr lang="ru-RU" sz="900" b="1" kern="1200" dirty="0">
                          <a:solidFill>
                            <a:srgbClr val="000000"/>
                          </a:solidFill>
                          <a:effectLst/>
                          <a:latin typeface="Times New Roman" pitchFamily="18" charset="0"/>
                          <a:ea typeface="Times New Roman"/>
                          <a:cs typeface="Times New Roman" pitchFamily="18" charset="0"/>
                        </a:rPr>
                        <a:t>167</a:t>
                      </a:r>
                      <a:r>
                        <a:rPr lang="ru-RU" sz="900" b="1" kern="1200" spc="-20" dirty="0">
                          <a:solidFill>
                            <a:srgbClr val="000000"/>
                          </a:solidFill>
                          <a:effectLst/>
                          <a:latin typeface="Times New Roman" pitchFamily="18" charset="0"/>
                          <a:ea typeface="Times New Roman"/>
                          <a:cs typeface="Times New Roman" pitchFamily="18" charset="0"/>
                        </a:rPr>
                        <a:t> </a:t>
                      </a:r>
                      <a:r>
                        <a:rPr lang="ru-RU" sz="900" b="1" kern="1200" dirty="0">
                          <a:solidFill>
                            <a:srgbClr val="000000"/>
                          </a:solidFill>
                          <a:effectLst/>
                          <a:latin typeface="Times New Roman" pitchFamily="18" charset="0"/>
                          <a:ea typeface="Times New Roman"/>
                          <a:cs typeface="Times New Roman" pitchFamily="18" charset="0"/>
                        </a:rPr>
                        <a:t>777</a:t>
                      </a:r>
                      <a:r>
                        <a:rPr lang="ru-RU" sz="900" b="1" kern="1200" spc="-20" dirty="0">
                          <a:solidFill>
                            <a:srgbClr val="000000"/>
                          </a:solidFill>
                          <a:effectLst/>
                          <a:latin typeface="Times New Roman" pitchFamily="18" charset="0"/>
                          <a:ea typeface="Times New Roman"/>
                          <a:cs typeface="Times New Roman" pitchFamily="18" charset="0"/>
                        </a:rPr>
                        <a:t> </a:t>
                      </a:r>
                      <a:r>
                        <a:rPr lang="ru-RU" sz="900" b="1" kern="1200" dirty="0">
                          <a:solidFill>
                            <a:srgbClr val="000000"/>
                          </a:solidFill>
                          <a:effectLst/>
                          <a:latin typeface="Times New Roman" pitchFamily="18" charset="0"/>
                          <a:ea typeface="Times New Roman"/>
                          <a:cs typeface="Times New Roman" pitchFamily="18" charset="0"/>
                        </a:rPr>
                        <a:t>199</a:t>
                      </a:r>
                      <a:endParaRPr lang="ru-RU" sz="900" dirty="0">
                        <a:effectLst/>
                        <a:latin typeface="Times New Roman" pitchFamily="18" charset="0"/>
                        <a:ea typeface="Calibri"/>
                        <a:cs typeface="Times New Roman" pitchFamily="18" charset="0"/>
                      </a:endParaRPr>
                    </a:p>
                  </a:txBody>
                  <a:tcPr marL="8449" marR="8449" marT="84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1F1"/>
                    </a:solidFill>
                  </a:tcPr>
                </a:tc>
              </a:tr>
            </a:tbl>
          </a:graphicData>
        </a:graphic>
      </p:graphicFrame>
    </p:spTree>
    <p:extLst>
      <p:ext uri="{BB962C8B-B14F-4D97-AF65-F5344CB8AC3E}">
        <p14:creationId xmlns:p14="http://schemas.microsoft.com/office/powerpoint/2010/main" val="33578005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0" name="Google Shape;100;p2"/>
          <p:cNvSpPr/>
          <p:nvPr/>
        </p:nvSpPr>
        <p:spPr>
          <a:xfrm>
            <a:off x="-974" y="914028"/>
            <a:ext cx="114297" cy="284424"/>
          </a:xfrm>
          <a:prstGeom prst="rect">
            <a:avLst/>
          </a:prstGeom>
          <a:solidFill>
            <a:srgbClr val="A8C013">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2"/>
          <p:cNvSpPr/>
          <p:nvPr/>
        </p:nvSpPr>
        <p:spPr>
          <a:xfrm>
            <a:off x="3380800" y="137817"/>
            <a:ext cx="8321040" cy="530904"/>
          </a:xfrm>
          <a:prstGeom prst="rect">
            <a:avLst/>
          </a:prstGeom>
          <a:noFill/>
          <a:ln>
            <a:noFill/>
          </a:ln>
        </p:spPr>
        <p:txBody>
          <a:bodyPr spcFirstLastPara="1" wrap="square" lIns="99050" tIns="49525" rIns="99050" bIns="49525" anchor="t" anchorCtr="0">
            <a:spAutoFit/>
          </a:bodyPr>
          <a:lstStyle/>
          <a:p>
            <a:r>
              <a:rPr lang="ru-RU" sz="1400" b="1" dirty="0">
                <a:solidFill>
                  <a:schemeClr val="bg1"/>
                </a:solidFill>
                <a:latin typeface="Times New Roman" pitchFamily="18" charset="0"/>
                <a:cs typeface="Times New Roman" pitchFamily="18" charset="0"/>
              </a:rPr>
              <a:t>СВОДНЫЙ ПРОГНОЗ ОТЧЕТА О ПРИБЫЛИ И УБЫТКАХ ПО ЗА ПЕРИОД</a:t>
            </a:r>
            <a:endParaRPr lang="ru-RU" sz="1400" dirty="0">
              <a:solidFill>
                <a:schemeClr val="bg1"/>
              </a:solidFill>
              <a:latin typeface="Times New Roman" pitchFamily="18" charset="0"/>
              <a:cs typeface="Times New Roman" pitchFamily="18" charset="0"/>
            </a:endParaRPr>
          </a:p>
          <a:p>
            <a:r>
              <a:rPr lang="ru-RU" sz="1400" b="1" dirty="0">
                <a:solidFill>
                  <a:schemeClr val="bg1"/>
                </a:solidFill>
                <a:latin typeface="Times New Roman" pitchFamily="18" charset="0"/>
                <a:cs typeface="Times New Roman" pitchFamily="18" charset="0"/>
              </a:rPr>
              <a:t> </a:t>
            </a:r>
            <a:endParaRPr lang="ru-RU" sz="1400" dirty="0">
              <a:solidFill>
                <a:schemeClr val="bg1"/>
              </a:solidFill>
              <a:latin typeface="Times New Roman" pitchFamily="18" charset="0"/>
              <a:cs typeface="Times New Roman" pitchFamily="18" charset="0"/>
            </a:endParaRPr>
          </a:p>
        </p:txBody>
      </p:sp>
      <p:sp>
        <p:nvSpPr>
          <p:cNvPr id="105" name="Google Shape;105;p2"/>
          <p:cNvSpPr/>
          <p:nvPr/>
        </p:nvSpPr>
        <p:spPr>
          <a:xfrm>
            <a:off x="12078480" y="6576222"/>
            <a:ext cx="113354" cy="107948"/>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06" name="Google Shape;106;p2"/>
          <p:cNvCxnSpPr/>
          <p:nvPr/>
        </p:nvCxnSpPr>
        <p:spPr>
          <a:xfrm>
            <a:off x="628357" y="6592889"/>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7" name="Google Shape;107;p2"/>
          <p:cNvCxnSpPr/>
          <p:nvPr/>
        </p:nvCxnSpPr>
        <p:spPr>
          <a:xfrm>
            <a:off x="628357" y="6619083"/>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8" name="Google Shape;108;p2"/>
          <p:cNvCxnSpPr/>
          <p:nvPr/>
        </p:nvCxnSpPr>
        <p:spPr>
          <a:xfrm>
            <a:off x="628357" y="6645277"/>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9" name="Google Shape;109;p2"/>
          <p:cNvCxnSpPr/>
          <p:nvPr/>
        </p:nvCxnSpPr>
        <p:spPr>
          <a:xfrm>
            <a:off x="628357" y="6669088"/>
            <a:ext cx="11409486" cy="0"/>
          </a:xfrm>
          <a:prstGeom prst="straightConnector1">
            <a:avLst/>
          </a:prstGeom>
          <a:noFill/>
          <a:ln w="12700" cap="flat" cmpd="sng">
            <a:solidFill>
              <a:srgbClr val="A8C013"/>
            </a:solidFill>
            <a:prstDash val="solid"/>
            <a:miter lim="800000"/>
            <a:headEnd type="none" w="sm" len="sm"/>
            <a:tailEnd type="none" w="sm" len="sm"/>
          </a:ln>
        </p:spPr>
      </p:cxnSp>
      <p:sp>
        <p:nvSpPr>
          <p:cNvPr id="112" name="Google Shape;112;p2"/>
          <p:cNvSpPr/>
          <p:nvPr/>
        </p:nvSpPr>
        <p:spPr>
          <a:xfrm>
            <a:off x="12078480" y="5920743"/>
            <a:ext cx="113354" cy="413382"/>
          </a:xfrm>
          <a:prstGeom prst="rect">
            <a:avLst/>
          </a:prstGeom>
          <a:solidFill>
            <a:srgbClr val="A8C01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13" name="Google Shape;113;p2"/>
          <p:cNvCxnSpPr/>
          <p:nvPr/>
        </p:nvCxnSpPr>
        <p:spPr>
          <a:xfrm>
            <a:off x="597044" y="6432830"/>
            <a:ext cx="0" cy="423996"/>
          </a:xfrm>
          <a:prstGeom prst="straightConnector1">
            <a:avLst/>
          </a:prstGeom>
          <a:noFill/>
          <a:ln w="9525" cap="flat" cmpd="sng">
            <a:solidFill>
              <a:srgbClr val="FFC000"/>
            </a:solidFill>
            <a:prstDash val="solid"/>
            <a:miter lim="800000"/>
            <a:headEnd type="none" w="sm" len="sm"/>
            <a:tailEnd type="none" w="sm" len="sm"/>
          </a:ln>
        </p:spPr>
      </p:cxnSp>
      <p:sp>
        <p:nvSpPr>
          <p:cNvPr id="20" name="Прямоугольник 19"/>
          <p:cNvSpPr/>
          <p:nvPr/>
        </p:nvSpPr>
        <p:spPr>
          <a:xfrm>
            <a:off x="3607723" y="3144274"/>
            <a:ext cx="6500553" cy="338554"/>
          </a:xfrm>
          <a:prstGeom prst="rect">
            <a:avLst/>
          </a:prstGeom>
        </p:spPr>
        <p:txBody>
          <a:bodyPr wrap="square">
            <a:spAutoFit/>
          </a:bodyPr>
          <a:lstStyle/>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3855258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8;p2"/>
          <p:cNvSpPr/>
          <p:nvPr/>
        </p:nvSpPr>
        <p:spPr>
          <a:xfrm>
            <a:off x="2643841" y="0"/>
            <a:ext cx="9548159" cy="535999"/>
          </a:xfrm>
          <a:custGeom>
            <a:avLst/>
            <a:gdLst/>
            <a:ahLst/>
            <a:cxnLst/>
            <a:rect l="l" t="t" r="r" b="b"/>
            <a:pathLst>
              <a:path w="7557083" h="535999" extrusionOk="0">
                <a:moveTo>
                  <a:pt x="209725" y="0"/>
                </a:moveTo>
                <a:lnTo>
                  <a:pt x="7557083" y="0"/>
                </a:lnTo>
                <a:lnTo>
                  <a:pt x="7557083" y="535999"/>
                </a:lnTo>
                <a:lnTo>
                  <a:pt x="0" y="535999"/>
                </a:lnTo>
                <a:lnTo>
                  <a:pt x="209725" y="0"/>
                </a:lnTo>
                <a:close/>
              </a:path>
            </a:pathLst>
          </a:custGeom>
          <a:solidFill>
            <a:srgbClr val="096327"/>
          </a:solidFill>
          <a:ln>
            <a:noFill/>
          </a:ln>
        </p:spPr>
        <p:txBody>
          <a:bodyPr spcFirstLastPara="1" wrap="square" lIns="91425" tIns="45700" rIns="91425" bIns="45700" anchor="ctr" anchorCtr="0">
            <a:noAutofit/>
          </a:bodyPr>
          <a:lstStyle/>
          <a:p>
            <a:pPr lvl="0" fontAlgn="base">
              <a:spcBef>
                <a:spcPct val="0"/>
              </a:spcBef>
              <a:spcAft>
                <a:spcPct val="0"/>
              </a:spcAft>
            </a:pPr>
            <a:r>
              <a:rPr lang="ru-RU" sz="1400" b="1" dirty="0" smtClean="0">
                <a:solidFill>
                  <a:schemeClr val="bg1"/>
                </a:solidFill>
                <a:latin typeface="Arial" pitchFamily="34" charset="0"/>
                <a:ea typeface="Times New Roman" pitchFamily="18" charset="0"/>
                <a:cs typeface="Arial" pitchFamily="34" charset="0"/>
              </a:rPr>
              <a:t>                                                                </a:t>
            </a:r>
            <a:endParaRPr lang="ru-RU" sz="1600" dirty="0">
              <a:solidFill>
                <a:schemeClr val="bg1"/>
              </a:solidFill>
              <a:latin typeface="Times New Roman" pitchFamily="18" charset="0"/>
              <a:cs typeface="Times New Roman" pitchFamily="18" charset="0"/>
            </a:endParaRPr>
          </a:p>
        </p:txBody>
      </p:sp>
      <p:sp>
        <p:nvSpPr>
          <p:cNvPr id="4" name="Google Shape;101;p2"/>
          <p:cNvSpPr/>
          <p:nvPr/>
        </p:nvSpPr>
        <p:spPr>
          <a:xfrm>
            <a:off x="-3" y="551018"/>
            <a:ext cx="12192004" cy="45719"/>
          </a:xfrm>
          <a:prstGeom prst="rect">
            <a:avLst/>
          </a:prstGeom>
          <a:solidFill>
            <a:srgbClr val="0963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 name="Google Shape;102;p2"/>
          <p:cNvSpPr/>
          <p:nvPr/>
        </p:nvSpPr>
        <p:spPr>
          <a:xfrm>
            <a:off x="2920110" y="70869"/>
            <a:ext cx="8834086" cy="377016"/>
          </a:xfrm>
          <a:prstGeom prst="rect">
            <a:avLst/>
          </a:prstGeom>
          <a:noFill/>
          <a:ln>
            <a:noFill/>
          </a:ln>
        </p:spPr>
        <p:txBody>
          <a:bodyPr spcFirstLastPara="1" wrap="square" lIns="99050" tIns="49525" rIns="99050" bIns="49525" anchor="t" anchorCtr="0">
            <a:spAutoFit/>
          </a:bodyPr>
          <a:lstStyle/>
          <a:p>
            <a:r>
              <a:rPr lang="ru-RU" b="1" dirty="0">
                <a:solidFill>
                  <a:schemeClr val="bg1"/>
                </a:solidFill>
              </a:rPr>
              <a:t>Государственная поддержка </a:t>
            </a:r>
            <a:r>
              <a:rPr lang="ru-RU" b="1" dirty="0" smtClean="0">
                <a:solidFill>
                  <a:schemeClr val="bg1"/>
                </a:solidFill>
              </a:rPr>
              <a:t>(</a:t>
            </a:r>
            <a:r>
              <a:rPr lang="ru-RU" b="1" dirty="0">
                <a:solidFill>
                  <a:schemeClr val="bg1"/>
                </a:solidFill>
              </a:rPr>
              <a:t>инвестиционное субсидирование)</a:t>
            </a:r>
            <a:endParaRPr lang="ru-RU" dirty="0">
              <a:solidFill>
                <a:schemeClr val="bg1"/>
              </a:solidFill>
            </a:endParaRPr>
          </a:p>
        </p:txBody>
      </p:sp>
      <p:pic>
        <p:nvPicPr>
          <p:cNvPr id="6" name="Google Shape;114;p2"/>
          <p:cNvPicPr preferRelativeResize="0"/>
          <p:nvPr/>
        </p:nvPicPr>
        <p:blipFill rotWithShape="1">
          <a:blip r:embed="rId2" cstate="print">
            <a:alphaModFix/>
          </a:blip>
          <a:srcRect/>
          <a:stretch/>
        </p:blipFill>
        <p:spPr>
          <a:xfrm>
            <a:off x="169408" y="95813"/>
            <a:ext cx="2590770" cy="424396"/>
          </a:xfrm>
          <a:prstGeom prst="rect">
            <a:avLst/>
          </a:prstGeom>
          <a:noFill/>
          <a:ln>
            <a:noFill/>
          </a:ln>
        </p:spPr>
      </p:pic>
      <p:grpSp>
        <p:nvGrpSpPr>
          <p:cNvPr id="7" name="Group 6"/>
          <p:cNvGrpSpPr>
            <a:grpSpLocks/>
          </p:cNvGrpSpPr>
          <p:nvPr/>
        </p:nvGrpSpPr>
        <p:grpSpPr bwMode="auto">
          <a:xfrm>
            <a:off x="0" y="457200"/>
            <a:ext cx="898525" cy="1588"/>
            <a:chOff x="0" y="0"/>
            <a:chExt cx="1416" cy="3"/>
          </a:xfrm>
        </p:grpSpPr>
        <p:sp>
          <p:nvSpPr>
            <p:cNvPr id="8" name="Rectangle 7"/>
            <p:cNvSpPr>
              <a:spLocks noChangeArrowheads="1"/>
            </p:cNvSpPr>
            <p:nvPr/>
          </p:nvSpPr>
          <p:spPr bwMode="auto">
            <a:xfrm>
              <a:off x="0" y="0"/>
              <a:ext cx="1416" cy="3"/>
            </a:xfrm>
            <a:prstGeom prst="rect">
              <a:avLst/>
            </a:prstGeom>
            <a:solidFill>
              <a:srgbClr val="C0C0C0"/>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9"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1046591220"/>
              </p:ext>
            </p:extLst>
          </p:nvPr>
        </p:nvGraphicFramePr>
        <p:xfrm>
          <a:off x="898525" y="1475206"/>
          <a:ext cx="10265468" cy="4005652"/>
        </p:xfrm>
        <a:graphic>
          <a:graphicData uri="http://schemas.openxmlformats.org/drawingml/2006/table">
            <a:tbl>
              <a:tblPr firstRow="1" firstCol="1" lastRow="1" lastCol="1" bandRow="1" bandCol="1"/>
              <a:tblGrid>
                <a:gridCol w="487885"/>
                <a:gridCol w="4931194"/>
                <a:gridCol w="1749474"/>
                <a:gridCol w="3096915"/>
              </a:tblGrid>
              <a:tr h="833120">
                <a:tc>
                  <a:txBody>
                    <a:bodyPr/>
                    <a:lstStyle/>
                    <a:p>
                      <a:pPr algn="l">
                        <a:spcAft>
                          <a:spcPts val="0"/>
                        </a:spcAft>
                      </a:pPr>
                      <a:r>
                        <a:rPr lang="ru-RU" sz="1600" dirty="0">
                          <a:effectLst/>
                          <a:latin typeface="Times New Roman"/>
                          <a:ea typeface="Times New Roman"/>
                          <a:cs typeface="Times New Roman"/>
                        </a:rPr>
                        <a:t> </a:t>
                      </a:r>
                    </a:p>
                    <a:p>
                      <a:pPr marL="52705" marR="20955" indent="30480" algn="l">
                        <a:spcAft>
                          <a:spcPts val="0"/>
                        </a:spcAft>
                      </a:pPr>
                      <a:r>
                        <a:rPr lang="ru-RU" sz="1600" b="1" dirty="0">
                          <a:effectLst/>
                          <a:latin typeface="Times New Roman"/>
                          <a:ea typeface="Times New Roman"/>
                          <a:cs typeface="Times New Roman"/>
                        </a:rPr>
                        <a:t>№</a:t>
                      </a:r>
                      <a:r>
                        <a:rPr lang="ru-RU" sz="1600" b="1" spc="-260" dirty="0">
                          <a:effectLst/>
                          <a:latin typeface="Times New Roman"/>
                          <a:ea typeface="Times New Roman"/>
                          <a:cs typeface="Times New Roman"/>
                        </a:rPr>
                        <a:t> </a:t>
                      </a:r>
                      <a:r>
                        <a:rPr lang="ru-RU" sz="1600" b="1" dirty="0">
                          <a:effectLst/>
                          <a:latin typeface="Times New Roman"/>
                          <a:ea typeface="Times New Roman"/>
                          <a:cs typeface="Times New Roman"/>
                        </a:rPr>
                        <a:t>п/п</a:t>
                      </a:r>
                      <a:endParaRPr lang="ru-RU" sz="1600" dirty="0">
                        <a:effectLst/>
                        <a:latin typeface="Times New Roman"/>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55"/>
                        </a:spcBef>
                        <a:spcAft>
                          <a:spcPts val="0"/>
                        </a:spcAft>
                      </a:pPr>
                      <a:r>
                        <a:rPr lang="ru-RU" sz="1600" dirty="0">
                          <a:effectLst/>
                          <a:latin typeface="Times New Roman"/>
                          <a:ea typeface="Times New Roman"/>
                          <a:cs typeface="Times New Roman"/>
                        </a:rPr>
                        <a:t> </a:t>
                      </a:r>
                    </a:p>
                    <a:p>
                      <a:pPr marL="182245" marR="154940" indent="379095" algn="ctr">
                        <a:spcAft>
                          <a:spcPts val="0"/>
                        </a:spcAft>
                      </a:pPr>
                      <a:r>
                        <a:rPr lang="ru-RU" sz="1600" b="1" dirty="0">
                          <a:effectLst/>
                          <a:latin typeface="Times New Roman"/>
                          <a:ea typeface="Times New Roman"/>
                          <a:cs typeface="Times New Roman"/>
                        </a:rPr>
                        <a:t>Наименование и техническая</a:t>
                      </a:r>
                      <a:r>
                        <a:rPr lang="ru-RU" sz="1600" b="1" spc="5" dirty="0">
                          <a:effectLst/>
                          <a:latin typeface="Times New Roman"/>
                          <a:ea typeface="Times New Roman"/>
                          <a:cs typeface="Times New Roman"/>
                        </a:rPr>
                        <a:t> </a:t>
                      </a:r>
                      <a:r>
                        <a:rPr lang="ru-RU" sz="1600" b="1" dirty="0">
                          <a:effectLst/>
                          <a:latin typeface="Times New Roman"/>
                          <a:ea typeface="Times New Roman"/>
                          <a:cs typeface="Times New Roman"/>
                        </a:rPr>
                        <a:t>характеристика</a:t>
                      </a:r>
                      <a:r>
                        <a:rPr lang="ru-RU" sz="1600" b="1" spc="-40" dirty="0">
                          <a:effectLst/>
                          <a:latin typeface="Times New Roman"/>
                          <a:ea typeface="Times New Roman"/>
                          <a:cs typeface="Times New Roman"/>
                        </a:rPr>
                        <a:t> </a:t>
                      </a:r>
                      <a:r>
                        <a:rPr lang="ru-RU" sz="1600" b="1" dirty="0">
                          <a:effectLst/>
                          <a:latin typeface="Times New Roman"/>
                          <a:ea typeface="Times New Roman"/>
                          <a:cs typeface="Times New Roman"/>
                        </a:rPr>
                        <a:t>строительно-монтажных</a:t>
                      </a:r>
                      <a:endParaRPr lang="ru-RU" sz="1600" dirty="0">
                        <a:effectLst/>
                        <a:latin typeface="Times New Roman"/>
                        <a:ea typeface="Times New Roman"/>
                        <a:cs typeface="Times New Roman"/>
                      </a:endParaRPr>
                    </a:p>
                    <a:p>
                      <a:pPr marL="807085" algn="ctr">
                        <a:spcAft>
                          <a:spcPts val="0"/>
                        </a:spcAft>
                      </a:pPr>
                      <a:r>
                        <a:rPr lang="ru-RU" sz="1600" b="1" dirty="0">
                          <a:effectLst/>
                          <a:latin typeface="Times New Roman"/>
                          <a:ea typeface="Times New Roman"/>
                          <a:cs typeface="Times New Roman"/>
                        </a:rPr>
                        <a:t>работ</a:t>
                      </a:r>
                      <a:r>
                        <a:rPr lang="ru-RU" sz="1600" b="1" spc="-15" dirty="0">
                          <a:effectLst/>
                          <a:latin typeface="Times New Roman"/>
                          <a:ea typeface="Times New Roman"/>
                          <a:cs typeface="Times New Roman"/>
                        </a:rPr>
                        <a:t> </a:t>
                      </a:r>
                      <a:r>
                        <a:rPr lang="ru-RU" sz="1600" b="1" dirty="0">
                          <a:effectLst/>
                          <a:latin typeface="Times New Roman"/>
                          <a:ea typeface="Times New Roman"/>
                          <a:cs typeface="Times New Roman"/>
                        </a:rPr>
                        <a:t>и</a:t>
                      </a:r>
                      <a:r>
                        <a:rPr lang="ru-RU" sz="1600" b="1" spc="-10" dirty="0">
                          <a:effectLst/>
                          <a:latin typeface="Times New Roman"/>
                          <a:ea typeface="Times New Roman"/>
                          <a:cs typeface="Times New Roman"/>
                        </a:rPr>
                        <a:t> </a:t>
                      </a:r>
                      <a:r>
                        <a:rPr lang="ru-RU" sz="1600" b="1" dirty="0">
                          <a:effectLst/>
                          <a:latin typeface="Times New Roman"/>
                          <a:ea typeface="Times New Roman"/>
                          <a:cs typeface="Times New Roman"/>
                        </a:rPr>
                        <a:t>оборудования</a:t>
                      </a:r>
                      <a:endParaRPr lang="ru-RU" sz="1600" dirty="0">
                        <a:effectLst/>
                        <a:latin typeface="Times New Roman"/>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8755" marR="179705" indent="1270" algn="ctr">
                        <a:spcBef>
                          <a:spcPts val="690"/>
                        </a:spcBef>
                        <a:spcAft>
                          <a:spcPts val="0"/>
                        </a:spcAft>
                      </a:pPr>
                      <a:r>
                        <a:rPr lang="ru-RU" sz="1600" b="1">
                          <a:effectLst/>
                          <a:latin typeface="Times New Roman"/>
                          <a:ea typeface="Times New Roman"/>
                          <a:cs typeface="Times New Roman"/>
                        </a:rPr>
                        <a:t>Единица</a:t>
                      </a:r>
                      <a:r>
                        <a:rPr lang="ru-RU" sz="1600" b="1" spc="5">
                          <a:effectLst/>
                          <a:latin typeface="Times New Roman"/>
                          <a:ea typeface="Times New Roman"/>
                          <a:cs typeface="Times New Roman"/>
                        </a:rPr>
                        <a:t> </a:t>
                      </a:r>
                      <a:r>
                        <a:rPr lang="ru-RU" sz="1600" b="1">
                          <a:effectLst/>
                          <a:latin typeface="Times New Roman"/>
                          <a:ea typeface="Times New Roman"/>
                          <a:cs typeface="Times New Roman"/>
                        </a:rPr>
                        <a:t>измерения</a:t>
                      </a:r>
                      <a:r>
                        <a:rPr lang="ru-RU" sz="1600" b="1" spc="-260">
                          <a:effectLst/>
                          <a:latin typeface="Times New Roman"/>
                          <a:ea typeface="Times New Roman"/>
                          <a:cs typeface="Times New Roman"/>
                        </a:rPr>
                        <a:t> </a:t>
                      </a:r>
                      <a:r>
                        <a:rPr lang="ru-RU" sz="1600" b="1">
                          <a:effectLst/>
                          <a:latin typeface="Times New Roman"/>
                          <a:ea typeface="Times New Roman"/>
                          <a:cs typeface="Times New Roman"/>
                        </a:rPr>
                        <a:t>мощности</a:t>
                      </a:r>
                      <a:r>
                        <a:rPr lang="ru-RU" sz="1600" b="1" spc="-260">
                          <a:effectLst/>
                          <a:latin typeface="Times New Roman"/>
                          <a:ea typeface="Times New Roman"/>
                          <a:cs typeface="Times New Roman"/>
                        </a:rPr>
                        <a:t> </a:t>
                      </a:r>
                      <a:r>
                        <a:rPr lang="ru-RU" sz="1600" b="1">
                          <a:effectLst/>
                          <a:latin typeface="Times New Roman"/>
                          <a:ea typeface="Times New Roman"/>
                          <a:cs typeface="Times New Roman"/>
                        </a:rPr>
                        <a:t>проекта</a:t>
                      </a:r>
                      <a:endParaRPr lang="ru-RU" sz="1600">
                        <a:effectLst/>
                        <a:latin typeface="Times New Roman"/>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9060" marR="80010" indent="635" algn="ctr">
                        <a:spcBef>
                          <a:spcPts val="55"/>
                        </a:spcBef>
                        <a:spcAft>
                          <a:spcPts val="0"/>
                        </a:spcAft>
                      </a:pPr>
                      <a:r>
                        <a:rPr lang="ru-RU" sz="1600" b="1">
                          <a:effectLst/>
                          <a:latin typeface="Times New Roman"/>
                          <a:ea typeface="Times New Roman"/>
                          <a:cs typeface="Times New Roman"/>
                        </a:rPr>
                        <a:t>Максимальная</a:t>
                      </a:r>
                      <a:r>
                        <a:rPr lang="ru-RU" sz="1600" b="1" spc="5">
                          <a:effectLst/>
                          <a:latin typeface="Times New Roman"/>
                          <a:ea typeface="Times New Roman"/>
                          <a:cs typeface="Times New Roman"/>
                        </a:rPr>
                        <a:t> </a:t>
                      </a:r>
                      <a:r>
                        <a:rPr lang="ru-RU" sz="1600" b="1">
                          <a:effectLst/>
                          <a:latin typeface="Times New Roman"/>
                          <a:ea typeface="Times New Roman"/>
                          <a:cs typeface="Times New Roman"/>
                        </a:rPr>
                        <a:t>допустимая стоимость для</a:t>
                      </a:r>
                      <a:r>
                        <a:rPr lang="ru-RU" sz="1600" b="1" spc="-260">
                          <a:effectLst/>
                          <a:latin typeface="Times New Roman"/>
                          <a:ea typeface="Times New Roman"/>
                          <a:cs typeface="Times New Roman"/>
                        </a:rPr>
                        <a:t> </a:t>
                      </a:r>
                      <a:r>
                        <a:rPr lang="ru-RU" sz="1600" b="1">
                          <a:effectLst/>
                          <a:latin typeface="Times New Roman"/>
                          <a:ea typeface="Times New Roman"/>
                          <a:cs typeface="Times New Roman"/>
                        </a:rPr>
                        <a:t>расчета</a:t>
                      </a:r>
                      <a:r>
                        <a:rPr lang="ru-RU" sz="1600" b="1" spc="-20">
                          <a:effectLst/>
                          <a:latin typeface="Times New Roman"/>
                          <a:ea typeface="Times New Roman"/>
                          <a:cs typeface="Times New Roman"/>
                        </a:rPr>
                        <a:t> </a:t>
                      </a:r>
                      <a:r>
                        <a:rPr lang="ru-RU" sz="1600" b="1">
                          <a:effectLst/>
                          <a:latin typeface="Times New Roman"/>
                          <a:ea typeface="Times New Roman"/>
                          <a:cs typeface="Times New Roman"/>
                        </a:rPr>
                        <a:t>субсидий</a:t>
                      </a:r>
                      <a:r>
                        <a:rPr lang="ru-RU" sz="1600" b="1" spc="-15">
                          <a:effectLst/>
                          <a:latin typeface="Times New Roman"/>
                          <a:ea typeface="Times New Roman"/>
                          <a:cs typeface="Times New Roman"/>
                        </a:rPr>
                        <a:t> </a:t>
                      </a:r>
                      <a:r>
                        <a:rPr lang="ru-RU" sz="1600" b="1">
                          <a:effectLst/>
                          <a:latin typeface="Times New Roman"/>
                          <a:ea typeface="Times New Roman"/>
                          <a:cs typeface="Times New Roman"/>
                        </a:rPr>
                        <a:t>на</a:t>
                      </a:r>
                      <a:endParaRPr lang="ru-RU" sz="1600">
                        <a:effectLst/>
                        <a:latin typeface="Times New Roman"/>
                        <a:ea typeface="Times New Roman"/>
                        <a:cs typeface="Times New Roman"/>
                      </a:endParaRPr>
                    </a:p>
                    <a:p>
                      <a:pPr marL="203200" marR="184785" algn="ctr">
                        <a:spcAft>
                          <a:spcPts val="0"/>
                        </a:spcAft>
                      </a:pPr>
                      <a:r>
                        <a:rPr lang="ru-RU" sz="1600" b="1">
                          <a:effectLst/>
                          <a:latin typeface="Times New Roman"/>
                          <a:ea typeface="Times New Roman"/>
                          <a:cs typeface="Times New Roman"/>
                        </a:rPr>
                        <a:t>единицу мощности или</a:t>
                      </a:r>
                      <a:r>
                        <a:rPr lang="ru-RU" sz="1600" b="1" spc="-260">
                          <a:effectLst/>
                          <a:latin typeface="Times New Roman"/>
                          <a:ea typeface="Times New Roman"/>
                          <a:cs typeface="Times New Roman"/>
                        </a:rPr>
                        <a:t> </a:t>
                      </a:r>
                      <a:r>
                        <a:rPr lang="ru-RU" sz="1600" b="1">
                          <a:effectLst/>
                          <a:latin typeface="Times New Roman"/>
                          <a:ea typeface="Times New Roman"/>
                          <a:cs typeface="Times New Roman"/>
                        </a:rPr>
                        <a:t>оборудования,</a:t>
                      </a:r>
                      <a:r>
                        <a:rPr lang="ru-RU" sz="1600" b="1" spc="-5">
                          <a:effectLst/>
                          <a:latin typeface="Times New Roman"/>
                          <a:ea typeface="Times New Roman"/>
                          <a:cs typeface="Times New Roman"/>
                        </a:rPr>
                        <a:t> </a:t>
                      </a:r>
                      <a:r>
                        <a:rPr lang="ru-RU" sz="1600" b="1">
                          <a:effectLst/>
                          <a:latin typeface="Times New Roman"/>
                          <a:ea typeface="Times New Roman"/>
                          <a:cs typeface="Times New Roman"/>
                        </a:rPr>
                        <a:t>тенге</a:t>
                      </a:r>
                      <a:endParaRPr lang="ru-RU" sz="1600">
                        <a:effectLst/>
                        <a:latin typeface="Times New Roman"/>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8052">
                <a:tc gridSpan="4">
                  <a:txBody>
                    <a:bodyPr/>
                    <a:lstStyle/>
                    <a:p>
                      <a:pPr marL="494665" algn="l">
                        <a:spcBef>
                          <a:spcPts val="30"/>
                        </a:spcBef>
                        <a:spcAft>
                          <a:spcPts val="0"/>
                        </a:spcAft>
                      </a:pPr>
                      <a:r>
                        <a:rPr lang="ru-RU" sz="1600" dirty="0" smtClean="0">
                          <a:effectLst/>
                          <a:latin typeface="Times New Roman"/>
                          <a:ea typeface="Times New Roman"/>
                          <a:cs typeface="Times New Roman"/>
                        </a:rPr>
                        <a:t>Оборудование</a:t>
                      </a:r>
                      <a:r>
                        <a:rPr lang="ru-RU" sz="1600" spc="-20" dirty="0" smtClean="0">
                          <a:effectLst/>
                          <a:latin typeface="Times New Roman"/>
                          <a:ea typeface="Times New Roman"/>
                          <a:cs typeface="Times New Roman"/>
                        </a:rPr>
                        <a:t> </a:t>
                      </a:r>
                      <a:r>
                        <a:rPr lang="ru-RU" sz="1600" dirty="0">
                          <a:effectLst/>
                          <a:latin typeface="Times New Roman"/>
                          <a:ea typeface="Times New Roman"/>
                          <a:cs typeface="Times New Roman"/>
                        </a:rPr>
                        <a:t>для</a:t>
                      </a:r>
                      <a:r>
                        <a:rPr lang="ru-RU" sz="1600" spc="-10" dirty="0">
                          <a:effectLst/>
                          <a:latin typeface="Times New Roman"/>
                          <a:ea typeface="Times New Roman"/>
                          <a:cs typeface="Times New Roman"/>
                        </a:rPr>
                        <a:t> </a:t>
                      </a:r>
                      <a:r>
                        <a:rPr lang="ru-RU" sz="1600" dirty="0">
                          <a:effectLst/>
                          <a:latin typeface="Times New Roman"/>
                          <a:ea typeface="Times New Roman"/>
                          <a:cs typeface="Times New Roman"/>
                        </a:rPr>
                        <a:t>молочно-товарной</a:t>
                      </a:r>
                      <a:r>
                        <a:rPr lang="ru-RU" sz="1600" spc="-15" dirty="0">
                          <a:effectLst/>
                          <a:latin typeface="Times New Roman"/>
                          <a:ea typeface="Times New Roman"/>
                          <a:cs typeface="Times New Roman"/>
                        </a:rPr>
                        <a:t> </a:t>
                      </a:r>
                      <a:r>
                        <a:rPr lang="ru-RU" sz="1600" dirty="0">
                          <a:effectLst/>
                          <a:latin typeface="Times New Roman"/>
                          <a:ea typeface="Times New Roman"/>
                          <a:cs typeface="Times New Roman"/>
                        </a:rPr>
                        <a:t>фермы</a:t>
                      </a:r>
                      <a:r>
                        <a:rPr lang="ru-RU" sz="1600" spc="-5" dirty="0">
                          <a:effectLst/>
                          <a:latin typeface="Times New Roman"/>
                          <a:ea typeface="Times New Roman"/>
                          <a:cs typeface="Times New Roman"/>
                        </a:rPr>
                        <a:t> </a:t>
                      </a:r>
                      <a:r>
                        <a:rPr lang="ru-RU" sz="1600" dirty="0">
                          <a:effectLst/>
                          <a:latin typeface="Times New Roman"/>
                          <a:ea typeface="Times New Roman"/>
                          <a:cs typeface="Times New Roman"/>
                        </a:rPr>
                        <a:t>от</a:t>
                      </a:r>
                      <a:r>
                        <a:rPr lang="ru-RU" sz="1600" spc="-5" dirty="0">
                          <a:effectLst/>
                          <a:latin typeface="Times New Roman"/>
                          <a:ea typeface="Times New Roman"/>
                          <a:cs typeface="Times New Roman"/>
                        </a:rPr>
                        <a:t> </a:t>
                      </a:r>
                      <a:r>
                        <a:rPr lang="ru-RU" sz="1600" dirty="0">
                          <a:effectLst/>
                          <a:latin typeface="Times New Roman"/>
                          <a:ea typeface="Times New Roman"/>
                          <a:cs typeface="Times New Roman"/>
                        </a:rPr>
                        <a:t>50</a:t>
                      </a:r>
                      <a:r>
                        <a:rPr lang="ru-RU" sz="1600" spc="-5" dirty="0">
                          <a:effectLst/>
                          <a:latin typeface="Times New Roman"/>
                          <a:ea typeface="Times New Roman"/>
                          <a:cs typeface="Times New Roman"/>
                        </a:rPr>
                        <a:t> </a:t>
                      </a:r>
                      <a:r>
                        <a:rPr lang="ru-RU" sz="1600" dirty="0">
                          <a:effectLst/>
                          <a:latin typeface="Times New Roman"/>
                          <a:ea typeface="Times New Roman"/>
                          <a:cs typeface="Times New Roman"/>
                        </a:rPr>
                        <a:t>голов</a:t>
                      </a:r>
                      <a:r>
                        <a:rPr lang="ru-RU" sz="1600" spc="-15" dirty="0">
                          <a:effectLst/>
                          <a:latin typeface="Times New Roman"/>
                          <a:ea typeface="Times New Roman"/>
                          <a:cs typeface="Times New Roman"/>
                        </a:rPr>
                        <a:t> </a:t>
                      </a:r>
                      <a:r>
                        <a:rPr lang="ru-RU" sz="1600" dirty="0">
                          <a:effectLst/>
                          <a:latin typeface="Times New Roman"/>
                          <a:ea typeface="Times New Roman"/>
                          <a:cs typeface="Times New Roman"/>
                        </a:rPr>
                        <a:t>маточного</a:t>
                      </a:r>
                      <a:r>
                        <a:rPr lang="ru-RU" sz="1600" spc="-20" dirty="0">
                          <a:effectLst/>
                          <a:latin typeface="Times New Roman"/>
                          <a:ea typeface="Times New Roman"/>
                          <a:cs typeface="Times New Roman"/>
                        </a:rPr>
                        <a:t> </a:t>
                      </a:r>
                      <a:r>
                        <a:rPr lang="ru-RU" sz="1600" dirty="0">
                          <a:effectLst/>
                          <a:latin typeface="Times New Roman"/>
                          <a:ea typeface="Times New Roman"/>
                          <a:cs typeface="Times New Roman"/>
                        </a:rPr>
                        <a:t>поголовья:</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189865">
                <a:tc>
                  <a:txBody>
                    <a:bodyPr/>
                    <a:lstStyle/>
                    <a:p>
                      <a:pPr marL="20955" algn="ctr">
                        <a:spcBef>
                          <a:spcPts val="30"/>
                        </a:spcBef>
                        <a:spcAft>
                          <a:spcPts val="0"/>
                        </a:spcAft>
                      </a:pPr>
                      <a:r>
                        <a:rPr lang="ru-RU" sz="1600">
                          <a:effectLst/>
                          <a:latin typeface="Times New Roman"/>
                          <a:ea typeface="Times New Roman"/>
                          <a:cs typeface="Times New Roman"/>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225" algn="l">
                        <a:spcBef>
                          <a:spcPts val="30"/>
                        </a:spcBef>
                        <a:spcAft>
                          <a:spcPts val="0"/>
                        </a:spcAft>
                      </a:pPr>
                      <a:r>
                        <a:rPr lang="ru-RU" sz="1600" dirty="0">
                          <a:effectLst/>
                          <a:latin typeface="Times New Roman"/>
                          <a:ea typeface="Times New Roman"/>
                          <a:cs typeface="Times New Roman"/>
                        </a:rPr>
                        <a:t>Доильная</a:t>
                      </a:r>
                      <a:r>
                        <a:rPr lang="ru-RU" sz="1600" spc="-10" dirty="0">
                          <a:effectLst/>
                          <a:latin typeface="Times New Roman"/>
                          <a:ea typeface="Times New Roman"/>
                          <a:cs typeface="Times New Roman"/>
                        </a:rPr>
                        <a:t> </a:t>
                      </a:r>
                      <a:r>
                        <a:rPr lang="ru-RU" sz="1600" dirty="0">
                          <a:effectLst/>
                          <a:latin typeface="Times New Roman"/>
                          <a:ea typeface="Times New Roman"/>
                          <a:cs typeface="Times New Roman"/>
                        </a:rPr>
                        <a:t>установка</a:t>
                      </a:r>
                      <a:r>
                        <a:rPr lang="ru-RU" sz="1600" spc="-20" dirty="0">
                          <a:effectLst/>
                          <a:latin typeface="Times New Roman"/>
                          <a:ea typeface="Times New Roman"/>
                          <a:cs typeface="Times New Roman"/>
                        </a:rPr>
                        <a:t> </a:t>
                      </a:r>
                      <a:r>
                        <a:rPr lang="ru-RU" sz="1600" dirty="0">
                          <a:effectLst/>
                          <a:latin typeface="Times New Roman"/>
                          <a:ea typeface="Times New Roman"/>
                          <a:cs typeface="Times New Roman"/>
                        </a:rPr>
                        <a:t>с</a:t>
                      </a:r>
                      <a:r>
                        <a:rPr lang="ru-RU" sz="1600" spc="-5" dirty="0">
                          <a:effectLst/>
                          <a:latin typeface="Times New Roman"/>
                          <a:ea typeface="Times New Roman"/>
                          <a:cs typeface="Times New Roman"/>
                        </a:rPr>
                        <a:t> </a:t>
                      </a:r>
                      <a:r>
                        <a:rPr lang="ru-RU" sz="1600" dirty="0">
                          <a:effectLst/>
                          <a:latin typeface="Times New Roman"/>
                          <a:ea typeface="Times New Roman"/>
                          <a:cs typeface="Times New Roman"/>
                        </a:rPr>
                        <a:t>молокопроводом</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algn="l">
                        <a:spcAft>
                          <a:spcPts val="0"/>
                        </a:spcAft>
                      </a:pPr>
                      <a:r>
                        <a:rPr lang="ru-RU" sz="1600">
                          <a:effectLst/>
                          <a:latin typeface="Times New Roman"/>
                          <a:ea typeface="Times New Roman"/>
                          <a:cs typeface="Times New Roman"/>
                        </a:rPr>
                        <a:t> </a:t>
                      </a:r>
                    </a:p>
                    <a:p>
                      <a:pPr algn="l">
                        <a:spcAft>
                          <a:spcPts val="0"/>
                        </a:spcAft>
                      </a:pPr>
                      <a:r>
                        <a:rPr lang="ru-RU" sz="1600">
                          <a:effectLst/>
                          <a:latin typeface="Times New Roman"/>
                          <a:ea typeface="Times New Roman"/>
                          <a:cs typeface="Times New Roman"/>
                        </a:rPr>
                        <a:t> </a:t>
                      </a:r>
                    </a:p>
                    <a:p>
                      <a:pPr algn="l">
                        <a:spcBef>
                          <a:spcPts val="5"/>
                        </a:spcBef>
                        <a:spcAft>
                          <a:spcPts val="0"/>
                        </a:spcAft>
                      </a:pPr>
                      <a:r>
                        <a:rPr lang="ru-RU" sz="1600">
                          <a:effectLst/>
                          <a:latin typeface="Times New Roman"/>
                          <a:ea typeface="Times New Roman"/>
                          <a:cs typeface="Times New Roman"/>
                        </a:rPr>
                        <a:t> </a:t>
                      </a:r>
                    </a:p>
                    <a:p>
                      <a:pPr marL="288925" algn="l">
                        <a:spcAft>
                          <a:spcPts val="0"/>
                        </a:spcAft>
                      </a:pPr>
                      <a:r>
                        <a:rPr lang="ru-RU" sz="1600">
                          <a:effectLst/>
                          <a:latin typeface="Times New Roman"/>
                          <a:ea typeface="Times New Roman"/>
                          <a:cs typeface="Times New Roman"/>
                        </a:rPr>
                        <a:t>единица</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607695" algn="ctr">
                        <a:spcBef>
                          <a:spcPts val="30"/>
                        </a:spcBef>
                        <a:spcAft>
                          <a:spcPts val="0"/>
                        </a:spcAft>
                      </a:pPr>
                      <a:r>
                        <a:rPr lang="ru-RU" sz="1600" dirty="0" smtClean="0">
                          <a:effectLst/>
                          <a:latin typeface="Times New Roman"/>
                          <a:ea typeface="Times New Roman"/>
                          <a:cs typeface="Times New Roman"/>
                        </a:rPr>
                        <a:t>      10 </a:t>
                      </a:r>
                      <a:r>
                        <a:rPr lang="ru-RU" sz="1600" dirty="0">
                          <a:effectLst/>
                          <a:latin typeface="Times New Roman"/>
                          <a:ea typeface="Times New Roman"/>
                          <a:cs typeface="Times New Roman"/>
                        </a:rPr>
                        <a:t>000</a:t>
                      </a:r>
                      <a:r>
                        <a:rPr lang="ru-RU" sz="1600" spc="5" dirty="0">
                          <a:effectLst/>
                          <a:latin typeface="Times New Roman"/>
                          <a:ea typeface="Times New Roman"/>
                          <a:cs typeface="Times New Roman"/>
                        </a:rPr>
                        <a:t> </a:t>
                      </a:r>
                      <a:r>
                        <a:rPr lang="ru-RU" sz="1600" dirty="0">
                          <a:effectLst/>
                          <a:latin typeface="Times New Roman"/>
                          <a:ea typeface="Times New Roman"/>
                          <a:cs typeface="Times New Roman"/>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865">
                <a:tc>
                  <a:txBody>
                    <a:bodyPr/>
                    <a:lstStyle/>
                    <a:p>
                      <a:pPr marL="20955" algn="ctr">
                        <a:spcBef>
                          <a:spcPts val="30"/>
                        </a:spcBef>
                        <a:spcAft>
                          <a:spcPts val="0"/>
                        </a:spcAft>
                      </a:pPr>
                      <a:r>
                        <a:rPr lang="ru-RU" sz="1600">
                          <a:effectLst/>
                          <a:latin typeface="Times New Roman"/>
                          <a:ea typeface="Times New Roman"/>
                          <a:cs typeface="Times New Roman"/>
                        </a:rPr>
                        <a:t>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225" algn="l">
                        <a:spcBef>
                          <a:spcPts val="30"/>
                        </a:spcBef>
                        <a:spcAft>
                          <a:spcPts val="0"/>
                        </a:spcAft>
                      </a:pPr>
                      <a:r>
                        <a:rPr lang="ru-RU" sz="1600" dirty="0">
                          <a:effectLst/>
                          <a:latin typeface="Times New Roman"/>
                          <a:ea typeface="Times New Roman"/>
                          <a:cs typeface="Times New Roman"/>
                        </a:rPr>
                        <a:t>Переносной</a:t>
                      </a:r>
                      <a:r>
                        <a:rPr lang="ru-RU" sz="1600" spc="-15" dirty="0">
                          <a:effectLst/>
                          <a:latin typeface="Times New Roman"/>
                          <a:ea typeface="Times New Roman"/>
                          <a:cs typeface="Times New Roman"/>
                        </a:rPr>
                        <a:t> </a:t>
                      </a:r>
                      <a:r>
                        <a:rPr lang="ru-RU" sz="1600" dirty="0">
                          <a:effectLst/>
                          <a:latin typeface="Times New Roman"/>
                          <a:ea typeface="Times New Roman"/>
                          <a:cs typeface="Times New Roman"/>
                        </a:rPr>
                        <a:t>доильный</a:t>
                      </a:r>
                      <a:r>
                        <a:rPr lang="ru-RU" sz="1600" spc="-25" dirty="0">
                          <a:effectLst/>
                          <a:latin typeface="Times New Roman"/>
                          <a:ea typeface="Times New Roman"/>
                          <a:cs typeface="Times New Roman"/>
                        </a:rPr>
                        <a:t> </a:t>
                      </a:r>
                      <a:r>
                        <a:rPr lang="ru-RU" sz="1600" dirty="0">
                          <a:effectLst/>
                          <a:latin typeface="Times New Roman"/>
                          <a:ea typeface="Times New Roman"/>
                          <a:cs typeface="Times New Roman"/>
                        </a:rPr>
                        <a:t>аппарат</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a:txBody>
                    <a:bodyPr/>
                    <a:lstStyle/>
                    <a:p>
                      <a:pPr marL="203200" marR="182245" algn="ctr">
                        <a:spcBef>
                          <a:spcPts val="30"/>
                        </a:spcBef>
                        <a:spcAft>
                          <a:spcPts val="0"/>
                        </a:spcAft>
                      </a:pPr>
                      <a:r>
                        <a:rPr lang="ru-RU" sz="1600" dirty="0" smtClean="0">
                          <a:effectLst/>
                          <a:latin typeface="Times New Roman"/>
                          <a:ea typeface="Times New Roman"/>
                          <a:cs typeface="Times New Roman"/>
                        </a:rPr>
                        <a:t>90 </a:t>
                      </a:r>
                      <a:r>
                        <a:rPr lang="ru-RU" sz="1600" dirty="0">
                          <a:effectLst/>
                          <a:latin typeface="Times New Roman"/>
                          <a:ea typeface="Times New Roman"/>
                          <a:cs typeface="Times New Roman"/>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1135">
                <a:tc>
                  <a:txBody>
                    <a:bodyPr/>
                    <a:lstStyle/>
                    <a:p>
                      <a:pPr marL="20955" algn="ctr">
                        <a:spcBef>
                          <a:spcPts val="45"/>
                        </a:spcBef>
                        <a:spcAft>
                          <a:spcPts val="0"/>
                        </a:spcAft>
                      </a:pPr>
                      <a:r>
                        <a:rPr lang="ru-RU" sz="1600">
                          <a:effectLst/>
                          <a:latin typeface="Times New Roman"/>
                          <a:ea typeface="Times New Roman"/>
                          <a:cs typeface="Times New Roman"/>
                        </a:rPr>
                        <a:t>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225" algn="l">
                        <a:spcBef>
                          <a:spcPts val="45"/>
                        </a:spcBef>
                        <a:spcAft>
                          <a:spcPts val="0"/>
                        </a:spcAft>
                      </a:pPr>
                      <a:r>
                        <a:rPr lang="ru-RU" sz="1600" dirty="0">
                          <a:effectLst/>
                          <a:latin typeface="Times New Roman"/>
                          <a:ea typeface="Times New Roman"/>
                          <a:cs typeface="Times New Roman"/>
                        </a:rPr>
                        <a:t>Танк-охладитель</a:t>
                      </a:r>
                      <a:r>
                        <a:rPr lang="ru-RU" sz="1600" spc="-10" dirty="0">
                          <a:effectLst/>
                          <a:latin typeface="Times New Roman"/>
                          <a:ea typeface="Times New Roman"/>
                          <a:cs typeface="Times New Roman"/>
                        </a:rPr>
                        <a:t> </a:t>
                      </a:r>
                      <a:r>
                        <a:rPr lang="ru-RU" sz="1600" dirty="0">
                          <a:effectLst/>
                          <a:latin typeface="Times New Roman"/>
                          <a:ea typeface="Times New Roman"/>
                          <a:cs typeface="Times New Roman"/>
                        </a:rPr>
                        <a:t>молока</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a:txBody>
                    <a:bodyPr/>
                    <a:lstStyle/>
                    <a:p>
                      <a:pPr marR="642620" algn="ctr">
                        <a:spcBef>
                          <a:spcPts val="45"/>
                        </a:spcBef>
                        <a:spcAft>
                          <a:spcPts val="0"/>
                        </a:spcAft>
                      </a:pPr>
                      <a:r>
                        <a:rPr lang="ru-RU" sz="1600" dirty="0" smtClean="0">
                          <a:effectLst/>
                          <a:latin typeface="Times New Roman"/>
                          <a:ea typeface="Times New Roman"/>
                          <a:cs typeface="Times New Roman"/>
                        </a:rPr>
                        <a:t>        3 </a:t>
                      </a:r>
                      <a:r>
                        <a:rPr lang="ru-RU" sz="1600" dirty="0">
                          <a:effectLst/>
                          <a:latin typeface="Times New Roman"/>
                          <a:ea typeface="Times New Roman"/>
                          <a:cs typeface="Times New Roman"/>
                        </a:rPr>
                        <a:t>000</a:t>
                      </a:r>
                      <a:r>
                        <a:rPr lang="ru-RU" sz="1600" spc="5" dirty="0">
                          <a:effectLst/>
                          <a:latin typeface="Times New Roman"/>
                          <a:ea typeface="Times New Roman"/>
                          <a:cs typeface="Times New Roman"/>
                        </a:rPr>
                        <a:t> </a:t>
                      </a:r>
                      <a:r>
                        <a:rPr lang="ru-RU" sz="1600" dirty="0">
                          <a:effectLst/>
                          <a:latin typeface="Times New Roman"/>
                          <a:ea typeface="Times New Roman"/>
                          <a:cs typeface="Times New Roman"/>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865">
                <a:tc>
                  <a:txBody>
                    <a:bodyPr/>
                    <a:lstStyle/>
                    <a:p>
                      <a:pPr marL="20955" algn="ctr">
                        <a:spcBef>
                          <a:spcPts val="30"/>
                        </a:spcBef>
                        <a:spcAft>
                          <a:spcPts val="0"/>
                        </a:spcAft>
                      </a:pPr>
                      <a:r>
                        <a:rPr lang="ru-RU" sz="1600">
                          <a:effectLst/>
                          <a:latin typeface="Times New Roman"/>
                          <a:ea typeface="Times New Roman"/>
                          <a:cs typeface="Times New Roman"/>
                        </a:rPr>
                        <a:t>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225" algn="l">
                        <a:spcBef>
                          <a:spcPts val="30"/>
                        </a:spcBef>
                        <a:spcAft>
                          <a:spcPts val="0"/>
                        </a:spcAft>
                      </a:pPr>
                      <a:r>
                        <a:rPr lang="ru-RU" sz="1600" dirty="0">
                          <a:effectLst/>
                          <a:latin typeface="Times New Roman"/>
                          <a:ea typeface="Times New Roman"/>
                          <a:cs typeface="Times New Roman"/>
                        </a:rPr>
                        <a:t>Система</a:t>
                      </a:r>
                      <a:r>
                        <a:rPr lang="ru-RU" sz="1600" spc="-15" dirty="0">
                          <a:effectLst/>
                          <a:latin typeface="Times New Roman"/>
                          <a:ea typeface="Times New Roman"/>
                          <a:cs typeface="Times New Roman"/>
                        </a:rPr>
                        <a:t> </a:t>
                      </a:r>
                      <a:r>
                        <a:rPr lang="ru-RU" sz="1600" dirty="0" err="1">
                          <a:effectLst/>
                          <a:latin typeface="Times New Roman"/>
                          <a:ea typeface="Times New Roman"/>
                          <a:cs typeface="Times New Roman"/>
                        </a:rPr>
                        <a:t>навозоудаления</a:t>
                      </a:r>
                      <a:endParaRPr lang="ru-RU" sz="1600" dirty="0">
                        <a:effectLst/>
                        <a:latin typeface="Times New Roman"/>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a:txBody>
                    <a:bodyPr/>
                    <a:lstStyle/>
                    <a:p>
                      <a:pPr marR="642620" algn="ctr">
                        <a:spcBef>
                          <a:spcPts val="30"/>
                        </a:spcBef>
                        <a:spcAft>
                          <a:spcPts val="0"/>
                        </a:spcAft>
                      </a:pPr>
                      <a:r>
                        <a:rPr lang="ru-RU" sz="1600" dirty="0" smtClean="0">
                          <a:effectLst/>
                          <a:latin typeface="Times New Roman"/>
                          <a:ea typeface="Times New Roman"/>
                          <a:cs typeface="Times New Roman"/>
                        </a:rPr>
                        <a:t>        7 </a:t>
                      </a:r>
                      <a:r>
                        <a:rPr lang="ru-RU" sz="1600" dirty="0">
                          <a:effectLst/>
                          <a:latin typeface="Times New Roman"/>
                          <a:ea typeface="Times New Roman"/>
                          <a:cs typeface="Times New Roman"/>
                        </a:rPr>
                        <a:t>000</a:t>
                      </a:r>
                      <a:r>
                        <a:rPr lang="ru-RU" sz="1600" spc="5" dirty="0">
                          <a:effectLst/>
                          <a:latin typeface="Times New Roman"/>
                          <a:ea typeface="Times New Roman"/>
                          <a:cs typeface="Times New Roman"/>
                        </a:rPr>
                        <a:t> </a:t>
                      </a:r>
                      <a:r>
                        <a:rPr lang="ru-RU" sz="1600" dirty="0">
                          <a:effectLst/>
                          <a:latin typeface="Times New Roman"/>
                          <a:ea typeface="Times New Roman"/>
                          <a:cs typeface="Times New Roman"/>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155">
                <a:tc>
                  <a:txBody>
                    <a:bodyPr/>
                    <a:lstStyle/>
                    <a:p>
                      <a:pPr marL="20955" algn="ctr">
                        <a:spcBef>
                          <a:spcPts val="670"/>
                        </a:spcBef>
                        <a:spcAft>
                          <a:spcPts val="0"/>
                        </a:spcAft>
                      </a:pPr>
                      <a:r>
                        <a:rPr lang="ru-RU" sz="1600">
                          <a:effectLst/>
                          <a:latin typeface="Times New Roman"/>
                          <a:ea typeface="Times New Roman"/>
                          <a:cs typeface="Times New Roman"/>
                        </a:rPr>
                        <a:t>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225" algn="l">
                        <a:spcBef>
                          <a:spcPts val="30"/>
                        </a:spcBef>
                        <a:spcAft>
                          <a:spcPts val="0"/>
                        </a:spcAft>
                      </a:pPr>
                      <a:r>
                        <a:rPr lang="ru-RU" sz="1600" dirty="0">
                          <a:effectLst/>
                          <a:latin typeface="Times New Roman"/>
                          <a:ea typeface="Times New Roman"/>
                          <a:cs typeface="Times New Roman"/>
                        </a:rPr>
                        <a:t>Стойловое</a:t>
                      </a:r>
                      <a:r>
                        <a:rPr lang="ru-RU" sz="1600" spc="185" dirty="0">
                          <a:effectLst/>
                          <a:latin typeface="Times New Roman"/>
                          <a:ea typeface="Times New Roman"/>
                          <a:cs typeface="Times New Roman"/>
                        </a:rPr>
                        <a:t> </a:t>
                      </a:r>
                      <a:r>
                        <a:rPr lang="ru-RU" sz="1600" dirty="0">
                          <a:effectLst/>
                          <a:latin typeface="Times New Roman"/>
                          <a:ea typeface="Times New Roman"/>
                          <a:cs typeface="Times New Roman"/>
                        </a:rPr>
                        <a:t>оборудование</a:t>
                      </a:r>
                      <a:r>
                        <a:rPr lang="ru-RU" sz="1600" spc="170" dirty="0">
                          <a:effectLst/>
                          <a:latin typeface="Times New Roman"/>
                          <a:ea typeface="Times New Roman"/>
                          <a:cs typeface="Times New Roman"/>
                        </a:rPr>
                        <a:t> </a:t>
                      </a:r>
                      <a:r>
                        <a:rPr lang="ru-RU" sz="1600" dirty="0">
                          <a:effectLst/>
                          <a:latin typeface="Times New Roman"/>
                          <a:ea typeface="Times New Roman"/>
                          <a:cs typeface="Times New Roman"/>
                        </a:rPr>
                        <a:t>для</a:t>
                      </a:r>
                      <a:r>
                        <a:rPr lang="ru-RU" sz="1600" spc="170" dirty="0">
                          <a:effectLst/>
                          <a:latin typeface="Times New Roman"/>
                          <a:ea typeface="Times New Roman"/>
                          <a:cs typeface="Times New Roman"/>
                        </a:rPr>
                        <a:t> </a:t>
                      </a:r>
                      <a:r>
                        <a:rPr lang="ru-RU" sz="1600" dirty="0">
                          <a:effectLst/>
                          <a:latin typeface="Times New Roman"/>
                          <a:ea typeface="Times New Roman"/>
                          <a:cs typeface="Times New Roman"/>
                        </a:rPr>
                        <a:t>содержания</a:t>
                      </a:r>
                      <a:r>
                        <a:rPr lang="ru-RU" sz="1600" spc="180" dirty="0">
                          <a:effectLst/>
                          <a:latin typeface="Times New Roman"/>
                          <a:ea typeface="Times New Roman"/>
                          <a:cs typeface="Times New Roman"/>
                        </a:rPr>
                        <a:t> </a:t>
                      </a:r>
                      <a:r>
                        <a:rPr lang="ru-RU" sz="1600" dirty="0">
                          <a:effectLst/>
                          <a:latin typeface="Times New Roman"/>
                          <a:ea typeface="Times New Roman"/>
                          <a:cs typeface="Times New Roman"/>
                        </a:rPr>
                        <a:t>коров</a:t>
                      </a:r>
                    </a:p>
                    <a:p>
                      <a:pPr marL="22225" algn="l">
                        <a:spcBef>
                          <a:spcPts val="10"/>
                        </a:spcBef>
                        <a:spcAft>
                          <a:spcPts val="0"/>
                        </a:spcAft>
                      </a:pPr>
                      <a:r>
                        <a:rPr lang="ru-RU" sz="1600" i="1" dirty="0">
                          <a:effectLst/>
                          <a:latin typeface="Times New Roman"/>
                          <a:ea typeface="Times New Roman"/>
                          <a:cs typeface="Times New Roman"/>
                        </a:rPr>
                        <a:t>(перегородка)</a:t>
                      </a:r>
                      <a:endParaRPr lang="ru-RU" sz="1600" dirty="0">
                        <a:effectLst/>
                        <a:latin typeface="Times New Roman"/>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a:txBody>
                    <a:bodyPr/>
                    <a:lstStyle/>
                    <a:p>
                      <a:pPr algn="ctr"/>
                      <a:r>
                        <a:rPr lang="ru-RU" sz="1600" kern="1200" dirty="0" smtClean="0">
                          <a:solidFill>
                            <a:schemeClr val="tx1"/>
                          </a:solidFill>
                          <a:effectLst/>
                          <a:latin typeface="Times New Roman" pitchFamily="18" charset="0"/>
                          <a:ea typeface="+mn-ea"/>
                          <a:cs typeface="Times New Roman" pitchFamily="18" charset="0"/>
                        </a:rPr>
                        <a:t>50 000</a:t>
                      </a:r>
                      <a:endParaRPr lang="ru-RU" sz="1600" dirty="0">
                        <a:latin typeface="Times New Roman" pitchFamily="18" charset="0"/>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865">
                <a:tc>
                  <a:txBody>
                    <a:bodyPr/>
                    <a:lstStyle/>
                    <a:p>
                      <a:pPr marL="20955" algn="ctr">
                        <a:spcBef>
                          <a:spcPts val="35"/>
                        </a:spcBef>
                        <a:spcAft>
                          <a:spcPts val="0"/>
                        </a:spcAft>
                      </a:pPr>
                      <a:r>
                        <a:rPr lang="ru-RU" sz="1600">
                          <a:effectLst/>
                          <a:latin typeface="Times New Roman"/>
                          <a:ea typeface="Times New Roman"/>
                          <a:cs typeface="Times New Roman"/>
                        </a:rPr>
                        <a:t>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225" algn="l">
                        <a:spcBef>
                          <a:spcPts val="35"/>
                        </a:spcBef>
                        <a:spcAft>
                          <a:spcPts val="0"/>
                        </a:spcAft>
                      </a:pPr>
                      <a:r>
                        <a:rPr lang="ru-RU" sz="1600" dirty="0">
                          <a:effectLst/>
                          <a:latin typeface="Times New Roman"/>
                          <a:ea typeface="Times New Roman"/>
                          <a:cs typeface="Times New Roman"/>
                        </a:rPr>
                        <a:t>Кормовой</a:t>
                      </a:r>
                      <a:r>
                        <a:rPr lang="ru-RU" sz="1600" spc="-5" dirty="0">
                          <a:effectLst/>
                          <a:latin typeface="Times New Roman"/>
                          <a:ea typeface="Times New Roman"/>
                          <a:cs typeface="Times New Roman"/>
                        </a:rPr>
                        <a:t> </a:t>
                      </a:r>
                      <a:r>
                        <a:rPr lang="ru-RU" sz="1600" dirty="0">
                          <a:effectLst/>
                          <a:latin typeface="Times New Roman"/>
                          <a:ea typeface="Times New Roman"/>
                          <a:cs typeface="Times New Roman"/>
                        </a:rPr>
                        <a:t>забор </a:t>
                      </a:r>
                      <a:r>
                        <a:rPr lang="ru-RU" sz="1600" i="1" dirty="0">
                          <a:effectLst/>
                          <a:latin typeface="Times New Roman"/>
                          <a:ea typeface="Times New Roman"/>
                          <a:cs typeface="Times New Roman"/>
                        </a:rPr>
                        <a:t>(</a:t>
                      </a:r>
                      <a:r>
                        <a:rPr lang="ru-RU" sz="1600" i="1" dirty="0" err="1">
                          <a:effectLst/>
                          <a:latin typeface="Times New Roman"/>
                          <a:ea typeface="Times New Roman"/>
                          <a:cs typeface="Times New Roman"/>
                        </a:rPr>
                        <a:t>хэдлок</a:t>
                      </a:r>
                      <a:r>
                        <a:rPr lang="ru-RU" sz="1600" i="1" dirty="0">
                          <a:effectLst/>
                          <a:latin typeface="Times New Roman"/>
                          <a:ea typeface="Times New Roman"/>
                          <a:cs typeface="Times New Roman"/>
                        </a:rPr>
                        <a:t>)</a:t>
                      </a:r>
                      <a:endParaRPr lang="ru-RU" sz="1600" dirty="0">
                        <a:effectLst/>
                        <a:latin typeface="Times New Roman"/>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kern="1200" dirty="0" smtClean="0">
                          <a:solidFill>
                            <a:schemeClr val="tx1"/>
                          </a:solidFill>
                          <a:effectLst/>
                          <a:latin typeface="Times New Roman" pitchFamily="18" charset="0"/>
                          <a:ea typeface="+mn-ea"/>
                          <a:cs typeface="Times New Roman" pitchFamily="18" charset="0"/>
                        </a:rPr>
                        <a:t>50 000</a:t>
                      </a:r>
                      <a:endParaRPr lang="ru-RU" sz="1600" dirty="0" smtClean="0">
                        <a:latin typeface="Times New Roman" pitchFamily="18" charset="0"/>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1175">
                <a:tc>
                  <a:txBody>
                    <a:bodyPr/>
                    <a:lstStyle/>
                    <a:p>
                      <a:pPr algn="l">
                        <a:spcBef>
                          <a:spcPts val="25"/>
                        </a:spcBef>
                        <a:spcAft>
                          <a:spcPts val="0"/>
                        </a:spcAft>
                      </a:pPr>
                      <a:r>
                        <a:rPr lang="ru-RU" sz="1600">
                          <a:effectLst/>
                          <a:latin typeface="Times New Roman"/>
                          <a:ea typeface="Times New Roman"/>
                          <a:cs typeface="Times New Roman"/>
                        </a:rPr>
                        <a:t> </a:t>
                      </a:r>
                    </a:p>
                    <a:p>
                      <a:pPr marL="20955" algn="ctr">
                        <a:spcAft>
                          <a:spcPts val="0"/>
                        </a:spcAft>
                      </a:pPr>
                      <a:r>
                        <a:rPr lang="ru-RU" sz="1600">
                          <a:effectLst/>
                          <a:latin typeface="Times New Roman"/>
                          <a:ea typeface="Times New Roman"/>
                          <a:cs typeface="Times New Roman"/>
                        </a:rPr>
                        <a:t>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25"/>
                        </a:spcBef>
                        <a:spcAft>
                          <a:spcPts val="0"/>
                        </a:spcAft>
                      </a:pPr>
                      <a:r>
                        <a:rPr lang="ru-RU" sz="1600">
                          <a:effectLst/>
                          <a:latin typeface="Times New Roman"/>
                          <a:ea typeface="Times New Roman"/>
                          <a:cs typeface="Times New Roman"/>
                        </a:rPr>
                        <a:t> </a:t>
                      </a:r>
                    </a:p>
                    <a:p>
                      <a:pPr marL="22225" algn="l">
                        <a:spcAft>
                          <a:spcPts val="0"/>
                        </a:spcAft>
                      </a:pPr>
                      <a:r>
                        <a:rPr lang="ru-RU" sz="1600">
                          <a:effectLst/>
                          <a:latin typeface="Times New Roman"/>
                          <a:ea typeface="Times New Roman"/>
                          <a:cs typeface="Times New Roman"/>
                        </a:rPr>
                        <a:t>Маты</a:t>
                      </a:r>
                      <a:r>
                        <a:rPr lang="ru-RU" sz="1600" spc="-5">
                          <a:effectLst/>
                          <a:latin typeface="Times New Roman"/>
                          <a:ea typeface="Times New Roman"/>
                          <a:cs typeface="Times New Roman"/>
                        </a:rPr>
                        <a:t> </a:t>
                      </a:r>
                      <a:r>
                        <a:rPr lang="ru-RU" sz="1600" i="1">
                          <a:effectLst/>
                          <a:latin typeface="Times New Roman"/>
                          <a:ea typeface="Times New Roman"/>
                          <a:cs typeface="Times New Roman"/>
                        </a:rPr>
                        <a:t>(резиновое</a:t>
                      </a:r>
                      <a:r>
                        <a:rPr lang="ru-RU" sz="1600" i="1" spc="-5">
                          <a:effectLst/>
                          <a:latin typeface="Times New Roman"/>
                          <a:ea typeface="Times New Roman"/>
                          <a:cs typeface="Times New Roman"/>
                        </a:rPr>
                        <a:t> </a:t>
                      </a:r>
                      <a:r>
                        <a:rPr lang="ru-RU" sz="1600" i="1">
                          <a:effectLst/>
                          <a:latin typeface="Times New Roman"/>
                          <a:ea typeface="Times New Roman"/>
                          <a:cs typeface="Times New Roman"/>
                        </a:rPr>
                        <a:t>покрытие</a:t>
                      </a:r>
                      <a:r>
                        <a:rPr lang="ru-RU" sz="1600" i="1" spc="-5">
                          <a:effectLst/>
                          <a:latin typeface="Times New Roman"/>
                          <a:ea typeface="Times New Roman"/>
                          <a:cs typeface="Times New Roman"/>
                        </a:rPr>
                        <a:t> </a:t>
                      </a:r>
                      <a:r>
                        <a:rPr lang="ru-RU" sz="1600" i="1">
                          <a:effectLst/>
                          <a:latin typeface="Times New Roman"/>
                          <a:ea typeface="Times New Roman"/>
                          <a:cs typeface="Times New Roman"/>
                        </a:rPr>
                        <a:t>пола)</a:t>
                      </a:r>
                      <a:endParaRPr lang="ru-RU" sz="1600">
                        <a:effectLst/>
                        <a:latin typeface="Times New Roman"/>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30505" marR="208915" algn="ctr">
                        <a:spcBef>
                          <a:spcPts val="30"/>
                        </a:spcBef>
                        <a:spcAft>
                          <a:spcPts val="0"/>
                        </a:spcAft>
                      </a:pPr>
                      <a:r>
                        <a:rPr lang="ru-RU" sz="1600" dirty="0">
                          <a:effectLst/>
                          <a:latin typeface="Times New Roman"/>
                          <a:ea typeface="Times New Roman"/>
                          <a:cs typeface="Times New Roman"/>
                        </a:rPr>
                        <a:t>место</a:t>
                      </a:r>
                      <a:r>
                        <a:rPr lang="ru-RU" sz="1600" spc="5" dirty="0">
                          <a:effectLst/>
                          <a:latin typeface="Times New Roman"/>
                          <a:ea typeface="Times New Roman"/>
                          <a:cs typeface="Times New Roman"/>
                        </a:rPr>
                        <a:t> </a:t>
                      </a:r>
                      <a:r>
                        <a:rPr lang="ru-RU" sz="1600" dirty="0">
                          <a:effectLst/>
                          <a:latin typeface="Times New Roman"/>
                          <a:ea typeface="Times New Roman"/>
                          <a:cs typeface="Times New Roman"/>
                        </a:rPr>
                        <a:t>для</a:t>
                      </a:r>
                      <a:r>
                        <a:rPr lang="ru-RU" sz="1600" spc="-260" dirty="0">
                          <a:effectLst/>
                          <a:latin typeface="Times New Roman"/>
                          <a:ea typeface="Times New Roman"/>
                          <a:cs typeface="Times New Roman"/>
                        </a:rPr>
                        <a:t> </a:t>
                      </a:r>
                      <a:r>
                        <a:rPr lang="ru-RU" sz="1600" dirty="0">
                          <a:effectLst/>
                          <a:latin typeface="Times New Roman"/>
                          <a:ea typeface="Times New Roman"/>
                          <a:cs typeface="Times New Roman"/>
                        </a:rPr>
                        <a:t>фуражной</a:t>
                      </a:r>
                      <a:r>
                        <a:rPr lang="ru-RU" sz="1600" spc="-260" dirty="0">
                          <a:effectLst/>
                          <a:latin typeface="Times New Roman"/>
                          <a:ea typeface="Times New Roman"/>
                          <a:cs typeface="Times New Roman"/>
                        </a:rPr>
                        <a:t> </a:t>
                      </a:r>
                      <a:r>
                        <a:rPr lang="ru-RU" sz="1600" dirty="0">
                          <a:effectLst/>
                          <a:latin typeface="Times New Roman"/>
                          <a:ea typeface="Times New Roman"/>
                          <a:cs typeface="Times New Roman"/>
                        </a:rPr>
                        <a:t>коровы</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t>  3 000</a:t>
                      </a:r>
                      <a:endParaRPr lang="ru-RU" sz="16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87250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8;p2"/>
          <p:cNvSpPr/>
          <p:nvPr/>
        </p:nvSpPr>
        <p:spPr>
          <a:xfrm>
            <a:off x="2643841" y="0"/>
            <a:ext cx="9548159" cy="535999"/>
          </a:xfrm>
          <a:custGeom>
            <a:avLst/>
            <a:gdLst/>
            <a:ahLst/>
            <a:cxnLst/>
            <a:rect l="l" t="t" r="r" b="b"/>
            <a:pathLst>
              <a:path w="7557083" h="535999" extrusionOk="0">
                <a:moveTo>
                  <a:pt x="209725" y="0"/>
                </a:moveTo>
                <a:lnTo>
                  <a:pt x="7557083" y="0"/>
                </a:lnTo>
                <a:lnTo>
                  <a:pt x="7557083" y="535999"/>
                </a:lnTo>
                <a:lnTo>
                  <a:pt x="0" y="535999"/>
                </a:lnTo>
                <a:lnTo>
                  <a:pt x="209725" y="0"/>
                </a:lnTo>
                <a:close/>
              </a:path>
            </a:pathLst>
          </a:custGeom>
          <a:solidFill>
            <a:srgbClr val="096327"/>
          </a:solidFill>
          <a:ln>
            <a:noFill/>
          </a:ln>
        </p:spPr>
        <p:txBody>
          <a:bodyPr spcFirstLastPara="1" wrap="square" lIns="91425" tIns="45700" rIns="91425" bIns="45700" anchor="ctr" anchorCtr="0">
            <a:noAutofit/>
          </a:bodyPr>
          <a:lstStyle/>
          <a:p>
            <a:pPr lvl="0" fontAlgn="base">
              <a:spcBef>
                <a:spcPct val="0"/>
              </a:spcBef>
              <a:spcAft>
                <a:spcPct val="0"/>
              </a:spcAft>
            </a:pPr>
            <a:r>
              <a:rPr lang="ru-RU" sz="1400" b="1" dirty="0" smtClean="0">
                <a:solidFill>
                  <a:schemeClr val="bg1"/>
                </a:solidFill>
                <a:latin typeface="Arial" pitchFamily="34" charset="0"/>
                <a:ea typeface="Times New Roman" pitchFamily="18" charset="0"/>
                <a:cs typeface="Arial" pitchFamily="34" charset="0"/>
              </a:rPr>
              <a:t>                                                                </a:t>
            </a:r>
            <a:endParaRPr lang="ru-RU" sz="1600" dirty="0">
              <a:solidFill>
                <a:schemeClr val="bg1"/>
              </a:solidFill>
              <a:latin typeface="Times New Roman" pitchFamily="18" charset="0"/>
              <a:cs typeface="Times New Roman" pitchFamily="18" charset="0"/>
            </a:endParaRPr>
          </a:p>
        </p:txBody>
      </p:sp>
      <p:sp>
        <p:nvSpPr>
          <p:cNvPr id="4" name="Google Shape;101;p2"/>
          <p:cNvSpPr/>
          <p:nvPr/>
        </p:nvSpPr>
        <p:spPr>
          <a:xfrm>
            <a:off x="-3" y="551018"/>
            <a:ext cx="12192004" cy="45719"/>
          </a:xfrm>
          <a:prstGeom prst="rect">
            <a:avLst/>
          </a:prstGeom>
          <a:solidFill>
            <a:srgbClr val="0963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 name="Google Shape;102;p2"/>
          <p:cNvSpPr/>
          <p:nvPr/>
        </p:nvSpPr>
        <p:spPr>
          <a:xfrm>
            <a:off x="2920110" y="70869"/>
            <a:ext cx="3175889" cy="377016"/>
          </a:xfrm>
          <a:prstGeom prst="rect">
            <a:avLst/>
          </a:prstGeom>
          <a:noFill/>
          <a:ln>
            <a:noFill/>
          </a:ln>
        </p:spPr>
        <p:txBody>
          <a:bodyPr spcFirstLastPara="1" wrap="square" lIns="99050" tIns="49525" rIns="99050" bIns="49525" anchor="t" anchorCtr="0">
            <a:spAutoFit/>
          </a:bodyPr>
          <a:lstStyle/>
          <a:p>
            <a:r>
              <a:rPr lang="ru-RU" b="1" dirty="0">
                <a:solidFill>
                  <a:schemeClr val="bg1"/>
                </a:solidFill>
                <a:latin typeface="Times New Roman" pitchFamily="18" charset="0"/>
                <a:ea typeface="Times New Roman" pitchFamily="18" charset="0"/>
                <a:cs typeface="Times New Roman" pitchFamily="18" charset="0"/>
              </a:rPr>
              <a:t>Штатное расписание </a:t>
            </a:r>
            <a:r>
              <a:rPr lang="ru-RU" sz="1400" b="1" dirty="0" smtClean="0">
                <a:solidFill>
                  <a:schemeClr val="bg1"/>
                </a:solidFill>
                <a:latin typeface="Times New Roman" pitchFamily="18" charset="0"/>
                <a:cs typeface="Times New Roman" pitchFamily="18" charset="0"/>
              </a:rPr>
              <a:t>:</a:t>
            </a:r>
            <a:endParaRPr lang="ru-RU" sz="1400" b="1" dirty="0">
              <a:solidFill>
                <a:schemeClr val="bg1"/>
              </a:solidFill>
              <a:latin typeface="Times New Roman" pitchFamily="18" charset="0"/>
              <a:cs typeface="Times New Roman" pitchFamily="18" charset="0"/>
            </a:endParaRPr>
          </a:p>
        </p:txBody>
      </p:sp>
      <p:pic>
        <p:nvPicPr>
          <p:cNvPr id="6" name="Google Shape;114;p2"/>
          <p:cNvPicPr preferRelativeResize="0"/>
          <p:nvPr/>
        </p:nvPicPr>
        <p:blipFill rotWithShape="1">
          <a:blip r:embed="rId2" cstate="print">
            <a:alphaModFix/>
          </a:blip>
          <a:srcRect/>
          <a:stretch/>
        </p:blipFill>
        <p:spPr>
          <a:xfrm>
            <a:off x="169408" y="95813"/>
            <a:ext cx="2590770" cy="424396"/>
          </a:xfrm>
          <a:prstGeom prst="rect">
            <a:avLst/>
          </a:prstGeom>
          <a:noFill/>
          <a:ln>
            <a:noFill/>
          </a:ln>
        </p:spPr>
      </p:pic>
      <p:grpSp>
        <p:nvGrpSpPr>
          <p:cNvPr id="7" name="Group 6"/>
          <p:cNvGrpSpPr>
            <a:grpSpLocks/>
          </p:cNvGrpSpPr>
          <p:nvPr/>
        </p:nvGrpSpPr>
        <p:grpSpPr bwMode="auto">
          <a:xfrm>
            <a:off x="0" y="457200"/>
            <a:ext cx="898525" cy="1588"/>
            <a:chOff x="0" y="0"/>
            <a:chExt cx="1416" cy="3"/>
          </a:xfrm>
        </p:grpSpPr>
        <p:sp>
          <p:nvSpPr>
            <p:cNvPr id="8" name="Rectangle 7"/>
            <p:cNvSpPr>
              <a:spLocks noChangeArrowheads="1"/>
            </p:cNvSpPr>
            <p:nvPr/>
          </p:nvSpPr>
          <p:spPr bwMode="auto">
            <a:xfrm>
              <a:off x="0" y="0"/>
              <a:ext cx="1416" cy="3"/>
            </a:xfrm>
            <a:prstGeom prst="rect">
              <a:avLst/>
            </a:prstGeom>
            <a:solidFill>
              <a:srgbClr val="C0C0C0"/>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9"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545281813"/>
              </p:ext>
            </p:extLst>
          </p:nvPr>
        </p:nvGraphicFramePr>
        <p:xfrm>
          <a:off x="1464794" y="2461416"/>
          <a:ext cx="5901074" cy="3548685"/>
        </p:xfrm>
        <a:graphic>
          <a:graphicData uri="http://schemas.openxmlformats.org/drawingml/2006/table">
            <a:tbl>
              <a:tblPr firstRow="1" firstCol="1" lastRow="1" lastCol="1" bandRow="1" bandCol="1">
                <a:tableStyleId>{5C22544A-7EE6-4342-B048-85BDC9FD1C3A}</a:tableStyleId>
              </a:tblPr>
              <a:tblGrid>
                <a:gridCol w="605364"/>
                <a:gridCol w="3701531"/>
                <a:gridCol w="1594179"/>
              </a:tblGrid>
              <a:tr h="380477">
                <a:tc>
                  <a:txBody>
                    <a:bodyPr/>
                    <a:lstStyle/>
                    <a:p>
                      <a:pPr marL="133985" marR="118110" indent="30480" algn="l">
                        <a:lnSpc>
                          <a:spcPts val="1260"/>
                        </a:lnSpc>
                        <a:spcAft>
                          <a:spcPts val="0"/>
                        </a:spcAft>
                      </a:pPr>
                      <a:r>
                        <a:rPr lang="ru-RU" sz="1400" b="1" dirty="0">
                          <a:solidFill>
                            <a:schemeClr val="tx1"/>
                          </a:solidFill>
                          <a:effectLst/>
                        </a:rPr>
                        <a:t>№</a:t>
                      </a:r>
                      <a:r>
                        <a:rPr lang="ru-RU" sz="1400" b="1" spc="-260" dirty="0">
                          <a:solidFill>
                            <a:schemeClr val="tx1"/>
                          </a:solidFill>
                          <a:effectLst/>
                        </a:rPr>
                        <a:t> </a:t>
                      </a:r>
                      <a:r>
                        <a:rPr lang="ru-RU" sz="1400" b="1" dirty="0">
                          <a:solidFill>
                            <a:schemeClr val="tx1"/>
                          </a:solidFill>
                          <a:effectLst/>
                        </a:rPr>
                        <a:t>п/п</a:t>
                      </a:r>
                      <a:endParaRPr lang="ru-RU" sz="1400" b="1" dirty="0">
                        <a:solidFill>
                          <a:schemeClr val="tx1"/>
                        </a:solidFill>
                        <a:effectLst/>
                        <a:latin typeface="Times New Roman"/>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13410" algn="l">
                        <a:spcBef>
                          <a:spcPts val="615"/>
                        </a:spcBef>
                        <a:spcAft>
                          <a:spcPts val="0"/>
                        </a:spcAft>
                      </a:pPr>
                      <a:r>
                        <a:rPr lang="ru-RU" sz="1400" b="1" dirty="0">
                          <a:solidFill>
                            <a:schemeClr val="tx1"/>
                          </a:solidFill>
                          <a:effectLst/>
                        </a:rPr>
                        <a:t>Наименование</a:t>
                      </a:r>
                      <a:r>
                        <a:rPr lang="ru-RU" sz="1400" b="1" spc="-25" dirty="0">
                          <a:solidFill>
                            <a:schemeClr val="tx1"/>
                          </a:solidFill>
                          <a:effectLst/>
                        </a:rPr>
                        <a:t> </a:t>
                      </a:r>
                      <a:r>
                        <a:rPr lang="ru-RU" sz="1400" b="1" dirty="0">
                          <a:solidFill>
                            <a:schemeClr val="tx1"/>
                          </a:solidFill>
                          <a:effectLst/>
                        </a:rPr>
                        <a:t>должности</a:t>
                      </a:r>
                      <a:endParaRPr lang="ru-RU" sz="1400" b="1" dirty="0">
                        <a:solidFill>
                          <a:schemeClr val="tx1"/>
                        </a:solidFill>
                        <a:effectLst/>
                        <a:latin typeface="Times New Roman"/>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7005" marR="159385" indent="77470" algn="l">
                        <a:lnSpc>
                          <a:spcPts val="1260"/>
                        </a:lnSpc>
                        <a:spcAft>
                          <a:spcPts val="0"/>
                        </a:spcAft>
                      </a:pPr>
                      <a:r>
                        <a:rPr lang="ru-RU" sz="1400" b="1" dirty="0">
                          <a:solidFill>
                            <a:schemeClr val="tx1"/>
                          </a:solidFill>
                          <a:effectLst/>
                        </a:rPr>
                        <a:t>Количество</a:t>
                      </a:r>
                      <a:r>
                        <a:rPr lang="ru-RU" sz="1400" b="1" spc="5" dirty="0">
                          <a:solidFill>
                            <a:schemeClr val="tx1"/>
                          </a:solidFill>
                          <a:effectLst/>
                        </a:rPr>
                        <a:t> </a:t>
                      </a:r>
                      <a:r>
                        <a:rPr lang="ru-RU" sz="1400" b="1" dirty="0">
                          <a:solidFill>
                            <a:schemeClr val="tx1"/>
                          </a:solidFill>
                          <a:effectLst/>
                        </a:rPr>
                        <a:t>по</a:t>
                      </a:r>
                      <a:r>
                        <a:rPr lang="ru-RU" sz="1400" b="1" spc="-35" dirty="0">
                          <a:solidFill>
                            <a:schemeClr val="tx1"/>
                          </a:solidFill>
                          <a:effectLst/>
                        </a:rPr>
                        <a:t> </a:t>
                      </a:r>
                      <a:r>
                        <a:rPr lang="ru-RU" sz="1400" b="1" dirty="0">
                          <a:solidFill>
                            <a:schemeClr val="tx1"/>
                          </a:solidFill>
                          <a:effectLst/>
                        </a:rPr>
                        <a:t>штату,</a:t>
                      </a:r>
                      <a:r>
                        <a:rPr lang="ru-RU" sz="1400" b="1" spc="-35" dirty="0">
                          <a:solidFill>
                            <a:schemeClr val="tx1"/>
                          </a:solidFill>
                          <a:effectLst/>
                        </a:rPr>
                        <a:t> </a:t>
                      </a:r>
                      <a:r>
                        <a:rPr lang="ru-RU" sz="1400" b="1" dirty="0">
                          <a:solidFill>
                            <a:schemeClr val="tx1"/>
                          </a:solidFill>
                          <a:effectLst/>
                        </a:rPr>
                        <a:t>чел.</a:t>
                      </a:r>
                      <a:endParaRPr lang="ru-RU" sz="1400" b="1" dirty="0">
                        <a:solidFill>
                          <a:schemeClr val="tx1"/>
                        </a:solidFill>
                        <a:effectLst/>
                        <a:latin typeface="Times New Roman"/>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5117">
                <a:tc>
                  <a:txBody>
                    <a:bodyPr/>
                    <a:lstStyle/>
                    <a:p>
                      <a:pPr marL="199390" algn="l">
                        <a:lnSpc>
                          <a:spcPts val="1170"/>
                        </a:lnSpc>
                        <a:spcAft>
                          <a:spcPts val="0"/>
                        </a:spcAft>
                      </a:pPr>
                      <a:r>
                        <a:rPr lang="ru-RU" sz="1400" b="0" dirty="0">
                          <a:solidFill>
                            <a:schemeClr val="tx1"/>
                          </a:solidFill>
                          <a:effectLst/>
                        </a:rPr>
                        <a:t>1</a:t>
                      </a:r>
                      <a:endParaRPr lang="ru-RU" sz="1400" b="0" dirty="0">
                        <a:solidFill>
                          <a:schemeClr val="tx1"/>
                        </a:solidFill>
                        <a:effectLst/>
                        <a:latin typeface="Times New Roman"/>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algn="l">
                        <a:lnSpc>
                          <a:spcPts val="1170"/>
                        </a:lnSpc>
                        <a:spcAft>
                          <a:spcPts val="0"/>
                        </a:spcAft>
                      </a:pPr>
                      <a:r>
                        <a:rPr lang="ru-RU" sz="1400" b="0" dirty="0">
                          <a:solidFill>
                            <a:schemeClr val="tx1"/>
                          </a:solidFill>
                          <a:effectLst/>
                        </a:rPr>
                        <a:t>Директор</a:t>
                      </a:r>
                      <a:endParaRPr lang="ru-RU" sz="1400" b="0" dirty="0">
                        <a:solidFill>
                          <a:schemeClr val="tx1"/>
                        </a:solidFill>
                        <a:effectLst/>
                        <a:latin typeface="Times New Roman"/>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080" algn="ctr">
                        <a:lnSpc>
                          <a:spcPts val="1170"/>
                        </a:lnSpc>
                        <a:spcAft>
                          <a:spcPts val="0"/>
                        </a:spcAft>
                      </a:pPr>
                      <a:r>
                        <a:rPr lang="ru-RU" sz="1400" b="0" dirty="0">
                          <a:solidFill>
                            <a:schemeClr val="tx1"/>
                          </a:solidFill>
                          <a:effectLst/>
                        </a:rPr>
                        <a:t>1</a:t>
                      </a:r>
                      <a:endParaRPr lang="ru-RU" sz="1400" b="0" dirty="0">
                        <a:solidFill>
                          <a:schemeClr val="tx1"/>
                        </a:solidFill>
                        <a:effectLst/>
                        <a:latin typeface="Times New Roman"/>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5117">
                <a:tc>
                  <a:txBody>
                    <a:bodyPr/>
                    <a:lstStyle/>
                    <a:p>
                      <a:pPr marL="199390" algn="l">
                        <a:lnSpc>
                          <a:spcPts val="1170"/>
                        </a:lnSpc>
                        <a:spcAft>
                          <a:spcPts val="0"/>
                        </a:spcAft>
                      </a:pPr>
                      <a:r>
                        <a:rPr lang="ru-RU" sz="1400" b="0">
                          <a:solidFill>
                            <a:schemeClr val="tx1"/>
                          </a:solidFill>
                          <a:effectLst/>
                        </a:rPr>
                        <a:t>2</a:t>
                      </a:r>
                      <a:endParaRPr lang="ru-RU" sz="1400" b="0">
                        <a:solidFill>
                          <a:schemeClr val="tx1"/>
                        </a:solidFill>
                        <a:effectLst/>
                        <a:latin typeface="Times New Roman"/>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algn="l">
                        <a:lnSpc>
                          <a:spcPts val="1170"/>
                        </a:lnSpc>
                        <a:spcAft>
                          <a:spcPts val="0"/>
                        </a:spcAft>
                      </a:pPr>
                      <a:r>
                        <a:rPr lang="ru-RU" sz="1400" b="0" dirty="0">
                          <a:solidFill>
                            <a:schemeClr val="tx1"/>
                          </a:solidFill>
                          <a:effectLst/>
                        </a:rPr>
                        <a:t>Главный</a:t>
                      </a:r>
                      <a:r>
                        <a:rPr lang="ru-RU" sz="1400" b="0" spc="-15" dirty="0">
                          <a:solidFill>
                            <a:schemeClr val="tx1"/>
                          </a:solidFill>
                          <a:effectLst/>
                        </a:rPr>
                        <a:t> </a:t>
                      </a:r>
                      <a:r>
                        <a:rPr lang="ru-RU" sz="1400" b="0" dirty="0">
                          <a:solidFill>
                            <a:schemeClr val="tx1"/>
                          </a:solidFill>
                          <a:effectLst/>
                        </a:rPr>
                        <a:t>бухгалтер</a:t>
                      </a:r>
                      <a:endParaRPr lang="ru-RU" sz="1400" b="0" dirty="0">
                        <a:solidFill>
                          <a:schemeClr val="tx1"/>
                        </a:solidFill>
                        <a:effectLst/>
                        <a:latin typeface="Times New Roman"/>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080" algn="ctr">
                        <a:lnSpc>
                          <a:spcPts val="1170"/>
                        </a:lnSpc>
                        <a:spcAft>
                          <a:spcPts val="0"/>
                        </a:spcAft>
                      </a:pPr>
                      <a:r>
                        <a:rPr lang="ru-RU" sz="1400" b="0">
                          <a:solidFill>
                            <a:schemeClr val="tx1"/>
                          </a:solidFill>
                          <a:effectLst/>
                        </a:rPr>
                        <a:t>1</a:t>
                      </a:r>
                      <a:endParaRPr lang="ru-RU" sz="1400" b="0">
                        <a:solidFill>
                          <a:schemeClr val="tx1"/>
                        </a:solidFill>
                        <a:effectLst/>
                        <a:latin typeface="Times New Roman"/>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7312">
                <a:tc>
                  <a:txBody>
                    <a:bodyPr/>
                    <a:lstStyle/>
                    <a:p>
                      <a:pPr marL="199390" algn="l">
                        <a:lnSpc>
                          <a:spcPts val="1180"/>
                        </a:lnSpc>
                        <a:spcAft>
                          <a:spcPts val="0"/>
                        </a:spcAft>
                      </a:pPr>
                      <a:r>
                        <a:rPr lang="ru-RU" sz="1400" b="0">
                          <a:solidFill>
                            <a:schemeClr val="tx1"/>
                          </a:solidFill>
                          <a:effectLst/>
                        </a:rPr>
                        <a:t>3</a:t>
                      </a:r>
                      <a:endParaRPr lang="ru-RU" sz="1400" b="0">
                        <a:solidFill>
                          <a:schemeClr val="tx1"/>
                        </a:solidFill>
                        <a:effectLst/>
                        <a:latin typeface="Times New Roman"/>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algn="l">
                        <a:lnSpc>
                          <a:spcPts val="1180"/>
                        </a:lnSpc>
                        <a:spcAft>
                          <a:spcPts val="0"/>
                        </a:spcAft>
                      </a:pPr>
                      <a:r>
                        <a:rPr lang="ru-RU" sz="1400" b="0" dirty="0">
                          <a:solidFill>
                            <a:schemeClr val="tx1"/>
                          </a:solidFill>
                          <a:effectLst/>
                        </a:rPr>
                        <a:t>Инженер-механик</a:t>
                      </a:r>
                      <a:endParaRPr lang="ru-RU" sz="1400" b="0" dirty="0">
                        <a:solidFill>
                          <a:schemeClr val="tx1"/>
                        </a:solidFill>
                        <a:effectLst/>
                        <a:latin typeface="Times New Roman"/>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080" algn="ctr">
                        <a:lnSpc>
                          <a:spcPts val="1180"/>
                        </a:lnSpc>
                        <a:spcAft>
                          <a:spcPts val="0"/>
                        </a:spcAft>
                      </a:pPr>
                      <a:r>
                        <a:rPr lang="ru-RU" sz="1400" b="0">
                          <a:solidFill>
                            <a:schemeClr val="tx1"/>
                          </a:solidFill>
                          <a:effectLst/>
                        </a:rPr>
                        <a:t>1</a:t>
                      </a:r>
                      <a:endParaRPr lang="ru-RU" sz="1400" b="0">
                        <a:solidFill>
                          <a:schemeClr val="tx1"/>
                        </a:solidFill>
                        <a:effectLst/>
                        <a:latin typeface="Times New Roman"/>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5117">
                <a:tc>
                  <a:txBody>
                    <a:bodyPr/>
                    <a:lstStyle/>
                    <a:p>
                      <a:pPr marL="199390" algn="l">
                        <a:lnSpc>
                          <a:spcPts val="1170"/>
                        </a:lnSpc>
                        <a:spcAft>
                          <a:spcPts val="0"/>
                        </a:spcAft>
                      </a:pPr>
                      <a:r>
                        <a:rPr lang="ru-RU" sz="1400" b="0">
                          <a:solidFill>
                            <a:schemeClr val="tx1"/>
                          </a:solidFill>
                          <a:effectLst/>
                        </a:rPr>
                        <a:t>4</a:t>
                      </a:r>
                      <a:endParaRPr lang="ru-RU" sz="1400" b="0">
                        <a:solidFill>
                          <a:schemeClr val="tx1"/>
                        </a:solidFill>
                        <a:effectLst/>
                        <a:latin typeface="Times New Roman"/>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algn="l">
                        <a:lnSpc>
                          <a:spcPts val="1170"/>
                        </a:lnSpc>
                        <a:spcAft>
                          <a:spcPts val="0"/>
                        </a:spcAft>
                      </a:pPr>
                      <a:r>
                        <a:rPr lang="ru-RU" sz="1400" b="0" dirty="0">
                          <a:solidFill>
                            <a:schemeClr val="tx1"/>
                          </a:solidFill>
                          <a:effectLst/>
                        </a:rPr>
                        <a:t>Технолог</a:t>
                      </a:r>
                      <a:endParaRPr lang="ru-RU" sz="1400" b="0" dirty="0">
                        <a:solidFill>
                          <a:schemeClr val="tx1"/>
                        </a:solidFill>
                        <a:effectLst/>
                        <a:latin typeface="Times New Roman"/>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080" algn="ctr">
                        <a:lnSpc>
                          <a:spcPts val="1170"/>
                        </a:lnSpc>
                        <a:spcAft>
                          <a:spcPts val="0"/>
                        </a:spcAft>
                      </a:pPr>
                      <a:r>
                        <a:rPr lang="ru-RU" sz="1400" b="0">
                          <a:solidFill>
                            <a:schemeClr val="tx1"/>
                          </a:solidFill>
                          <a:effectLst/>
                        </a:rPr>
                        <a:t>1</a:t>
                      </a:r>
                      <a:endParaRPr lang="ru-RU" sz="1400" b="0">
                        <a:solidFill>
                          <a:schemeClr val="tx1"/>
                        </a:solidFill>
                        <a:effectLst/>
                        <a:latin typeface="Times New Roman"/>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7312">
                <a:tc>
                  <a:txBody>
                    <a:bodyPr/>
                    <a:lstStyle/>
                    <a:p>
                      <a:pPr marL="199390" algn="l">
                        <a:lnSpc>
                          <a:spcPts val="1180"/>
                        </a:lnSpc>
                        <a:spcAft>
                          <a:spcPts val="0"/>
                        </a:spcAft>
                      </a:pPr>
                      <a:r>
                        <a:rPr lang="ru-RU" sz="1400" b="0">
                          <a:solidFill>
                            <a:schemeClr val="tx1"/>
                          </a:solidFill>
                          <a:effectLst/>
                        </a:rPr>
                        <a:t>5</a:t>
                      </a:r>
                      <a:endParaRPr lang="ru-RU" sz="1400" b="0">
                        <a:solidFill>
                          <a:schemeClr val="tx1"/>
                        </a:solidFill>
                        <a:effectLst/>
                        <a:latin typeface="Times New Roman"/>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algn="l">
                        <a:lnSpc>
                          <a:spcPts val="1180"/>
                        </a:lnSpc>
                        <a:spcAft>
                          <a:spcPts val="0"/>
                        </a:spcAft>
                      </a:pPr>
                      <a:r>
                        <a:rPr lang="ru-RU" sz="1400" b="0" dirty="0">
                          <a:solidFill>
                            <a:schemeClr val="tx1"/>
                          </a:solidFill>
                          <a:effectLst/>
                        </a:rPr>
                        <a:t>Заведующий</a:t>
                      </a:r>
                      <a:r>
                        <a:rPr lang="ru-RU" sz="1400" b="0" spc="-10" dirty="0">
                          <a:solidFill>
                            <a:schemeClr val="tx1"/>
                          </a:solidFill>
                          <a:effectLst/>
                        </a:rPr>
                        <a:t> </a:t>
                      </a:r>
                      <a:r>
                        <a:rPr lang="ru-RU" sz="1400" b="0" dirty="0">
                          <a:solidFill>
                            <a:schemeClr val="tx1"/>
                          </a:solidFill>
                          <a:effectLst/>
                        </a:rPr>
                        <a:t>складом</a:t>
                      </a:r>
                      <a:endParaRPr lang="ru-RU" sz="1400" b="0" dirty="0">
                        <a:solidFill>
                          <a:schemeClr val="tx1"/>
                        </a:solidFill>
                        <a:effectLst/>
                        <a:latin typeface="Times New Roman"/>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080" algn="ctr">
                        <a:lnSpc>
                          <a:spcPts val="1180"/>
                        </a:lnSpc>
                        <a:spcAft>
                          <a:spcPts val="0"/>
                        </a:spcAft>
                      </a:pPr>
                      <a:r>
                        <a:rPr lang="ru-RU" sz="1400" b="0" dirty="0">
                          <a:solidFill>
                            <a:schemeClr val="tx1"/>
                          </a:solidFill>
                          <a:effectLst/>
                        </a:rPr>
                        <a:t>1</a:t>
                      </a:r>
                      <a:endParaRPr lang="ru-RU" sz="1400" b="0" dirty="0">
                        <a:solidFill>
                          <a:schemeClr val="tx1"/>
                        </a:solidFill>
                        <a:effectLst/>
                        <a:latin typeface="Times New Roman"/>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5849">
                <a:tc>
                  <a:txBody>
                    <a:bodyPr/>
                    <a:lstStyle/>
                    <a:p>
                      <a:pPr marL="199390" algn="l">
                        <a:lnSpc>
                          <a:spcPts val="1170"/>
                        </a:lnSpc>
                        <a:spcAft>
                          <a:spcPts val="0"/>
                        </a:spcAft>
                      </a:pPr>
                      <a:r>
                        <a:rPr lang="ru-RU" sz="1400" b="0">
                          <a:solidFill>
                            <a:schemeClr val="tx1"/>
                          </a:solidFill>
                          <a:effectLst/>
                        </a:rPr>
                        <a:t>6</a:t>
                      </a:r>
                      <a:endParaRPr lang="ru-RU" sz="1400" b="0">
                        <a:solidFill>
                          <a:schemeClr val="tx1"/>
                        </a:solidFill>
                        <a:effectLst/>
                        <a:latin typeface="Times New Roman"/>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algn="l">
                        <a:lnSpc>
                          <a:spcPts val="1170"/>
                        </a:lnSpc>
                        <a:spcAft>
                          <a:spcPts val="0"/>
                        </a:spcAft>
                      </a:pPr>
                      <a:r>
                        <a:rPr lang="ru-RU" sz="1400" b="0" dirty="0">
                          <a:solidFill>
                            <a:schemeClr val="tx1"/>
                          </a:solidFill>
                          <a:effectLst/>
                        </a:rPr>
                        <a:t>Мастер</a:t>
                      </a:r>
                      <a:r>
                        <a:rPr lang="ru-RU" sz="1400" b="0" spc="-15" dirty="0">
                          <a:solidFill>
                            <a:schemeClr val="tx1"/>
                          </a:solidFill>
                          <a:effectLst/>
                        </a:rPr>
                        <a:t> </a:t>
                      </a:r>
                      <a:r>
                        <a:rPr lang="ru-RU" sz="1400" b="0" dirty="0">
                          <a:solidFill>
                            <a:schemeClr val="tx1"/>
                          </a:solidFill>
                          <a:effectLst/>
                        </a:rPr>
                        <a:t>молочного</a:t>
                      </a:r>
                      <a:r>
                        <a:rPr lang="ru-RU" sz="1400" b="0" spc="-10" dirty="0">
                          <a:solidFill>
                            <a:schemeClr val="tx1"/>
                          </a:solidFill>
                          <a:effectLst/>
                        </a:rPr>
                        <a:t> </a:t>
                      </a:r>
                      <a:r>
                        <a:rPr lang="ru-RU" sz="1400" b="0" dirty="0">
                          <a:solidFill>
                            <a:schemeClr val="tx1"/>
                          </a:solidFill>
                          <a:effectLst/>
                        </a:rPr>
                        <a:t>цеха</a:t>
                      </a:r>
                      <a:endParaRPr lang="ru-RU" sz="1400" b="0" dirty="0">
                        <a:solidFill>
                          <a:schemeClr val="tx1"/>
                        </a:solidFill>
                        <a:effectLst/>
                        <a:latin typeface="Times New Roman"/>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080" algn="ctr">
                        <a:lnSpc>
                          <a:spcPts val="1170"/>
                        </a:lnSpc>
                        <a:spcAft>
                          <a:spcPts val="0"/>
                        </a:spcAft>
                      </a:pPr>
                      <a:r>
                        <a:rPr lang="ru-RU" sz="1400" b="0" dirty="0">
                          <a:solidFill>
                            <a:schemeClr val="tx1"/>
                          </a:solidFill>
                          <a:effectLst/>
                        </a:rPr>
                        <a:t>1</a:t>
                      </a:r>
                      <a:endParaRPr lang="ru-RU" sz="1400" b="0" dirty="0">
                        <a:solidFill>
                          <a:schemeClr val="tx1"/>
                        </a:solidFill>
                        <a:effectLst/>
                        <a:latin typeface="Times New Roman"/>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5849">
                <a:tc>
                  <a:txBody>
                    <a:bodyPr/>
                    <a:lstStyle/>
                    <a:p>
                      <a:pPr marL="199390" algn="l">
                        <a:lnSpc>
                          <a:spcPts val="1170"/>
                        </a:lnSpc>
                        <a:spcAft>
                          <a:spcPts val="0"/>
                        </a:spcAft>
                      </a:pPr>
                      <a:r>
                        <a:rPr lang="ru-RU" sz="1400" b="0">
                          <a:solidFill>
                            <a:schemeClr val="tx1"/>
                          </a:solidFill>
                          <a:effectLst/>
                        </a:rPr>
                        <a:t>7</a:t>
                      </a:r>
                      <a:endParaRPr lang="ru-RU" sz="1400" b="0">
                        <a:solidFill>
                          <a:schemeClr val="tx1"/>
                        </a:solidFill>
                        <a:effectLst/>
                        <a:latin typeface="Times New Roman"/>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algn="l">
                        <a:lnSpc>
                          <a:spcPts val="1170"/>
                        </a:lnSpc>
                        <a:spcAft>
                          <a:spcPts val="0"/>
                        </a:spcAft>
                      </a:pPr>
                      <a:r>
                        <a:rPr lang="ru-RU" sz="1400" b="0" dirty="0">
                          <a:solidFill>
                            <a:schemeClr val="tx1"/>
                          </a:solidFill>
                          <a:effectLst/>
                        </a:rPr>
                        <a:t>Оператор</a:t>
                      </a:r>
                      <a:endParaRPr lang="ru-RU" sz="1400" b="0" dirty="0">
                        <a:solidFill>
                          <a:schemeClr val="tx1"/>
                        </a:solidFill>
                        <a:effectLst/>
                        <a:latin typeface="Times New Roman"/>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080" algn="ctr">
                        <a:lnSpc>
                          <a:spcPts val="1170"/>
                        </a:lnSpc>
                        <a:spcAft>
                          <a:spcPts val="0"/>
                        </a:spcAft>
                      </a:pPr>
                      <a:r>
                        <a:rPr lang="ru-RU" sz="1400" b="0" dirty="0">
                          <a:solidFill>
                            <a:schemeClr val="tx1"/>
                          </a:solidFill>
                          <a:effectLst/>
                        </a:rPr>
                        <a:t>1</a:t>
                      </a:r>
                      <a:endParaRPr lang="ru-RU" sz="1400" b="0" dirty="0">
                        <a:solidFill>
                          <a:schemeClr val="tx1"/>
                        </a:solidFill>
                        <a:effectLst/>
                        <a:latin typeface="Times New Roman"/>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7312">
                <a:tc>
                  <a:txBody>
                    <a:bodyPr/>
                    <a:lstStyle/>
                    <a:p>
                      <a:pPr marL="199390" algn="l">
                        <a:lnSpc>
                          <a:spcPts val="1180"/>
                        </a:lnSpc>
                        <a:spcAft>
                          <a:spcPts val="0"/>
                        </a:spcAft>
                      </a:pPr>
                      <a:r>
                        <a:rPr lang="ru-RU" sz="1400" b="0">
                          <a:solidFill>
                            <a:schemeClr val="tx1"/>
                          </a:solidFill>
                          <a:effectLst/>
                        </a:rPr>
                        <a:t>8</a:t>
                      </a:r>
                      <a:endParaRPr lang="ru-RU" sz="1400" b="0">
                        <a:solidFill>
                          <a:schemeClr val="tx1"/>
                        </a:solidFill>
                        <a:effectLst/>
                        <a:latin typeface="Times New Roman"/>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algn="l">
                        <a:lnSpc>
                          <a:spcPts val="1180"/>
                        </a:lnSpc>
                        <a:spcAft>
                          <a:spcPts val="0"/>
                        </a:spcAft>
                      </a:pPr>
                      <a:r>
                        <a:rPr lang="ru-RU" sz="1400" b="0" dirty="0">
                          <a:solidFill>
                            <a:schemeClr val="tx1"/>
                          </a:solidFill>
                          <a:effectLst/>
                        </a:rPr>
                        <a:t>Ветеринар</a:t>
                      </a:r>
                      <a:endParaRPr lang="ru-RU" sz="1400" b="0" dirty="0">
                        <a:solidFill>
                          <a:schemeClr val="tx1"/>
                        </a:solidFill>
                        <a:effectLst/>
                        <a:latin typeface="Times New Roman"/>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080" algn="ctr">
                        <a:lnSpc>
                          <a:spcPts val="1180"/>
                        </a:lnSpc>
                        <a:spcAft>
                          <a:spcPts val="0"/>
                        </a:spcAft>
                      </a:pPr>
                      <a:r>
                        <a:rPr lang="ru-RU" sz="1400" b="0" dirty="0">
                          <a:solidFill>
                            <a:schemeClr val="tx1"/>
                          </a:solidFill>
                          <a:effectLst/>
                        </a:rPr>
                        <a:t>1</a:t>
                      </a:r>
                      <a:endParaRPr lang="ru-RU" sz="1400" b="0" dirty="0">
                        <a:solidFill>
                          <a:schemeClr val="tx1"/>
                        </a:solidFill>
                        <a:effectLst/>
                        <a:latin typeface="Times New Roman"/>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5117">
                <a:tc>
                  <a:txBody>
                    <a:bodyPr/>
                    <a:lstStyle/>
                    <a:p>
                      <a:pPr marL="199390" algn="l">
                        <a:lnSpc>
                          <a:spcPts val="1170"/>
                        </a:lnSpc>
                        <a:spcAft>
                          <a:spcPts val="0"/>
                        </a:spcAft>
                      </a:pPr>
                      <a:r>
                        <a:rPr lang="ru-RU" sz="1400" b="0">
                          <a:solidFill>
                            <a:schemeClr val="tx1"/>
                          </a:solidFill>
                          <a:effectLst/>
                        </a:rPr>
                        <a:t>9</a:t>
                      </a:r>
                      <a:endParaRPr lang="ru-RU" sz="1400" b="0">
                        <a:solidFill>
                          <a:schemeClr val="tx1"/>
                        </a:solidFill>
                        <a:effectLst/>
                        <a:latin typeface="Times New Roman"/>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algn="l">
                        <a:lnSpc>
                          <a:spcPts val="1170"/>
                        </a:lnSpc>
                        <a:spcAft>
                          <a:spcPts val="0"/>
                        </a:spcAft>
                      </a:pPr>
                      <a:r>
                        <a:rPr lang="ru-RU" sz="1400" b="0">
                          <a:solidFill>
                            <a:schemeClr val="tx1"/>
                          </a:solidFill>
                          <a:effectLst/>
                        </a:rPr>
                        <a:t>Рабочий</a:t>
                      </a:r>
                      <a:endParaRPr lang="ru-RU" sz="1400" b="0">
                        <a:solidFill>
                          <a:schemeClr val="tx1"/>
                        </a:solidFill>
                        <a:effectLst/>
                        <a:latin typeface="Times New Roman"/>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080" algn="ctr">
                        <a:lnSpc>
                          <a:spcPts val="1170"/>
                        </a:lnSpc>
                        <a:spcAft>
                          <a:spcPts val="0"/>
                        </a:spcAft>
                      </a:pPr>
                      <a:r>
                        <a:rPr lang="ru-RU" sz="1400" b="0" dirty="0">
                          <a:solidFill>
                            <a:schemeClr val="tx1"/>
                          </a:solidFill>
                          <a:effectLst/>
                        </a:rPr>
                        <a:t>2</a:t>
                      </a:r>
                      <a:endParaRPr lang="ru-RU" sz="1400" b="0" dirty="0">
                        <a:solidFill>
                          <a:schemeClr val="tx1"/>
                        </a:solidFill>
                        <a:effectLst/>
                        <a:latin typeface="Times New Roman"/>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7312">
                <a:tc>
                  <a:txBody>
                    <a:bodyPr/>
                    <a:lstStyle/>
                    <a:p>
                      <a:pPr marL="164465" algn="l">
                        <a:lnSpc>
                          <a:spcPts val="1180"/>
                        </a:lnSpc>
                        <a:spcAft>
                          <a:spcPts val="0"/>
                        </a:spcAft>
                      </a:pPr>
                      <a:r>
                        <a:rPr lang="ru-RU" sz="1400" b="0">
                          <a:solidFill>
                            <a:schemeClr val="tx1"/>
                          </a:solidFill>
                          <a:effectLst/>
                        </a:rPr>
                        <a:t>10</a:t>
                      </a:r>
                      <a:endParaRPr lang="ru-RU" sz="1400" b="0">
                        <a:solidFill>
                          <a:schemeClr val="tx1"/>
                        </a:solidFill>
                        <a:effectLst/>
                        <a:latin typeface="Times New Roman"/>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algn="l">
                        <a:lnSpc>
                          <a:spcPts val="1180"/>
                        </a:lnSpc>
                        <a:spcAft>
                          <a:spcPts val="0"/>
                        </a:spcAft>
                      </a:pPr>
                      <a:r>
                        <a:rPr lang="ru-RU" sz="1400" b="0">
                          <a:solidFill>
                            <a:schemeClr val="tx1"/>
                          </a:solidFill>
                          <a:effectLst/>
                        </a:rPr>
                        <a:t>Грузчик</a:t>
                      </a:r>
                      <a:endParaRPr lang="ru-RU" sz="1400" b="0">
                        <a:solidFill>
                          <a:schemeClr val="tx1"/>
                        </a:solidFill>
                        <a:effectLst/>
                        <a:latin typeface="Times New Roman"/>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080" algn="ctr">
                        <a:lnSpc>
                          <a:spcPts val="1180"/>
                        </a:lnSpc>
                        <a:spcAft>
                          <a:spcPts val="0"/>
                        </a:spcAft>
                      </a:pPr>
                      <a:r>
                        <a:rPr lang="ru-RU" sz="1400" b="0" dirty="0">
                          <a:solidFill>
                            <a:schemeClr val="tx1"/>
                          </a:solidFill>
                          <a:effectLst/>
                        </a:rPr>
                        <a:t>1</a:t>
                      </a:r>
                      <a:endParaRPr lang="ru-RU" sz="1400" b="0" dirty="0">
                        <a:solidFill>
                          <a:schemeClr val="tx1"/>
                        </a:solidFill>
                        <a:effectLst/>
                        <a:latin typeface="Times New Roman"/>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5117">
                <a:tc>
                  <a:txBody>
                    <a:bodyPr/>
                    <a:lstStyle/>
                    <a:p>
                      <a:pPr marL="164465" algn="l">
                        <a:lnSpc>
                          <a:spcPts val="1170"/>
                        </a:lnSpc>
                        <a:spcAft>
                          <a:spcPts val="0"/>
                        </a:spcAft>
                      </a:pPr>
                      <a:r>
                        <a:rPr lang="ru-RU" sz="1400" b="0">
                          <a:solidFill>
                            <a:schemeClr val="tx1"/>
                          </a:solidFill>
                          <a:effectLst/>
                        </a:rPr>
                        <a:t>11</a:t>
                      </a:r>
                      <a:endParaRPr lang="ru-RU" sz="1400" b="0">
                        <a:solidFill>
                          <a:schemeClr val="tx1"/>
                        </a:solidFill>
                        <a:effectLst/>
                        <a:latin typeface="Times New Roman"/>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algn="l">
                        <a:lnSpc>
                          <a:spcPts val="1170"/>
                        </a:lnSpc>
                        <a:spcAft>
                          <a:spcPts val="0"/>
                        </a:spcAft>
                      </a:pPr>
                      <a:r>
                        <a:rPr lang="ru-RU" sz="1400" b="0">
                          <a:solidFill>
                            <a:schemeClr val="tx1"/>
                          </a:solidFill>
                          <a:effectLst/>
                        </a:rPr>
                        <a:t>Лаборант</a:t>
                      </a:r>
                      <a:endParaRPr lang="ru-RU" sz="1400" b="0">
                        <a:solidFill>
                          <a:schemeClr val="tx1"/>
                        </a:solidFill>
                        <a:effectLst/>
                        <a:latin typeface="Times New Roman"/>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080" algn="ctr">
                        <a:lnSpc>
                          <a:spcPts val="1170"/>
                        </a:lnSpc>
                        <a:spcAft>
                          <a:spcPts val="0"/>
                        </a:spcAft>
                      </a:pPr>
                      <a:r>
                        <a:rPr lang="ru-RU" sz="1400" b="0" dirty="0">
                          <a:solidFill>
                            <a:schemeClr val="tx1"/>
                          </a:solidFill>
                          <a:effectLst/>
                        </a:rPr>
                        <a:t>1</a:t>
                      </a:r>
                      <a:endParaRPr lang="ru-RU" sz="1400" b="0" dirty="0">
                        <a:solidFill>
                          <a:schemeClr val="tx1"/>
                        </a:solidFill>
                        <a:effectLst/>
                        <a:latin typeface="Times New Roman"/>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7312">
                <a:tc>
                  <a:txBody>
                    <a:bodyPr/>
                    <a:lstStyle/>
                    <a:p>
                      <a:pPr marL="164465" algn="l">
                        <a:lnSpc>
                          <a:spcPts val="1180"/>
                        </a:lnSpc>
                        <a:spcAft>
                          <a:spcPts val="0"/>
                        </a:spcAft>
                      </a:pPr>
                      <a:r>
                        <a:rPr lang="ru-RU" sz="1400" b="0">
                          <a:solidFill>
                            <a:schemeClr val="tx1"/>
                          </a:solidFill>
                          <a:effectLst/>
                        </a:rPr>
                        <a:t>12</a:t>
                      </a:r>
                      <a:endParaRPr lang="ru-RU" sz="1400" b="0">
                        <a:solidFill>
                          <a:schemeClr val="tx1"/>
                        </a:solidFill>
                        <a:effectLst/>
                        <a:latin typeface="Times New Roman"/>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algn="l">
                        <a:lnSpc>
                          <a:spcPts val="1180"/>
                        </a:lnSpc>
                        <a:spcAft>
                          <a:spcPts val="0"/>
                        </a:spcAft>
                      </a:pPr>
                      <a:r>
                        <a:rPr lang="ru-RU" sz="1400" b="0">
                          <a:solidFill>
                            <a:schemeClr val="tx1"/>
                          </a:solidFill>
                          <a:effectLst/>
                        </a:rPr>
                        <a:t>Техничка</a:t>
                      </a:r>
                      <a:endParaRPr lang="ru-RU" sz="1400" b="0">
                        <a:solidFill>
                          <a:schemeClr val="tx1"/>
                        </a:solidFill>
                        <a:effectLst/>
                        <a:latin typeface="Times New Roman"/>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080" algn="ctr">
                        <a:lnSpc>
                          <a:spcPts val="1180"/>
                        </a:lnSpc>
                        <a:spcAft>
                          <a:spcPts val="0"/>
                        </a:spcAft>
                      </a:pPr>
                      <a:r>
                        <a:rPr lang="ru-RU" sz="1400" b="0" dirty="0">
                          <a:solidFill>
                            <a:schemeClr val="tx1"/>
                          </a:solidFill>
                          <a:effectLst/>
                        </a:rPr>
                        <a:t>1</a:t>
                      </a:r>
                      <a:endParaRPr lang="ru-RU" sz="1400" b="0" dirty="0">
                        <a:solidFill>
                          <a:schemeClr val="tx1"/>
                        </a:solidFill>
                        <a:effectLst/>
                        <a:latin typeface="Times New Roman"/>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5849">
                <a:tc>
                  <a:txBody>
                    <a:bodyPr/>
                    <a:lstStyle/>
                    <a:p>
                      <a:pPr marL="164465" algn="l">
                        <a:lnSpc>
                          <a:spcPts val="1170"/>
                        </a:lnSpc>
                        <a:spcAft>
                          <a:spcPts val="0"/>
                        </a:spcAft>
                      </a:pPr>
                      <a:r>
                        <a:rPr lang="ru-RU" sz="1400" b="0">
                          <a:solidFill>
                            <a:schemeClr val="tx1"/>
                          </a:solidFill>
                          <a:effectLst/>
                        </a:rPr>
                        <a:t>13</a:t>
                      </a:r>
                      <a:endParaRPr lang="ru-RU" sz="1400" b="0">
                        <a:solidFill>
                          <a:schemeClr val="tx1"/>
                        </a:solidFill>
                        <a:effectLst/>
                        <a:latin typeface="Times New Roman"/>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algn="l">
                        <a:lnSpc>
                          <a:spcPts val="1170"/>
                        </a:lnSpc>
                        <a:spcAft>
                          <a:spcPts val="0"/>
                        </a:spcAft>
                      </a:pPr>
                      <a:r>
                        <a:rPr lang="ru-RU" sz="1400" b="0">
                          <a:solidFill>
                            <a:schemeClr val="tx1"/>
                          </a:solidFill>
                          <a:effectLst/>
                        </a:rPr>
                        <a:t>Фасовщик</a:t>
                      </a:r>
                      <a:endParaRPr lang="ru-RU" sz="1400" b="0">
                        <a:solidFill>
                          <a:schemeClr val="tx1"/>
                        </a:solidFill>
                        <a:effectLst/>
                        <a:latin typeface="Times New Roman"/>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080" algn="ctr">
                        <a:lnSpc>
                          <a:spcPts val="1170"/>
                        </a:lnSpc>
                        <a:spcAft>
                          <a:spcPts val="0"/>
                        </a:spcAft>
                      </a:pPr>
                      <a:r>
                        <a:rPr lang="ru-RU" sz="1400" b="0" dirty="0">
                          <a:solidFill>
                            <a:schemeClr val="tx1"/>
                          </a:solidFill>
                          <a:effectLst/>
                        </a:rPr>
                        <a:t>1</a:t>
                      </a:r>
                      <a:endParaRPr lang="ru-RU" sz="1400" b="0" dirty="0">
                        <a:solidFill>
                          <a:schemeClr val="tx1"/>
                        </a:solidFill>
                        <a:effectLst/>
                        <a:latin typeface="Times New Roman"/>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5117">
                <a:tc>
                  <a:txBody>
                    <a:bodyPr/>
                    <a:lstStyle/>
                    <a:p>
                      <a:pPr marL="164465" algn="l">
                        <a:lnSpc>
                          <a:spcPts val="1170"/>
                        </a:lnSpc>
                        <a:spcAft>
                          <a:spcPts val="0"/>
                        </a:spcAft>
                      </a:pPr>
                      <a:r>
                        <a:rPr lang="ru-RU" sz="1400" b="0">
                          <a:solidFill>
                            <a:schemeClr val="tx1"/>
                          </a:solidFill>
                          <a:effectLst/>
                        </a:rPr>
                        <a:t>14</a:t>
                      </a:r>
                      <a:endParaRPr lang="ru-RU" sz="1400" b="0">
                        <a:solidFill>
                          <a:schemeClr val="tx1"/>
                        </a:solidFill>
                        <a:effectLst/>
                        <a:latin typeface="Times New Roman"/>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algn="l">
                        <a:lnSpc>
                          <a:spcPts val="1170"/>
                        </a:lnSpc>
                        <a:spcAft>
                          <a:spcPts val="0"/>
                        </a:spcAft>
                      </a:pPr>
                      <a:r>
                        <a:rPr lang="ru-RU" sz="1400" b="0">
                          <a:solidFill>
                            <a:schemeClr val="tx1"/>
                          </a:solidFill>
                          <a:effectLst/>
                        </a:rPr>
                        <a:t>Менеджер</a:t>
                      </a:r>
                      <a:r>
                        <a:rPr lang="ru-RU" sz="1400" b="0" spc="-15">
                          <a:solidFill>
                            <a:schemeClr val="tx1"/>
                          </a:solidFill>
                          <a:effectLst/>
                        </a:rPr>
                        <a:t> </a:t>
                      </a:r>
                      <a:r>
                        <a:rPr lang="ru-RU" sz="1400" b="0">
                          <a:solidFill>
                            <a:schemeClr val="tx1"/>
                          </a:solidFill>
                          <a:effectLst/>
                        </a:rPr>
                        <a:t>по</a:t>
                      </a:r>
                      <a:r>
                        <a:rPr lang="ru-RU" sz="1400" b="0" spc="-10">
                          <a:solidFill>
                            <a:schemeClr val="tx1"/>
                          </a:solidFill>
                          <a:effectLst/>
                        </a:rPr>
                        <a:t> </a:t>
                      </a:r>
                      <a:r>
                        <a:rPr lang="ru-RU" sz="1400" b="0">
                          <a:solidFill>
                            <a:schemeClr val="tx1"/>
                          </a:solidFill>
                          <a:effectLst/>
                        </a:rPr>
                        <a:t>продажам</a:t>
                      </a:r>
                      <a:endParaRPr lang="ru-RU" sz="1400" b="0">
                        <a:solidFill>
                          <a:schemeClr val="tx1"/>
                        </a:solidFill>
                        <a:effectLst/>
                        <a:latin typeface="Times New Roman"/>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080" algn="ctr">
                        <a:lnSpc>
                          <a:spcPts val="1170"/>
                        </a:lnSpc>
                        <a:spcAft>
                          <a:spcPts val="0"/>
                        </a:spcAft>
                      </a:pPr>
                      <a:r>
                        <a:rPr lang="ru-RU" sz="1400" b="0" dirty="0">
                          <a:solidFill>
                            <a:schemeClr val="tx1"/>
                          </a:solidFill>
                          <a:effectLst/>
                        </a:rPr>
                        <a:t>1</a:t>
                      </a:r>
                      <a:endParaRPr lang="ru-RU" sz="1400" b="0" dirty="0">
                        <a:solidFill>
                          <a:schemeClr val="tx1"/>
                        </a:solidFill>
                        <a:effectLst/>
                        <a:latin typeface="Times New Roman"/>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7312">
                <a:tc>
                  <a:txBody>
                    <a:bodyPr/>
                    <a:lstStyle/>
                    <a:p>
                      <a:pPr marL="164465" algn="l">
                        <a:lnSpc>
                          <a:spcPts val="1180"/>
                        </a:lnSpc>
                        <a:spcAft>
                          <a:spcPts val="0"/>
                        </a:spcAft>
                      </a:pPr>
                      <a:r>
                        <a:rPr lang="ru-RU" sz="1400" b="0">
                          <a:solidFill>
                            <a:schemeClr val="tx1"/>
                          </a:solidFill>
                          <a:effectLst/>
                        </a:rPr>
                        <a:t>15</a:t>
                      </a:r>
                      <a:endParaRPr lang="ru-RU" sz="1400" b="0">
                        <a:solidFill>
                          <a:schemeClr val="tx1"/>
                        </a:solidFill>
                        <a:effectLst/>
                        <a:latin typeface="Times New Roman"/>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algn="l">
                        <a:lnSpc>
                          <a:spcPts val="1180"/>
                        </a:lnSpc>
                        <a:spcAft>
                          <a:spcPts val="0"/>
                        </a:spcAft>
                      </a:pPr>
                      <a:r>
                        <a:rPr lang="ru-RU" sz="1400" b="0">
                          <a:solidFill>
                            <a:schemeClr val="tx1"/>
                          </a:solidFill>
                          <a:effectLst/>
                        </a:rPr>
                        <a:t>Водитель</a:t>
                      </a:r>
                      <a:endParaRPr lang="ru-RU" sz="1400" b="0">
                        <a:solidFill>
                          <a:schemeClr val="tx1"/>
                        </a:solidFill>
                        <a:effectLst/>
                        <a:latin typeface="Times New Roman"/>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080" algn="ctr">
                        <a:lnSpc>
                          <a:spcPts val="1180"/>
                        </a:lnSpc>
                        <a:spcAft>
                          <a:spcPts val="0"/>
                        </a:spcAft>
                      </a:pPr>
                      <a:r>
                        <a:rPr lang="ru-RU" sz="1400" b="0" dirty="0">
                          <a:solidFill>
                            <a:schemeClr val="tx1"/>
                          </a:solidFill>
                          <a:effectLst/>
                        </a:rPr>
                        <a:t>1</a:t>
                      </a:r>
                      <a:endParaRPr lang="ru-RU" sz="1400" b="0" dirty="0">
                        <a:solidFill>
                          <a:schemeClr val="tx1"/>
                        </a:solidFill>
                        <a:effectLst/>
                        <a:latin typeface="Times New Roman"/>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5117">
                <a:tc>
                  <a:txBody>
                    <a:bodyPr/>
                    <a:lstStyle/>
                    <a:p>
                      <a:pPr marL="164465" algn="l">
                        <a:lnSpc>
                          <a:spcPts val="1170"/>
                        </a:lnSpc>
                        <a:spcAft>
                          <a:spcPts val="0"/>
                        </a:spcAft>
                      </a:pPr>
                      <a:r>
                        <a:rPr lang="ru-RU" sz="1400" b="0">
                          <a:solidFill>
                            <a:schemeClr val="tx1"/>
                          </a:solidFill>
                          <a:effectLst/>
                        </a:rPr>
                        <a:t>16</a:t>
                      </a:r>
                      <a:endParaRPr lang="ru-RU" sz="1400" b="0">
                        <a:solidFill>
                          <a:schemeClr val="tx1"/>
                        </a:solidFill>
                        <a:effectLst/>
                        <a:latin typeface="Times New Roman"/>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7945" algn="l">
                        <a:lnSpc>
                          <a:spcPts val="1170"/>
                        </a:lnSpc>
                        <a:spcAft>
                          <a:spcPts val="0"/>
                        </a:spcAft>
                      </a:pPr>
                      <a:r>
                        <a:rPr lang="ru-RU" sz="1400" b="0">
                          <a:solidFill>
                            <a:schemeClr val="tx1"/>
                          </a:solidFill>
                          <a:effectLst/>
                        </a:rPr>
                        <a:t>Электрик</a:t>
                      </a:r>
                      <a:endParaRPr lang="ru-RU" sz="1400" b="0">
                        <a:solidFill>
                          <a:schemeClr val="tx1"/>
                        </a:solidFill>
                        <a:effectLst/>
                        <a:latin typeface="Times New Roman"/>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080" algn="ctr">
                        <a:lnSpc>
                          <a:spcPts val="1170"/>
                        </a:lnSpc>
                        <a:spcAft>
                          <a:spcPts val="0"/>
                        </a:spcAft>
                      </a:pPr>
                      <a:r>
                        <a:rPr lang="ru-RU" sz="1400" b="0" dirty="0">
                          <a:solidFill>
                            <a:schemeClr val="tx1"/>
                          </a:solidFill>
                          <a:effectLst/>
                        </a:rPr>
                        <a:t>1</a:t>
                      </a:r>
                      <a:endParaRPr lang="ru-RU" sz="1400" b="0" dirty="0">
                        <a:solidFill>
                          <a:schemeClr val="tx1"/>
                        </a:solidFill>
                        <a:effectLst/>
                        <a:latin typeface="Times New Roman"/>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0970">
                <a:tc gridSpan="2">
                  <a:txBody>
                    <a:bodyPr/>
                    <a:lstStyle/>
                    <a:p>
                      <a:pPr marL="683895" algn="l">
                        <a:lnSpc>
                          <a:spcPts val="1190"/>
                        </a:lnSpc>
                        <a:spcBef>
                          <a:spcPts val="15"/>
                        </a:spcBef>
                        <a:spcAft>
                          <a:spcPts val="0"/>
                        </a:spcAft>
                      </a:pPr>
                      <a:r>
                        <a:rPr lang="ru-RU" sz="1400" b="0" dirty="0">
                          <a:solidFill>
                            <a:schemeClr val="tx1"/>
                          </a:solidFill>
                          <a:effectLst/>
                        </a:rPr>
                        <a:t>Итого</a:t>
                      </a:r>
                      <a:r>
                        <a:rPr lang="ru-RU" sz="1400" b="0" spc="-10" dirty="0">
                          <a:solidFill>
                            <a:schemeClr val="tx1"/>
                          </a:solidFill>
                          <a:effectLst/>
                        </a:rPr>
                        <a:t> </a:t>
                      </a:r>
                      <a:r>
                        <a:rPr lang="ru-RU" sz="1400" b="0" dirty="0">
                          <a:solidFill>
                            <a:schemeClr val="tx1"/>
                          </a:solidFill>
                          <a:effectLst/>
                        </a:rPr>
                        <a:t>рабочих</a:t>
                      </a:r>
                      <a:r>
                        <a:rPr lang="ru-RU" sz="1400" b="0" spc="-15" dirty="0">
                          <a:solidFill>
                            <a:schemeClr val="tx1"/>
                          </a:solidFill>
                          <a:effectLst/>
                        </a:rPr>
                        <a:t> </a:t>
                      </a:r>
                      <a:r>
                        <a:rPr lang="ru-RU" sz="1400" b="0" dirty="0" smtClean="0">
                          <a:solidFill>
                            <a:schemeClr val="tx1"/>
                          </a:solidFill>
                          <a:effectLst/>
                        </a:rPr>
                        <a:t>мест</a:t>
                      </a:r>
                      <a:endParaRPr lang="ru-RU" sz="1400" b="0" dirty="0">
                        <a:solidFill>
                          <a:schemeClr val="tx1"/>
                        </a:solidFill>
                        <a:effectLst/>
                        <a:latin typeface="Times New Roman"/>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c>
                  <a:txBody>
                    <a:bodyPr/>
                    <a:lstStyle/>
                    <a:p>
                      <a:pPr marL="537210" marR="532130" algn="ctr">
                        <a:lnSpc>
                          <a:spcPts val="1190"/>
                        </a:lnSpc>
                        <a:spcBef>
                          <a:spcPts val="15"/>
                        </a:spcBef>
                        <a:spcAft>
                          <a:spcPts val="0"/>
                        </a:spcAft>
                      </a:pPr>
                      <a:r>
                        <a:rPr lang="ru-RU" sz="1400" b="0" dirty="0">
                          <a:solidFill>
                            <a:schemeClr val="tx1"/>
                          </a:solidFill>
                          <a:effectLst/>
                        </a:rPr>
                        <a:t>17</a:t>
                      </a:r>
                      <a:endParaRPr lang="ru-RU" sz="1400" b="0" dirty="0">
                        <a:solidFill>
                          <a:schemeClr val="tx1"/>
                        </a:solidFill>
                        <a:effectLst/>
                        <a:latin typeface="Times New Roman"/>
                        <a:ea typeface="Times New Roman"/>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0" name="Rectangle 1"/>
          <p:cNvSpPr>
            <a:spLocks noChangeArrowheads="1"/>
          </p:cNvSpPr>
          <p:nvPr/>
        </p:nvSpPr>
        <p:spPr bwMode="auto">
          <a:xfrm>
            <a:off x="274320" y="801283"/>
            <a:ext cx="893123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647700" algn="l"/>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Штатное расписание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Административно-управленческий персонал насчитывает 6 сотрудников, в том числе 1 директор, 1 главный бухгалтер, 1 инженер-механик, 1 технолог, 1 заведующий складом, 1 мастер молочного цеха. Месячный фонд оплаты труда – 1 050 000 тенге;</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6477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Производственный персонал насчитывает 11 сотрудников, в том числе 1 оператор, 1 ветеринар, 2 рабочих, 1 грузчик, 1 лаборант, 1 техничка, 1 фасовщик, 1 менеджер по продажам, 1 водитель, 1 электрик. Месячный фонд оплаты труда – 1 080 000 тенге.</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010809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2643841" y="0"/>
            <a:ext cx="9548159" cy="535999"/>
          </a:xfrm>
          <a:custGeom>
            <a:avLst/>
            <a:gdLst/>
            <a:ahLst/>
            <a:cxnLst/>
            <a:rect l="l" t="t" r="r" b="b"/>
            <a:pathLst>
              <a:path w="7557083" h="535999" extrusionOk="0">
                <a:moveTo>
                  <a:pt x="209725" y="0"/>
                </a:moveTo>
                <a:lnTo>
                  <a:pt x="7557083" y="0"/>
                </a:lnTo>
                <a:lnTo>
                  <a:pt x="7557083" y="535999"/>
                </a:lnTo>
                <a:lnTo>
                  <a:pt x="0" y="535999"/>
                </a:lnTo>
                <a:lnTo>
                  <a:pt x="209725" y="0"/>
                </a:lnTo>
                <a:close/>
              </a:path>
            </a:pathLst>
          </a:custGeom>
          <a:solidFill>
            <a:srgbClr val="0963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pitchFamily="18" charset="0"/>
              <a:ea typeface="Calibri"/>
              <a:cs typeface="Times New Roman" pitchFamily="18" charset="0"/>
              <a:sym typeface="Calibri"/>
            </a:endParaRPr>
          </a:p>
        </p:txBody>
      </p:sp>
      <p:sp>
        <p:nvSpPr>
          <p:cNvPr id="100" name="Google Shape;100;p2"/>
          <p:cNvSpPr/>
          <p:nvPr/>
        </p:nvSpPr>
        <p:spPr>
          <a:xfrm>
            <a:off x="-974" y="914028"/>
            <a:ext cx="114297" cy="284424"/>
          </a:xfrm>
          <a:prstGeom prst="rect">
            <a:avLst/>
          </a:prstGeom>
          <a:solidFill>
            <a:srgbClr val="A8C013">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2"/>
          <p:cNvSpPr/>
          <p:nvPr/>
        </p:nvSpPr>
        <p:spPr>
          <a:xfrm>
            <a:off x="-3" y="551018"/>
            <a:ext cx="12192004" cy="45719"/>
          </a:xfrm>
          <a:prstGeom prst="rect">
            <a:avLst/>
          </a:prstGeom>
          <a:solidFill>
            <a:srgbClr val="0963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2"/>
          <p:cNvSpPr/>
          <p:nvPr/>
        </p:nvSpPr>
        <p:spPr>
          <a:xfrm>
            <a:off x="3263917" y="71415"/>
            <a:ext cx="8773925" cy="315461"/>
          </a:xfrm>
          <a:prstGeom prst="rect">
            <a:avLst/>
          </a:prstGeom>
          <a:noFill/>
          <a:ln>
            <a:noFill/>
          </a:ln>
        </p:spPr>
        <p:txBody>
          <a:bodyPr spcFirstLastPara="1" wrap="square" lIns="99050" tIns="49525" rIns="99050" bIns="49525" anchor="t" anchorCtr="0">
            <a:spAutoFit/>
          </a:bodyPr>
          <a:lstStyle/>
          <a:p>
            <a:r>
              <a:rPr lang="ru-RU" sz="1400" b="1" dirty="0" smtClean="0"/>
              <a:t> </a:t>
            </a:r>
            <a:r>
              <a:rPr lang="ru-RU" sz="1400" b="1" dirty="0" smtClean="0">
                <a:solidFill>
                  <a:schemeClr val="bg1"/>
                </a:solidFill>
                <a:latin typeface="Times New Roman" pitchFamily="18" charset="0"/>
                <a:cs typeface="Times New Roman" pitchFamily="18" charset="0"/>
              </a:rPr>
              <a:t>ПРОИЗВОДСТВЕННАЯ ЧАСТЬ: Характеристика и продуктивность пород КРС молочного направления  </a:t>
            </a:r>
            <a:endParaRPr lang="ru-RU" sz="1400" b="1" dirty="0">
              <a:solidFill>
                <a:schemeClr val="bg1"/>
              </a:solidFill>
              <a:latin typeface="Times New Roman" pitchFamily="18" charset="0"/>
              <a:cs typeface="Times New Roman" pitchFamily="18" charset="0"/>
            </a:endParaRPr>
          </a:p>
        </p:txBody>
      </p:sp>
      <p:sp>
        <p:nvSpPr>
          <p:cNvPr id="105" name="Google Shape;105;p2"/>
          <p:cNvSpPr/>
          <p:nvPr/>
        </p:nvSpPr>
        <p:spPr>
          <a:xfrm>
            <a:off x="12078480" y="6576222"/>
            <a:ext cx="113354" cy="107948"/>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06" name="Google Shape;106;p2"/>
          <p:cNvCxnSpPr/>
          <p:nvPr/>
        </p:nvCxnSpPr>
        <p:spPr>
          <a:xfrm>
            <a:off x="628357" y="6592889"/>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7" name="Google Shape;107;p2"/>
          <p:cNvCxnSpPr/>
          <p:nvPr/>
        </p:nvCxnSpPr>
        <p:spPr>
          <a:xfrm>
            <a:off x="628357" y="6619083"/>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8" name="Google Shape;108;p2"/>
          <p:cNvCxnSpPr/>
          <p:nvPr/>
        </p:nvCxnSpPr>
        <p:spPr>
          <a:xfrm>
            <a:off x="628357" y="6645277"/>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9" name="Google Shape;109;p2"/>
          <p:cNvCxnSpPr/>
          <p:nvPr/>
        </p:nvCxnSpPr>
        <p:spPr>
          <a:xfrm>
            <a:off x="628357" y="6669088"/>
            <a:ext cx="11409486" cy="0"/>
          </a:xfrm>
          <a:prstGeom prst="straightConnector1">
            <a:avLst/>
          </a:prstGeom>
          <a:noFill/>
          <a:ln w="12700" cap="flat" cmpd="sng">
            <a:solidFill>
              <a:srgbClr val="A8C013"/>
            </a:solidFill>
            <a:prstDash val="solid"/>
            <a:miter lim="800000"/>
            <a:headEnd type="none" w="sm" len="sm"/>
            <a:tailEnd type="none" w="sm" len="sm"/>
          </a:ln>
        </p:spPr>
      </p:cxnSp>
      <p:sp>
        <p:nvSpPr>
          <p:cNvPr id="111" name="Google Shape;111;p2"/>
          <p:cNvSpPr/>
          <p:nvPr/>
        </p:nvSpPr>
        <p:spPr>
          <a:xfrm>
            <a:off x="12078480" y="5776911"/>
            <a:ext cx="113354" cy="9663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2" name="Google Shape;112;p2"/>
          <p:cNvSpPr/>
          <p:nvPr/>
        </p:nvSpPr>
        <p:spPr>
          <a:xfrm>
            <a:off x="12078480" y="5920743"/>
            <a:ext cx="113354" cy="413382"/>
          </a:xfrm>
          <a:prstGeom prst="rect">
            <a:avLst/>
          </a:prstGeom>
          <a:solidFill>
            <a:srgbClr val="A8C01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13" name="Google Shape;113;p2"/>
          <p:cNvCxnSpPr/>
          <p:nvPr/>
        </p:nvCxnSpPr>
        <p:spPr>
          <a:xfrm>
            <a:off x="597044" y="6432830"/>
            <a:ext cx="0" cy="423996"/>
          </a:xfrm>
          <a:prstGeom prst="straightConnector1">
            <a:avLst/>
          </a:prstGeom>
          <a:noFill/>
          <a:ln w="9525" cap="flat" cmpd="sng">
            <a:solidFill>
              <a:srgbClr val="FFC000"/>
            </a:solidFill>
            <a:prstDash val="solid"/>
            <a:miter lim="800000"/>
            <a:headEnd type="none" w="sm" len="sm"/>
            <a:tailEnd type="none" w="sm" len="sm"/>
          </a:ln>
        </p:spPr>
      </p:cxnSp>
      <p:pic>
        <p:nvPicPr>
          <p:cNvPr id="114" name="Google Shape;114;p2"/>
          <p:cNvPicPr preferRelativeResize="0"/>
          <p:nvPr/>
        </p:nvPicPr>
        <p:blipFill rotWithShape="1">
          <a:blip r:embed="rId3" cstate="print">
            <a:alphaModFix/>
          </a:blip>
          <a:srcRect/>
          <a:stretch/>
        </p:blipFill>
        <p:spPr>
          <a:xfrm>
            <a:off x="169408" y="95813"/>
            <a:ext cx="2590770" cy="424396"/>
          </a:xfrm>
          <a:prstGeom prst="rect">
            <a:avLst/>
          </a:prstGeom>
          <a:noFill/>
          <a:ln>
            <a:noFill/>
          </a:ln>
        </p:spPr>
      </p:pic>
      <p:graphicFrame>
        <p:nvGraphicFramePr>
          <p:cNvPr id="18" name="Таблица 17"/>
          <p:cNvGraphicFramePr>
            <a:graphicFrameLocks noGrp="1"/>
          </p:cNvGraphicFramePr>
          <p:nvPr/>
        </p:nvGraphicFramePr>
        <p:xfrm>
          <a:off x="5704801" y="1140902"/>
          <a:ext cx="6339840" cy="4660900"/>
        </p:xfrm>
        <a:graphic>
          <a:graphicData uri="http://schemas.openxmlformats.org/drawingml/2006/table">
            <a:tbl>
              <a:tblPr/>
              <a:tblGrid>
                <a:gridCol w="2114550"/>
                <a:gridCol w="2112645"/>
                <a:gridCol w="2112645"/>
              </a:tblGrid>
              <a:tr h="292482">
                <a:tc>
                  <a:txBody>
                    <a:bodyPr/>
                    <a:lstStyle/>
                    <a:p>
                      <a:pPr marL="69850" algn="l">
                        <a:lnSpc>
                          <a:spcPts val="1315"/>
                        </a:lnSpc>
                        <a:spcAft>
                          <a:spcPts val="0"/>
                        </a:spcAft>
                      </a:pPr>
                      <a:r>
                        <a:rPr lang="ru-RU" sz="1150" b="1" dirty="0">
                          <a:latin typeface="Times New Roman"/>
                          <a:ea typeface="Times New Roman"/>
                          <a:cs typeface="Times New Roman"/>
                        </a:rPr>
                        <a:t>КРС</a:t>
                      </a:r>
                      <a:r>
                        <a:rPr lang="ru-RU" sz="1150" b="1" spc="-15" dirty="0">
                          <a:latin typeface="Times New Roman"/>
                          <a:ea typeface="Times New Roman"/>
                          <a:cs typeface="Times New Roman"/>
                        </a:rPr>
                        <a:t> </a:t>
                      </a:r>
                      <a:r>
                        <a:rPr lang="ru-RU" sz="1150" b="1" dirty="0">
                          <a:latin typeface="Times New Roman"/>
                          <a:ea typeface="Times New Roman"/>
                          <a:cs typeface="Times New Roman"/>
                        </a:rPr>
                        <a:t>из</a:t>
                      </a:r>
                      <a:r>
                        <a:rPr lang="ru-RU" sz="1150" b="1" spc="-5" dirty="0">
                          <a:latin typeface="Times New Roman"/>
                          <a:ea typeface="Times New Roman"/>
                          <a:cs typeface="Times New Roman"/>
                        </a:rPr>
                        <a:t> </a:t>
                      </a:r>
                      <a:r>
                        <a:rPr lang="ru-RU" sz="1150" b="1" dirty="0">
                          <a:latin typeface="Times New Roman"/>
                          <a:ea typeface="Times New Roman"/>
                          <a:cs typeface="Times New Roman"/>
                        </a:rPr>
                        <a:t>Германии</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429260" algn="l">
                        <a:spcAft>
                          <a:spcPts val="0"/>
                        </a:spcAft>
                      </a:pPr>
                      <a:r>
                        <a:rPr lang="ru-RU" sz="1150" b="1">
                          <a:latin typeface="Times New Roman"/>
                          <a:ea typeface="Times New Roman"/>
                          <a:cs typeface="Times New Roman"/>
                        </a:rPr>
                        <a:t>КРС</a:t>
                      </a:r>
                      <a:r>
                        <a:rPr lang="ru-RU" sz="1150" b="1" spc="-20">
                          <a:latin typeface="Times New Roman"/>
                          <a:ea typeface="Times New Roman"/>
                          <a:cs typeface="Times New Roman"/>
                        </a:rPr>
                        <a:t> </a:t>
                      </a:r>
                      <a:r>
                        <a:rPr lang="ru-RU" sz="1150" b="1">
                          <a:latin typeface="Times New Roman"/>
                          <a:ea typeface="Times New Roman"/>
                          <a:cs typeface="Times New Roman"/>
                        </a:rPr>
                        <a:t>из</a:t>
                      </a:r>
                      <a:r>
                        <a:rPr lang="ru-RU" sz="1150" b="1" spc="-10">
                          <a:latin typeface="Times New Roman"/>
                          <a:ea typeface="Times New Roman"/>
                          <a:cs typeface="Times New Roman"/>
                        </a:rPr>
                        <a:t> </a:t>
                      </a:r>
                      <a:r>
                        <a:rPr lang="ru-RU" sz="1150" b="1">
                          <a:latin typeface="Times New Roman"/>
                          <a:ea typeface="Times New Roman"/>
                          <a:cs typeface="Times New Roman"/>
                        </a:rPr>
                        <a:t>Чехии,</a:t>
                      </a:r>
                      <a:r>
                        <a:rPr lang="ru-RU" sz="1150" b="1" spc="-15">
                          <a:latin typeface="Times New Roman"/>
                          <a:ea typeface="Times New Roman"/>
                          <a:cs typeface="Times New Roman"/>
                        </a:rPr>
                        <a:t> </a:t>
                      </a:r>
                      <a:r>
                        <a:rPr lang="ru-RU" sz="1150" b="1">
                          <a:latin typeface="Times New Roman"/>
                          <a:ea typeface="Times New Roman"/>
                          <a:cs typeface="Times New Roman"/>
                        </a:rPr>
                        <a:t>Венгрии,</a:t>
                      </a:r>
                      <a:r>
                        <a:rPr lang="ru-RU" sz="1150" b="1" spc="-270">
                          <a:latin typeface="Times New Roman"/>
                          <a:ea typeface="Times New Roman"/>
                          <a:cs typeface="Times New Roman"/>
                        </a:rPr>
                        <a:t> </a:t>
                      </a:r>
                      <a:r>
                        <a:rPr lang="ru-RU" sz="1150" b="1">
                          <a:latin typeface="Times New Roman"/>
                          <a:ea typeface="Times New Roman"/>
                          <a:cs typeface="Times New Roman"/>
                        </a:rPr>
                        <a:t>Дании</a:t>
                      </a:r>
                      <a:endParaRPr lang="ru-RU"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151765" algn="l">
                        <a:spcAft>
                          <a:spcPts val="0"/>
                        </a:spcAft>
                      </a:pPr>
                      <a:r>
                        <a:rPr lang="ru-RU" sz="1150" b="1" dirty="0">
                          <a:latin typeface="Times New Roman"/>
                          <a:ea typeface="Times New Roman"/>
                          <a:cs typeface="Times New Roman"/>
                        </a:rPr>
                        <a:t>КРС </a:t>
                      </a:r>
                      <a:r>
                        <a:rPr lang="ru-RU" sz="1150" b="1" i="1" dirty="0">
                          <a:latin typeface="Times New Roman"/>
                          <a:ea typeface="Times New Roman"/>
                          <a:cs typeface="Times New Roman"/>
                        </a:rPr>
                        <a:t>(элитный, племенной)</a:t>
                      </a:r>
                      <a:r>
                        <a:rPr lang="ru-RU" sz="1150" b="1" i="1" spc="5" dirty="0">
                          <a:latin typeface="Times New Roman"/>
                          <a:ea typeface="Times New Roman"/>
                          <a:cs typeface="Times New Roman"/>
                        </a:rPr>
                        <a:t> </a:t>
                      </a:r>
                      <a:r>
                        <a:rPr lang="ru-RU" sz="1150" b="1" dirty="0">
                          <a:latin typeface="Times New Roman"/>
                          <a:ea typeface="Times New Roman"/>
                          <a:cs typeface="Times New Roman"/>
                        </a:rPr>
                        <a:t>из</a:t>
                      </a:r>
                      <a:r>
                        <a:rPr lang="ru-RU" sz="1150" b="1" spc="70" dirty="0">
                          <a:latin typeface="Times New Roman"/>
                          <a:ea typeface="Times New Roman"/>
                          <a:cs typeface="Times New Roman"/>
                        </a:rPr>
                        <a:t> </a:t>
                      </a:r>
                      <a:r>
                        <a:rPr lang="ru-RU" sz="1150" b="1" dirty="0" smtClean="0">
                          <a:latin typeface="Times New Roman"/>
                          <a:ea typeface="Times New Roman"/>
                          <a:cs typeface="Times New Roman"/>
                        </a:rPr>
                        <a:t>Нидерландов</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537">
                <a:tc>
                  <a:txBody>
                    <a:bodyPr/>
                    <a:lstStyle/>
                    <a:p>
                      <a:pPr marL="69850" algn="l">
                        <a:lnSpc>
                          <a:spcPts val="1290"/>
                        </a:lnSpc>
                        <a:spcAft>
                          <a:spcPts val="0"/>
                        </a:spcAft>
                      </a:pPr>
                      <a:r>
                        <a:rPr lang="ru-RU" sz="1150">
                          <a:latin typeface="Times New Roman"/>
                          <a:ea typeface="Times New Roman"/>
                          <a:cs typeface="Times New Roman"/>
                        </a:rPr>
                        <a:t>Порода:</a:t>
                      </a:r>
                      <a:r>
                        <a:rPr lang="ru-RU" sz="1150" spc="-15">
                          <a:latin typeface="Times New Roman"/>
                          <a:ea typeface="Times New Roman"/>
                          <a:cs typeface="Times New Roman"/>
                        </a:rPr>
                        <a:t> </a:t>
                      </a:r>
                      <a:r>
                        <a:rPr lang="ru-RU" sz="1150">
                          <a:latin typeface="Times New Roman"/>
                          <a:ea typeface="Times New Roman"/>
                          <a:cs typeface="Times New Roman"/>
                        </a:rPr>
                        <a:t>Голштинская</a:t>
                      </a:r>
                      <a:endParaRPr lang="ru-RU"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gn="l">
                        <a:lnSpc>
                          <a:spcPts val="1290"/>
                        </a:lnSpc>
                        <a:spcAft>
                          <a:spcPts val="0"/>
                        </a:spcAft>
                      </a:pPr>
                      <a:r>
                        <a:rPr lang="ru-RU" sz="1150">
                          <a:latin typeface="Times New Roman"/>
                          <a:ea typeface="Times New Roman"/>
                          <a:cs typeface="Times New Roman"/>
                        </a:rPr>
                        <a:t>Порода:</a:t>
                      </a:r>
                      <a:r>
                        <a:rPr lang="ru-RU" sz="1150" spc="-15">
                          <a:latin typeface="Times New Roman"/>
                          <a:ea typeface="Times New Roman"/>
                          <a:cs typeface="Times New Roman"/>
                        </a:rPr>
                        <a:t> </a:t>
                      </a:r>
                      <a:r>
                        <a:rPr lang="ru-RU" sz="1150">
                          <a:latin typeface="Times New Roman"/>
                          <a:ea typeface="Times New Roman"/>
                          <a:cs typeface="Times New Roman"/>
                        </a:rPr>
                        <a:t>Симментальская</a:t>
                      </a:r>
                      <a:endParaRPr lang="ru-RU"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gn="l">
                        <a:lnSpc>
                          <a:spcPts val="1290"/>
                        </a:lnSpc>
                        <a:spcAft>
                          <a:spcPts val="0"/>
                        </a:spcAft>
                        <a:tabLst>
                          <a:tab pos="767080" algn="l"/>
                        </a:tabLst>
                      </a:pPr>
                      <a:r>
                        <a:rPr lang="ru-RU" sz="1150">
                          <a:latin typeface="Times New Roman"/>
                          <a:ea typeface="Times New Roman"/>
                          <a:cs typeface="Times New Roman"/>
                        </a:rPr>
                        <a:t>Порода:	Голштино-Фризская</a:t>
                      </a:r>
                      <a:endParaRPr lang="ru-RU" sz="1100">
                        <a:latin typeface="Times New Roman"/>
                        <a:ea typeface="Times New Roman"/>
                        <a:cs typeface="Times New Roman"/>
                      </a:endParaRPr>
                    </a:p>
                    <a:p>
                      <a:pPr marL="67945" marR="59690" algn="l">
                        <a:lnSpc>
                          <a:spcPts val="1320"/>
                        </a:lnSpc>
                        <a:spcAft>
                          <a:spcPts val="0"/>
                        </a:spcAft>
                        <a:tabLst>
                          <a:tab pos="1286510" algn="l"/>
                          <a:tab pos="1632585" algn="l"/>
                        </a:tabLst>
                      </a:pPr>
                      <a:r>
                        <a:rPr lang="ru-RU" sz="1150">
                          <a:latin typeface="Times New Roman"/>
                          <a:ea typeface="Times New Roman"/>
                          <a:cs typeface="Times New Roman"/>
                        </a:rPr>
                        <a:t>красно-пёстрая	и	</a:t>
                      </a:r>
                      <a:r>
                        <a:rPr lang="ru-RU" sz="1150" spc="-5">
                          <a:latin typeface="Times New Roman"/>
                          <a:ea typeface="Times New Roman"/>
                          <a:cs typeface="Times New Roman"/>
                        </a:rPr>
                        <a:t>чёрно-</a:t>
                      </a:r>
                      <a:r>
                        <a:rPr lang="ru-RU" sz="1150" spc="-275">
                          <a:latin typeface="Times New Roman"/>
                          <a:ea typeface="Times New Roman"/>
                          <a:cs typeface="Times New Roman"/>
                        </a:rPr>
                        <a:t> </a:t>
                      </a:r>
                      <a:r>
                        <a:rPr lang="ru-RU" sz="1150">
                          <a:latin typeface="Times New Roman"/>
                          <a:ea typeface="Times New Roman"/>
                          <a:cs typeface="Times New Roman"/>
                        </a:rPr>
                        <a:t>пёстрая</a:t>
                      </a:r>
                      <a:endParaRPr lang="ru-RU"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455">
                <a:tc>
                  <a:txBody>
                    <a:bodyPr/>
                    <a:lstStyle/>
                    <a:p>
                      <a:pPr marL="69850" algn="l">
                        <a:lnSpc>
                          <a:spcPts val="1290"/>
                        </a:lnSpc>
                        <a:spcAft>
                          <a:spcPts val="0"/>
                        </a:spcAft>
                      </a:pPr>
                      <a:r>
                        <a:rPr lang="ru-RU" sz="1150">
                          <a:latin typeface="Times New Roman"/>
                          <a:ea typeface="Times New Roman"/>
                          <a:cs typeface="Times New Roman"/>
                        </a:rPr>
                        <a:t>Вес</a:t>
                      </a:r>
                      <a:r>
                        <a:rPr lang="ru-RU" sz="1150" spc="-10">
                          <a:latin typeface="Times New Roman"/>
                          <a:ea typeface="Times New Roman"/>
                          <a:cs typeface="Times New Roman"/>
                        </a:rPr>
                        <a:t> </a:t>
                      </a:r>
                      <a:r>
                        <a:rPr lang="ru-RU" sz="1150">
                          <a:latin typeface="Times New Roman"/>
                          <a:ea typeface="Times New Roman"/>
                          <a:cs typeface="Times New Roman"/>
                        </a:rPr>
                        <a:t>на</a:t>
                      </a:r>
                      <a:r>
                        <a:rPr lang="ru-RU" sz="1150" spc="-15">
                          <a:latin typeface="Times New Roman"/>
                          <a:ea typeface="Times New Roman"/>
                          <a:cs typeface="Times New Roman"/>
                        </a:rPr>
                        <a:t> </a:t>
                      </a:r>
                      <a:r>
                        <a:rPr lang="ru-RU" sz="1150">
                          <a:latin typeface="Times New Roman"/>
                          <a:ea typeface="Times New Roman"/>
                          <a:cs typeface="Times New Roman"/>
                        </a:rPr>
                        <a:t>момент</a:t>
                      </a:r>
                      <a:r>
                        <a:rPr lang="ru-RU" sz="1150" spc="-10">
                          <a:latin typeface="Times New Roman"/>
                          <a:ea typeface="Times New Roman"/>
                          <a:cs typeface="Times New Roman"/>
                        </a:rPr>
                        <a:t> </a:t>
                      </a:r>
                      <a:r>
                        <a:rPr lang="ru-RU" sz="1150">
                          <a:latin typeface="Times New Roman"/>
                          <a:ea typeface="Times New Roman"/>
                          <a:cs typeface="Times New Roman"/>
                        </a:rPr>
                        <a:t>отгрузки:</a:t>
                      </a:r>
                      <a:endParaRPr lang="ru-RU" sz="1100">
                        <a:latin typeface="Times New Roman"/>
                        <a:ea typeface="Times New Roman"/>
                        <a:cs typeface="Times New Roman"/>
                      </a:endParaRPr>
                    </a:p>
                    <a:p>
                      <a:pPr marL="69850" algn="l">
                        <a:lnSpc>
                          <a:spcPts val="1245"/>
                        </a:lnSpc>
                        <a:spcAft>
                          <a:spcPts val="0"/>
                        </a:spcAft>
                      </a:pPr>
                      <a:r>
                        <a:rPr lang="ru-RU" sz="1150">
                          <a:latin typeface="Times New Roman"/>
                          <a:ea typeface="Times New Roman"/>
                          <a:cs typeface="Times New Roman"/>
                        </a:rPr>
                        <a:t>400-450 кг</a:t>
                      </a:r>
                      <a:endParaRPr lang="ru-RU"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gn="l">
                        <a:lnSpc>
                          <a:spcPts val="1290"/>
                        </a:lnSpc>
                        <a:spcAft>
                          <a:spcPts val="0"/>
                        </a:spcAft>
                      </a:pPr>
                      <a:r>
                        <a:rPr lang="ru-RU" sz="1150">
                          <a:latin typeface="Times New Roman"/>
                          <a:ea typeface="Times New Roman"/>
                          <a:cs typeface="Times New Roman"/>
                        </a:rPr>
                        <a:t>Вес</a:t>
                      </a:r>
                      <a:r>
                        <a:rPr lang="ru-RU" sz="1150" spc="-10">
                          <a:latin typeface="Times New Roman"/>
                          <a:ea typeface="Times New Roman"/>
                          <a:cs typeface="Times New Roman"/>
                        </a:rPr>
                        <a:t> </a:t>
                      </a:r>
                      <a:r>
                        <a:rPr lang="ru-RU" sz="1150">
                          <a:latin typeface="Times New Roman"/>
                          <a:ea typeface="Times New Roman"/>
                          <a:cs typeface="Times New Roman"/>
                        </a:rPr>
                        <a:t>на</a:t>
                      </a:r>
                      <a:r>
                        <a:rPr lang="ru-RU" sz="1150" spc="-15">
                          <a:latin typeface="Times New Roman"/>
                          <a:ea typeface="Times New Roman"/>
                          <a:cs typeface="Times New Roman"/>
                        </a:rPr>
                        <a:t> </a:t>
                      </a:r>
                      <a:r>
                        <a:rPr lang="ru-RU" sz="1150">
                          <a:latin typeface="Times New Roman"/>
                          <a:ea typeface="Times New Roman"/>
                          <a:cs typeface="Times New Roman"/>
                        </a:rPr>
                        <a:t>момент</a:t>
                      </a:r>
                      <a:r>
                        <a:rPr lang="ru-RU" sz="1150" spc="-10">
                          <a:latin typeface="Times New Roman"/>
                          <a:ea typeface="Times New Roman"/>
                          <a:cs typeface="Times New Roman"/>
                        </a:rPr>
                        <a:t> </a:t>
                      </a:r>
                      <a:r>
                        <a:rPr lang="ru-RU" sz="1150">
                          <a:latin typeface="Times New Roman"/>
                          <a:ea typeface="Times New Roman"/>
                          <a:cs typeface="Times New Roman"/>
                        </a:rPr>
                        <a:t>отгрузки:</a:t>
                      </a:r>
                      <a:endParaRPr lang="ru-RU" sz="1100">
                        <a:latin typeface="Times New Roman"/>
                        <a:ea typeface="Times New Roman"/>
                        <a:cs typeface="Times New Roman"/>
                      </a:endParaRPr>
                    </a:p>
                    <a:p>
                      <a:pPr marL="67945" algn="l">
                        <a:lnSpc>
                          <a:spcPts val="1245"/>
                        </a:lnSpc>
                        <a:spcAft>
                          <a:spcPts val="0"/>
                        </a:spcAft>
                      </a:pPr>
                      <a:r>
                        <a:rPr lang="ru-RU" sz="1150">
                          <a:latin typeface="Times New Roman"/>
                          <a:ea typeface="Times New Roman"/>
                          <a:cs typeface="Times New Roman"/>
                        </a:rPr>
                        <a:t>400-480 кг</a:t>
                      </a:r>
                      <a:endParaRPr lang="ru-RU"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gn="l">
                        <a:lnSpc>
                          <a:spcPts val="1290"/>
                        </a:lnSpc>
                        <a:spcAft>
                          <a:spcPts val="0"/>
                        </a:spcAft>
                      </a:pPr>
                      <a:r>
                        <a:rPr lang="ru-RU" sz="1150" dirty="0">
                          <a:latin typeface="Times New Roman"/>
                          <a:ea typeface="Times New Roman"/>
                          <a:cs typeface="Times New Roman"/>
                        </a:rPr>
                        <a:t>Вес</a:t>
                      </a:r>
                      <a:r>
                        <a:rPr lang="ru-RU" sz="1150" spc="260" dirty="0">
                          <a:latin typeface="Times New Roman"/>
                          <a:ea typeface="Times New Roman"/>
                          <a:cs typeface="Times New Roman"/>
                        </a:rPr>
                        <a:t> </a:t>
                      </a:r>
                      <a:r>
                        <a:rPr lang="ru-RU" sz="1150" dirty="0">
                          <a:latin typeface="Times New Roman"/>
                          <a:ea typeface="Times New Roman"/>
                          <a:cs typeface="Times New Roman"/>
                        </a:rPr>
                        <a:t>на</a:t>
                      </a:r>
                      <a:r>
                        <a:rPr lang="ru-RU" sz="1150" spc="260" dirty="0">
                          <a:latin typeface="Times New Roman"/>
                          <a:ea typeface="Times New Roman"/>
                          <a:cs typeface="Times New Roman"/>
                        </a:rPr>
                        <a:t> </a:t>
                      </a:r>
                      <a:r>
                        <a:rPr lang="ru-RU" sz="1150" dirty="0">
                          <a:latin typeface="Times New Roman"/>
                          <a:ea typeface="Times New Roman"/>
                          <a:cs typeface="Times New Roman"/>
                        </a:rPr>
                        <a:t>момент</a:t>
                      </a:r>
                      <a:r>
                        <a:rPr lang="ru-RU" sz="1150" spc="260" dirty="0">
                          <a:latin typeface="Times New Roman"/>
                          <a:ea typeface="Times New Roman"/>
                          <a:cs typeface="Times New Roman"/>
                        </a:rPr>
                        <a:t> </a:t>
                      </a:r>
                      <a:r>
                        <a:rPr lang="ru-RU" sz="1150" dirty="0">
                          <a:latin typeface="Times New Roman"/>
                          <a:ea typeface="Times New Roman"/>
                          <a:cs typeface="Times New Roman"/>
                        </a:rPr>
                        <a:t>отгрузки:</a:t>
                      </a:r>
                      <a:r>
                        <a:rPr lang="ru-RU" sz="1150" spc="260" dirty="0">
                          <a:latin typeface="Times New Roman"/>
                          <a:ea typeface="Times New Roman"/>
                          <a:cs typeface="Times New Roman"/>
                        </a:rPr>
                        <a:t> </a:t>
                      </a:r>
                      <a:r>
                        <a:rPr lang="ru-RU" sz="1150" dirty="0">
                          <a:latin typeface="Times New Roman"/>
                          <a:ea typeface="Times New Roman"/>
                          <a:cs typeface="Times New Roman"/>
                        </a:rPr>
                        <a:t>450-</a:t>
                      </a:r>
                      <a:endParaRPr lang="ru-RU" sz="1100" dirty="0">
                        <a:latin typeface="Times New Roman"/>
                        <a:ea typeface="Times New Roman"/>
                        <a:cs typeface="Times New Roman"/>
                      </a:endParaRPr>
                    </a:p>
                    <a:p>
                      <a:pPr marL="67945" algn="l">
                        <a:lnSpc>
                          <a:spcPts val="1245"/>
                        </a:lnSpc>
                        <a:spcAft>
                          <a:spcPts val="0"/>
                        </a:spcAft>
                      </a:pPr>
                      <a:r>
                        <a:rPr lang="ru-RU" sz="1150" dirty="0">
                          <a:latin typeface="Times New Roman"/>
                          <a:ea typeface="Times New Roman"/>
                          <a:cs typeface="Times New Roman"/>
                        </a:rPr>
                        <a:t>525 кг</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537">
                <a:tc>
                  <a:txBody>
                    <a:bodyPr/>
                    <a:lstStyle/>
                    <a:p>
                      <a:pPr marL="69850" algn="l">
                        <a:lnSpc>
                          <a:spcPts val="1290"/>
                        </a:lnSpc>
                        <a:spcAft>
                          <a:spcPts val="0"/>
                        </a:spcAft>
                        <a:tabLst>
                          <a:tab pos="977265" algn="l"/>
                        </a:tabLst>
                      </a:pPr>
                      <a:r>
                        <a:rPr lang="ru-RU" sz="1150">
                          <a:latin typeface="Times New Roman"/>
                          <a:ea typeface="Times New Roman"/>
                          <a:cs typeface="Times New Roman"/>
                        </a:rPr>
                        <a:t>Доставка:	автотранспортом</a:t>
                      </a:r>
                      <a:endParaRPr lang="ru-RU" sz="1100">
                        <a:latin typeface="Times New Roman"/>
                        <a:ea typeface="Times New Roman"/>
                        <a:cs typeface="Times New Roman"/>
                      </a:endParaRPr>
                    </a:p>
                    <a:p>
                      <a:pPr marL="69850" algn="l">
                        <a:lnSpc>
                          <a:spcPts val="1320"/>
                        </a:lnSpc>
                        <a:spcAft>
                          <a:spcPts val="0"/>
                        </a:spcAft>
                        <a:tabLst>
                          <a:tab pos="1228725" algn="l"/>
                        </a:tabLst>
                      </a:pPr>
                      <a:r>
                        <a:rPr lang="ru-RU" sz="1150" i="1">
                          <a:latin typeface="Times New Roman"/>
                          <a:ea typeface="Times New Roman"/>
                          <a:cs typeface="Times New Roman"/>
                        </a:rPr>
                        <a:t>(специальными	грузовиками)</a:t>
                      </a:r>
                      <a:endParaRPr lang="ru-RU" sz="1100">
                        <a:latin typeface="Times New Roman"/>
                        <a:ea typeface="Times New Roman"/>
                        <a:cs typeface="Times New Roman"/>
                      </a:endParaRPr>
                    </a:p>
                    <a:p>
                      <a:pPr marL="69850" algn="l">
                        <a:lnSpc>
                          <a:spcPts val="1250"/>
                        </a:lnSpc>
                        <a:spcBef>
                          <a:spcPts val="10"/>
                        </a:spcBef>
                        <a:spcAft>
                          <a:spcPts val="0"/>
                        </a:spcAft>
                      </a:pPr>
                      <a:r>
                        <a:rPr lang="ru-RU" sz="1150">
                          <a:latin typeface="Times New Roman"/>
                          <a:ea typeface="Times New Roman"/>
                          <a:cs typeface="Times New Roman"/>
                        </a:rPr>
                        <a:t>через</a:t>
                      </a:r>
                      <a:r>
                        <a:rPr lang="ru-RU" sz="1150" spc="-10">
                          <a:latin typeface="Times New Roman"/>
                          <a:ea typeface="Times New Roman"/>
                          <a:cs typeface="Times New Roman"/>
                        </a:rPr>
                        <a:t> </a:t>
                      </a:r>
                      <a:r>
                        <a:rPr lang="ru-RU" sz="1150">
                          <a:latin typeface="Times New Roman"/>
                          <a:ea typeface="Times New Roman"/>
                          <a:cs typeface="Times New Roman"/>
                        </a:rPr>
                        <a:t>Венгрию</a:t>
                      </a:r>
                      <a:endParaRPr lang="ru-RU"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gn="l">
                        <a:lnSpc>
                          <a:spcPts val="1290"/>
                        </a:lnSpc>
                        <a:spcAft>
                          <a:spcPts val="0"/>
                        </a:spcAft>
                        <a:tabLst>
                          <a:tab pos="975360" algn="l"/>
                        </a:tabLst>
                      </a:pPr>
                      <a:r>
                        <a:rPr lang="ru-RU" sz="1150">
                          <a:latin typeface="Times New Roman"/>
                          <a:ea typeface="Times New Roman"/>
                          <a:cs typeface="Times New Roman"/>
                        </a:rPr>
                        <a:t>Доставка:	автотранспортом</a:t>
                      </a:r>
                      <a:endParaRPr lang="ru-RU" sz="1100">
                        <a:latin typeface="Times New Roman"/>
                        <a:ea typeface="Times New Roman"/>
                        <a:cs typeface="Times New Roman"/>
                      </a:endParaRPr>
                    </a:p>
                    <a:p>
                      <a:pPr marL="67945" algn="l">
                        <a:lnSpc>
                          <a:spcPts val="1320"/>
                        </a:lnSpc>
                        <a:spcAft>
                          <a:spcPts val="0"/>
                        </a:spcAft>
                        <a:tabLst>
                          <a:tab pos="1226820" algn="l"/>
                        </a:tabLst>
                      </a:pPr>
                      <a:r>
                        <a:rPr lang="ru-RU" sz="1150" i="1">
                          <a:latin typeface="Times New Roman"/>
                          <a:ea typeface="Times New Roman"/>
                          <a:cs typeface="Times New Roman"/>
                        </a:rPr>
                        <a:t>(специальными	грузовиками)</a:t>
                      </a:r>
                      <a:endParaRPr lang="ru-RU" sz="1100">
                        <a:latin typeface="Times New Roman"/>
                        <a:ea typeface="Times New Roman"/>
                        <a:cs typeface="Times New Roman"/>
                      </a:endParaRPr>
                    </a:p>
                    <a:p>
                      <a:pPr marL="67945" algn="l">
                        <a:lnSpc>
                          <a:spcPts val="1250"/>
                        </a:lnSpc>
                        <a:spcBef>
                          <a:spcPts val="10"/>
                        </a:spcBef>
                        <a:spcAft>
                          <a:spcPts val="0"/>
                        </a:spcAft>
                      </a:pPr>
                      <a:r>
                        <a:rPr lang="ru-RU" sz="1150">
                          <a:latin typeface="Times New Roman"/>
                          <a:ea typeface="Times New Roman"/>
                          <a:cs typeface="Times New Roman"/>
                        </a:rPr>
                        <a:t>напрямую</a:t>
                      </a:r>
                      <a:r>
                        <a:rPr lang="ru-RU" sz="1150" spc="-10">
                          <a:latin typeface="Times New Roman"/>
                          <a:ea typeface="Times New Roman"/>
                          <a:cs typeface="Times New Roman"/>
                        </a:rPr>
                        <a:t> </a:t>
                      </a:r>
                      <a:r>
                        <a:rPr lang="ru-RU" sz="1150">
                          <a:latin typeface="Times New Roman"/>
                          <a:ea typeface="Times New Roman"/>
                          <a:cs typeface="Times New Roman"/>
                        </a:rPr>
                        <a:t>из</a:t>
                      </a:r>
                      <a:r>
                        <a:rPr lang="ru-RU" sz="1150" spc="-5">
                          <a:latin typeface="Times New Roman"/>
                          <a:ea typeface="Times New Roman"/>
                          <a:cs typeface="Times New Roman"/>
                        </a:rPr>
                        <a:t> </a:t>
                      </a:r>
                      <a:r>
                        <a:rPr lang="ru-RU" sz="1150">
                          <a:latin typeface="Times New Roman"/>
                          <a:ea typeface="Times New Roman"/>
                          <a:cs typeface="Times New Roman"/>
                        </a:rPr>
                        <a:t>Венгрии,</a:t>
                      </a:r>
                      <a:r>
                        <a:rPr lang="ru-RU" sz="1150" spc="-10">
                          <a:latin typeface="Times New Roman"/>
                          <a:ea typeface="Times New Roman"/>
                          <a:cs typeface="Times New Roman"/>
                        </a:rPr>
                        <a:t> </a:t>
                      </a:r>
                      <a:r>
                        <a:rPr lang="ru-RU" sz="1150">
                          <a:latin typeface="Times New Roman"/>
                          <a:ea typeface="Times New Roman"/>
                          <a:cs typeface="Times New Roman"/>
                        </a:rPr>
                        <a:t>Дании</a:t>
                      </a:r>
                      <a:endParaRPr lang="ru-RU"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gn="l">
                        <a:lnSpc>
                          <a:spcPts val="1290"/>
                        </a:lnSpc>
                        <a:spcAft>
                          <a:spcPts val="0"/>
                        </a:spcAft>
                        <a:tabLst>
                          <a:tab pos="975360" algn="l"/>
                        </a:tabLst>
                      </a:pPr>
                      <a:r>
                        <a:rPr lang="ru-RU" sz="1150">
                          <a:latin typeface="Times New Roman"/>
                          <a:ea typeface="Times New Roman"/>
                          <a:cs typeface="Times New Roman"/>
                        </a:rPr>
                        <a:t>Доставка:	автотранспортом</a:t>
                      </a:r>
                      <a:endParaRPr lang="ru-RU" sz="1100">
                        <a:latin typeface="Times New Roman"/>
                        <a:ea typeface="Times New Roman"/>
                        <a:cs typeface="Times New Roman"/>
                      </a:endParaRPr>
                    </a:p>
                    <a:p>
                      <a:pPr marL="67945" algn="l">
                        <a:lnSpc>
                          <a:spcPts val="1320"/>
                        </a:lnSpc>
                        <a:spcAft>
                          <a:spcPts val="0"/>
                        </a:spcAft>
                        <a:tabLst>
                          <a:tab pos="1226820" algn="l"/>
                        </a:tabLst>
                      </a:pPr>
                      <a:r>
                        <a:rPr lang="ru-RU" sz="1150" i="1">
                          <a:latin typeface="Times New Roman"/>
                          <a:ea typeface="Times New Roman"/>
                          <a:cs typeface="Times New Roman"/>
                        </a:rPr>
                        <a:t>(специальными	грузовиками)</a:t>
                      </a:r>
                      <a:endParaRPr lang="ru-RU" sz="1100">
                        <a:latin typeface="Times New Roman"/>
                        <a:ea typeface="Times New Roman"/>
                        <a:cs typeface="Times New Roman"/>
                      </a:endParaRPr>
                    </a:p>
                    <a:p>
                      <a:pPr marL="67945" algn="l">
                        <a:lnSpc>
                          <a:spcPts val="1250"/>
                        </a:lnSpc>
                        <a:spcBef>
                          <a:spcPts val="10"/>
                        </a:spcBef>
                        <a:spcAft>
                          <a:spcPts val="0"/>
                        </a:spcAft>
                      </a:pPr>
                      <a:r>
                        <a:rPr lang="ru-RU" sz="1150">
                          <a:latin typeface="Times New Roman"/>
                          <a:ea typeface="Times New Roman"/>
                          <a:cs typeface="Times New Roman"/>
                        </a:rPr>
                        <a:t>напрямую</a:t>
                      </a:r>
                      <a:r>
                        <a:rPr lang="ru-RU" sz="1150" spc="-5">
                          <a:latin typeface="Times New Roman"/>
                          <a:ea typeface="Times New Roman"/>
                          <a:cs typeface="Times New Roman"/>
                        </a:rPr>
                        <a:t> </a:t>
                      </a:r>
                      <a:r>
                        <a:rPr lang="ru-RU" sz="1150">
                          <a:latin typeface="Times New Roman"/>
                          <a:ea typeface="Times New Roman"/>
                          <a:cs typeface="Times New Roman"/>
                        </a:rPr>
                        <a:t>из Голландии</a:t>
                      </a:r>
                      <a:endParaRPr lang="ru-RU"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455">
                <a:tc>
                  <a:txBody>
                    <a:bodyPr/>
                    <a:lstStyle/>
                    <a:p>
                      <a:pPr marL="69850" algn="l">
                        <a:lnSpc>
                          <a:spcPts val="1290"/>
                        </a:lnSpc>
                        <a:spcAft>
                          <a:spcPts val="0"/>
                        </a:spcAft>
                      </a:pPr>
                      <a:r>
                        <a:rPr lang="ru-RU" sz="1150">
                          <a:latin typeface="Times New Roman"/>
                          <a:ea typeface="Times New Roman"/>
                          <a:cs typeface="Times New Roman"/>
                        </a:rPr>
                        <a:t>Лактация</a:t>
                      </a:r>
                      <a:r>
                        <a:rPr lang="ru-RU" sz="1150" spc="-10">
                          <a:latin typeface="Times New Roman"/>
                          <a:ea typeface="Times New Roman"/>
                          <a:cs typeface="Times New Roman"/>
                        </a:rPr>
                        <a:t> </a:t>
                      </a:r>
                      <a:r>
                        <a:rPr lang="ru-RU" sz="1150">
                          <a:latin typeface="Times New Roman"/>
                          <a:ea typeface="Times New Roman"/>
                          <a:cs typeface="Times New Roman"/>
                        </a:rPr>
                        <a:t>матерей:</a:t>
                      </a:r>
                      <a:r>
                        <a:rPr lang="ru-RU" sz="1150" spc="-5">
                          <a:latin typeface="Times New Roman"/>
                          <a:ea typeface="Times New Roman"/>
                          <a:cs typeface="Times New Roman"/>
                        </a:rPr>
                        <a:t> </a:t>
                      </a:r>
                      <a:r>
                        <a:rPr lang="ru-RU" sz="1150">
                          <a:latin typeface="Times New Roman"/>
                          <a:ea typeface="Times New Roman"/>
                          <a:cs typeface="Times New Roman"/>
                        </a:rPr>
                        <a:t>7000</a:t>
                      </a:r>
                      <a:r>
                        <a:rPr lang="ru-RU" sz="1150" spc="-20">
                          <a:latin typeface="Times New Roman"/>
                          <a:ea typeface="Times New Roman"/>
                          <a:cs typeface="Times New Roman"/>
                        </a:rPr>
                        <a:t> </a:t>
                      </a:r>
                      <a:r>
                        <a:rPr lang="ru-RU" sz="1150">
                          <a:latin typeface="Times New Roman"/>
                          <a:ea typeface="Times New Roman"/>
                          <a:cs typeface="Times New Roman"/>
                        </a:rPr>
                        <a:t>литров</a:t>
                      </a:r>
                      <a:endParaRPr lang="ru-RU"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gn="l">
                        <a:lnSpc>
                          <a:spcPts val="1290"/>
                        </a:lnSpc>
                        <a:spcAft>
                          <a:spcPts val="0"/>
                        </a:spcAft>
                      </a:pPr>
                      <a:r>
                        <a:rPr lang="ru-RU" sz="1150">
                          <a:latin typeface="Times New Roman"/>
                          <a:ea typeface="Times New Roman"/>
                          <a:cs typeface="Times New Roman"/>
                        </a:rPr>
                        <a:t>Лактация</a:t>
                      </a:r>
                      <a:r>
                        <a:rPr lang="ru-RU" sz="1150" spc="-10">
                          <a:latin typeface="Times New Roman"/>
                          <a:ea typeface="Times New Roman"/>
                          <a:cs typeface="Times New Roman"/>
                        </a:rPr>
                        <a:t> </a:t>
                      </a:r>
                      <a:r>
                        <a:rPr lang="ru-RU" sz="1150">
                          <a:latin typeface="Times New Roman"/>
                          <a:ea typeface="Times New Roman"/>
                          <a:cs typeface="Times New Roman"/>
                        </a:rPr>
                        <a:t>матерей:</a:t>
                      </a:r>
                      <a:r>
                        <a:rPr lang="ru-RU" sz="1150" spc="-5">
                          <a:latin typeface="Times New Roman"/>
                          <a:ea typeface="Times New Roman"/>
                          <a:cs typeface="Times New Roman"/>
                        </a:rPr>
                        <a:t> </a:t>
                      </a:r>
                      <a:r>
                        <a:rPr lang="ru-RU" sz="1150">
                          <a:latin typeface="Times New Roman"/>
                          <a:ea typeface="Times New Roman"/>
                          <a:cs typeface="Times New Roman"/>
                        </a:rPr>
                        <a:t>5000</a:t>
                      </a:r>
                      <a:r>
                        <a:rPr lang="ru-RU" sz="1150" spc="-20">
                          <a:latin typeface="Times New Roman"/>
                          <a:ea typeface="Times New Roman"/>
                          <a:cs typeface="Times New Roman"/>
                        </a:rPr>
                        <a:t> </a:t>
                      </a:r>
                      <a:r>
                        <a:rPr lang="ru-RU" sz="1150">
                          <a:latin typeface="Times New Roman"/>
                          <a:ea typeface="Times New Roman"/>
                          <a:cs typeface="Times New Roman"/>
                        </a:rPr>
                        <a:t>литров</a:t>
                      </a:r>
                      <a:endParaRPr lang="ru-RU"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gn="l">
                        <a:lnSpc>
                          <a:spcPts val="1290"/>
                        </a:lnSpc>
                        <a:spcAft>
                          <a:spcPts val="0"/>
                        </a:spcAft>
                        <a:tabLst>
                          <a:tab pos="871855" algn="l"/>
                          <a:tab pos="1628775" algn="l"/>
                        </a:tabLst>
                      </a:pPr>
                      <a:r>
                        <a:rPr lang="ru-RU" sz="1150">
                          <a:latin typeface="Times New Roman"/>
                          <a:ea typeface="Times New Roman"/>
                          <a:cs typeface="Times New Roman"/>
                        </a:rPr>
                        <a:t>Лактация	матерей:	10500-</a:t>
                      </a:r>
                      <a:endParaRPr lang="ru-RU" sz="1100">
                        <a:latin typeface="Times New Roman"/>
                        <a:ea typeface="Times New Roman"/>
                        <a:cs typeface="Times New Roman"/>
                      </a:endParaRPr>
                    </a:p>
                    <a:p>
                      <a:pPr marL="67945" algn="l">
                        <a:lnSpc>
                          <a:spcPts val="1245"/>
                        </a:lnSpc>
                        <a:spcAft>
                          <a:spcPts val="0"/>
                        </a:spcAft>
                      </a:pPr>
                      <a:r>
                        <a:rPr lang="ru-RU" sz="1150">
                          <a:latin typeface="Times New Roman"/>
                          <a:ea typeface="Times New Roman"/>
                          <a:cs typeface="Times New Roman"/>
                        </a:rPr>
                        <a:t>12500 литров</a:t>
                      </a:r>
                      <a:endParaRPr lang="ru-RU"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080">
                <a:tc>
                  <a:txBody>
                    <a:bodyPr/>
                    <a:lstStyle/>
                    <a:p>
                      <a:pPr marL="69850" algn="l">
                        <a:lnSpc>
                          <a:spcPts val="1305"/>
                        </a:lnSpc>
                        <a:spcAft>
                          <a:spcPts val="0"/>
                        </a:spcAft>
                      </a:pPr>
                      <a:r>
                        <a:rPr lang="ru-RU" sz="1150">
                          <a:latin typeface="Times New Roman"/>
                          <a:ea typeface="Times New Roman"/>
                          <a:cs typeface="Times New Roman"/>
                        </a:rPr>
                        <a:t>Продуктивность</a:t>
                      </a:r>
                      <a:r>
                        <a:rPr lang="ru-RU" sz="1150" spc="250">
                          <a:latin typeface="Times New Roman"/>
                          <a:ea typeface="Times New Roman"/>
                          <a:cs typeface="Times New Roman"/>
                        </a:rPr>
                        <a:t> </a:t>
                      </a:r>
                      <a:r>
                        <a:rPr lang="ru-RU" sz="1150">
                          <a:latin typeface="Times New Roman"/>
                          <a:ea typeface="Times New Roman"/>
                          <a:cs typeface="Times New Roman"/>
                        </a:rPr>
                        <a:t>за</a:t>
                      </a:r>
                      <a:r>
                        <a:rPr lang="ru-RU" sz="1150" spc="260">
                          <a:latin typeface="Times New Roman"/>
                          <a:ea typeface="Times New Roman"/>
                          <a:cs typeface="Times New Roman"/>
                        </a:rPr>
                        <a:t> </a:t>
                      </a:r>
                      <a:r>
                        <a:rPr lang="ru-RU" sz="1150">
                          <a:latin typeface="Times New Roman"/>
                          <a:ea typeface="Times New Roman"/>
                          <a:cs typeface="Times New Roman"/>
                        </a:rPr>
                        <a:t>жизнь:</a:t>
                      </a:r>
                      <a:r>
                        <a:rPr lang="ru-RU" sz="1150" spc="255">
                          <a:latin typeface="Times New Roman"/>
                          <a:ea typeface="Times New Roman"/>
                          <a:cs typeface="Times New Roman"/>
                        </a:rPr>
                        <a:t> </a:t>
                      </a:r>
                      <a:r>
                        <a:rPr lang="ru-RU" sz="1150">
                          <a:latin typeface="Times New Roman"/>
                          <a:ea typeface="Times New Roman"/>
                          <a:cs typeface="Times New Roman"/>
                        </a:rPr>
                        <a:t>20-</a:t>
                      </a:r>
                      <a:endParaRPr lang="ru-RU" sz="1100">
                        <a:latin typeface="Times New Roman"/>
                        <a:ea typeface="Times New Roman"/>
                        <a:cs typeface="Times New Roman"/>
                      </a:endParaRPr>
                    </a:p>
                    <a:p>
                      <a:pPr marL="69850" algn="l">
                        <a:lnSpc>
                          <a:spcPts val="1250"/>
                        </a:lnSpc>
                        <a:spcAft>
                          <a:spcPts val="0"/>
                        </a:spcAft>
                      </a:pPr>
                      <a:r>
                        <a:rPr lang="ru-RU" sz="1150">
                          <a:latin typeface="Times New Roman"/>
                          <a:ea typeface="Times New Roman"/>
                          <a:cs typeface="Times New Roman"/>
                        </a:rPr>
                        <a:t>25 тонн</a:t>
                      </a:r>
                      <a:endParaRPr lang="ru-RU"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gn="l">
                        <a:lnSpc>
                          <a:spcPts val="1305"/>
                        </a:lnSpc>
                        <a:spcAft>
                          <a:spcPts val="0"/>
                        </a:spcAft>
                      </a:pPr>
                      <a:r>
                        <a:rPr lang="ru-RU" sz="1150">
                          <a:latin typeface="Times New Roman"/>
                          <a:ea typeface="Times New Roman"/>
                          <a:cs typeface="Times New Roman"/>
                        </a:rPr>
                        <a:t>Продуктивность</a:t>
                      </a:r>
                      <a:r>
                        <a:rPr lang="ru-RU" sz="1150" spc="250">
                          <a:latin typeface="Times New Roman"/>
                          <a:ea typeface="Times New Roman"/>
                          <a:cs typeface="Times New Roman"/>
                        </a:rPr>
                        <a:t> </a:t>
                      </a:r>
                      <a:r>
                        <a:rPr lang="ru-RU" sz="1150">
                          <a:latin typeface="Times New Roman"/>
                          <a:ea typeface="Times New Roman"/>
                          <a:cs typeface="Times New Roman"/>
                        </a:rPr>
                        <a:t>за</a:t>
                      </a:r>
                      <a:r>
                        <a:rPr lang="ru-RU" sz="1150" spc="260">
                          <a:latin typeface="Times New Roman"/>
                          <a:ea typeface="Times New Roman"/>
                          <a:cs typeface="Times New Roman"/>
                        </a:rPr>
                        <a:t> </a:t>
                      </a:r>
                      <a:r>
                        <a:rPr lang="ru-RU" sz="1150">
                          <a:latin typeface="Times New Roman"/>
                          <a:ea typeface="Times New Roman"/>
                          <a:cs typeface="Times New Roman"/>
                        </a:rPr>
                        <a:t>жизнь:</a:t>
                      </a:r>
                      <a:r>
                        <a:rPr lang="ru-RU" sz="1150" spc="255">
                          <a:latin typeface="Times New Roman"/>
                          <a:ea typeface="Times New Roman"/>
                          <a:cs typeface="Times New Roman"/>
                        </a:rPr>
                        <a:t> </a:t>
                      </a:r>
                      <a:r>
                        <a:rPr lang="ru-RU" sz="1150">
                          <a:latin typeface="Times New Roman"/>
                          <a:ea typeface="Times New Roman"/>
                          <a:cs typeface="Times New Roman"/>
                        </a:rPr>
                        <a:t>15-</a:t>
                      </a:r>
                      <a:endParaRPr lang="ru-RU" sz="1100">
                        <a:latin typeface="Times New Roman"/>
                        <a:ea typeface="Times New Roman"/>
                        <a:cs typeface="Times New Roman"/>
                      </a:endParaRPr>
                    </a:p>
                    <a:p>
                      <a:pPr marL="67945" algn="l">
                        <a:lnSpc>
                          <a:spcPts val="1250"/>
                        </a:lnSpc>
                        <a:spcAft>
                          <a:spcPts val="0"/>
                        </a:spcAft>
                      </a:pPr>
                      <a:r>
                        <a:rPr lang="ru-RU" sz="1150">
                          <a:latin typeface="Times New Roman"/>
                          <a:ea typeface="Times New Roman"/>
                          <a:cs typeface="Times New Roman"/>
                        </a:rPr>
                        <a:t>17 тонн</a:t>
                      </a:r>
                      <a:endParaRPr lang="ru-RU"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gn="l">
                        <a:lnSpc>
                          <a:spcPts val="1305"/>
                        </a:lnSpc>
                        <a:spcAft>
                          <a:spcPts val="0"/>
                        </a:spcAft>
                      </a:pPr>
                      <a:r>
                        <a:rPr lang="ru-RU" sz="1150">
                          <a:latin typeface="Times New Roman"/>
                          <a:ea typeface="Times New Roman"/>
                          <a:cs typeface="Times New Roman"/>
                        </a:rPr>
                        <a:t>Продуктивность</a:t>
                      </a:r>
                      <a:r>
                        <a:rPr lang="ru-RU" sz="1150" spc="250">
                          <a:latin typeface="Times New Roman"/>
                          <a:ea typeface="Times New Roman"/>
                          <a:cs typeface="Times New Roman"/>
                        </a:rPr>
                        <a:t> </a:t>
                      </a:r>
                      <a:r>
                        <a:rPr lang="ru-RU" sz="1150">
                          <a:latin typeface="Times New Roman"/>
                          <a:ea typeface="Times New Roman"/>
                          <a:cs typeface="Times New Roman"/>
                        </a:rPr>
                        <a:t>за</a:t>
                      </a:r>
                      <a:r>
                        <a:rPr lang="ru-RU" sz="1150" spc="260">
                          <a:latin typeface="Times New Roman"/>
                          <a:ea typeface="Times New Roman"/>
                          <a:cs typeface="Times New Roman"/>
                        </a:rPr>
                        <a:t> </a:t>
                      </a:r>
                      <a:r>
                        <a:rPr lang="ru-RU" sz="1150">
                          <a:latin typeface="Times New Roman"/>
                          <a:ea typeface="Times New Roman"/>
                          <a:cs typeface="Times New Roman"/>
                        </a:rPr>
                        <a:t>жизнь:</a:t>
                      </a:r>
                      <a:r>
                        <a:rPr lang="ru-RU" sz="1150" spc="255">
                          <a:latin typeface="Times New Roman"/>
                          <a:ea typeface="Times New Roman"/>
                          <a:cs typeface="Times New Roman"/>
                        </a:rPr>
                        <a:t> </a:t>
                      </a:r>
                      <a:r>
                        <a:rPr lang="ru-RU" sz="1150">
                          <a:latin typeface="Times New Roman"/>
                          <a:ea typeface="Times New Roman"/>
                          <a:cs typeface="Times New Roman"/>
                        </a:rPr>
                        <a:t>35-</a:t>
                      </a:r>
                      <a:endParaRPr lang="ru-RU" sz="1100">
                        <a:latin typeface="Times New Roman"/>
                        <a:ea typeface="Times New Roman"/>
                        <a:cs typeface="Times New Roman"/>
                      </a:endParaRPr>
                    </a:p>
                    <a:p>
                      <a:pPr marL="67945" algn="l">
                        <a:lnSpc>
                          <a:spcPts val="1250"/>
                        </a:lnSpc>
                        <a:spcAft>
                          <a:spcPts val="0"/>
                        </a:spcAft>
                      </a:pPr>
                      <a:r>
                        <a:rPr lang="ru-RU" sz="1150">
                          <a:latin typeface="Times New Roman"/>
                          <a:ea typeface="Times New Roman"/>
                          <a:cs typeface="Times New Roman"/>
                        </a:rPr>
                        <a:t>60-80 тонн</a:t>
                      </a:r>
                      <a:endParaRPr lang="ru-RU"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457">
                <a:tc>
                  <a:txBody>
                    <a:bodyPr/>
                    <a:lstStyle/>
                    <a:p>
                      <a:pPr marL="69850" algn="l">
                        <a:lnSpc>
                          <a:spcPts val="1220"/>
                        </a:lnSpc>
                        <a:spcAft>
                          <a:spcPts val="0"/>
                        </a:spcAft>
                      </a:pPr>
                      <a:r>
                        <a:rPr lang="ru-RU" sz="1150" dirty="0">
                          <a:latin typeface="Times New Roman"/>
                          <a:ea typeface="Times New Roman"/>
                          <a:cs typeface="Times New Roman"/>
                        </a:rPr>
                        <a:t>Жирность</a:t>
                      </a:r>
                      <a:r>
                        <a:rPr lang="ru-RU" sz="1150" spc="-5" dirty="0">
                          <a:latin typeface="Times New Roman"/>
                          <a:ea typeface="Times New Roman"/>
                          <a:cs typeface="Times New Roman"/>
                        </a:rPr>
                        <a:t> </a:t>
                      </a:r>
                      <a:r>
                        <a:rPr lang="ru-RU" sz="1150" dirty="0">
                          <a:latin typeface="Times New Roman"/>
                          <a:ea typeface="Times New Roman"/>
                          <a:cs typeface="Times New Roman"/>
                        </a:rPr>
                        <a:t>молока:</a:t>
                      </a:r>
                      <a:r>
                        <a:rPr lang="ru-RU" sz="1150" spc="-5" dirty="0">
                          <a:latin typeface="Times New Roman"/>
                          <a:ea typeface="Times New Roman"/>
                          <a:cs typeface="Times New Roman"/>
                        </a:rPr>
                        <a:t> </a:t>
                      </a:r>
                      <a:r>
                        <a:rPr lang="ru-RU" sz="1150" dirty="0">
                          <a:latin typeface="Times New Roman"/>
                          <a:ea typeface="Times New Roman"/>
                          <a:cs typeface="Times New Roman"/>
                        </a:rPr>
                        <a:t>3,0%</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gn="l">
                        <a:lnSpc>
                          <a:spcPts val="1220"/>
                        </a:lnSpc>
                        <a:spcAft>
                          <a:spcPts val="0"/>
                        </a:spcAft>
                      </a:pPr>
                      <a:r>
                        <a:rPr lang="ru-RU" sz="1150" dirty="0">
                          <a:latin typeface="Times New Roman"/>
                          <a:ea typeface="Times New Roman"/>
                          <a:cs typeface="Times New Roman"/>
                        </a:rPr>
                        <a:t>Жирность</a:t>
                      </a:r>
                      <a:r>
                        <a:rPr lang="ru-RU" sz="1150" spc="-5" dirty="0">
                          <a:latin typeface="Times New Roman"/>
                          <a:ea typeface="Times New Roman"/>
                          <a:cs typeface="Times New Roman"/>
                        </a:rPr>
                        <a:t> </a:t>
                      </a:r>
                      <a:r>
                        <a:rPr lang="ru-RU" sz="1150" dirty="0">
                          <a:latin typeface="Times New Roman"/>
                          <a:ea typeface="Times New Roman"/>
                          <a:cs typeface="Times New Roman"/>
                        </a:rPr>
                        <a:t>молока:</a:t>
                      </a:r>
                      <a:r>
                        <a:rPr lang="ru-RU" sz="1150" spc="-5" dirty="0">
                          <a:latin typeface="Times New Roman"/>
                          <a:ea typeface="Times New Roman"/>
                          <a:cs typeface="Times New Roman"/>
                        </a:rPr>
                        <a:t> </a:t>
                      </a:r>
                      <a:r>
                        <a:rPr lang="ru-RU" sz="1150" dirty="0">
                          <a:latin typeface="Times New Roman"/>
                          <a:ea typeface="Times New Roman"/>
                          <a:cs typeface="Times New Roman"/>
                        </a:rPr>
                        <a:t>3,0%</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gn="l">
                        <a:lnSpc>
                          <a:spcPts val="1220"/>
                        </a:lnSpc>
                        <a:spcAft>
                          <a:spcPts val="0"/>
                        </a:spcAft>
                      </a:pPr>
                      <a:r>
                        <a:rPr lang="ru-RU" sz="1150">
                          <a:latin typeface="Times New Roman"/>
                          <a:ea typeface="Times New Roman"/>
                          <a:cs typeface="Times New Roman"/>
                        </a:rPr>
                        <a:t>Жирность</a:t>
                      </a:r>
                      <a:r>
                        <a:rPr lang="ru-RU" sz="1150" spc="-5">
                          <a:latin typeface="Times New Roman"/>
                          <a:ea typeface="Times New Roman"/>
                          <a:cs typeface="Times New Roman"/>
                        </a:rPr>
                        <a:t> </a:t>
                      </a:r>
                      <a:r>
                        <a:rPr lang="ru-RU" sz="1150">
                          <a:latin typeface="Times New Roman"/>
                          <a:ea typeface="Times New Roman"/>
                          <a:cs typeface="Times New Roman"/>
                        </a:rPr>
                        <a:t>молока:</a:t>
                      </a:r>
                      <a:r>
                        <a:rPr lang="ru-RU" sz="1150" spc="-5">
                          <a:latin typeface="Times New Roman"/>
                          <a:ea typeface="Times New Roman"/>
                          <a:cs typeface="Times New Roman"/>
                        </a:rPr>
                        <a:t> </a:t>
                      </a:r>
                      <a:r>
                        <a:rPr lang="ru-RU" sz="1150">
                          <a:latin typeface="Times New Roman"/>
                          <a:ea typeface="Times New Roman"/>
                          <a:cs typeface="Times New Roman"/>
                        </a:rPr>
                        <a:t>4,3%</a:t>
                      </a:r>
                      <a:endParaRPr lang="ru-RU"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0158">
                <a:tc>
                  <a:txBody>
                    <a:bodyPr/>
                    <a:lstStyle/>
                    <a:p>
                      <a:pPr marL="69850" algn="l">
                        <a:lnSpc>
                          <a:spcPts val="1290"/>
                        </a:lnSpc>
                        <a:spcAft>
                          <a:spcPts val="0"/>
                        </a:spcAft>
                      </a:pPr>
                      <a:r>
                        <a:rPr lang="ru-RU" sz="1150" dirty="0">
                          <a:latin typeface="Times New Roman"/>
                          <a:ea typeface="Times New Roman"/>
                          <a:cs typeface="Times New Roman"/>
                        </a:rPr>
                        <a:t>Протеин:</a:t>
                      </a:r>
                      <a:r>
                        <a:rPr lang="ru-RU" sz="1150" spc="-5" dirty="0">
                          <a:latin typeface="Times New Roman"/>
                          <a:ea typeface="Times New Roman"/>
                          <a:cs typeface="Times New Roman"/>
                        </a:rPr>
                        <a:t> </a:t>
                      </a:r>
                      <a:r>
                        <a:rPr lang="ru-RU" sz="1150" dirty="0">
                          <a:latin typeface="Times New Roman"/>
                          <a:ea typeface="Times New Roman"/>
                          <a:cs typeface="Times New Roman"/>
                        </a:rPr>
                        <a:t>2,7%</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gn="l">
                        <a:lnSpc>
                          <a:spcPts val="1290"/>
                        </a:lnSpc>
                        <a:spcAft>
                          <a:spcPts val="0"/>
                        </a:spcAft>
                      </a:pPr>
                      <a:r>
                        <a:rPr lang="ru-RU" sz="1150" dirty="0">
                          <a:latin typeface="Times New Roman"/>
                          <a:ea typeface="Times New Roman"/>
                          <a:cs typeface="Times New Roman"/>
                        </a:rPr>
                        <a:t>Протеин:</a:t>
                      </a:r>
                      <a:r>
                        <a:rPr lang="ru-RU" sz="1150" spc="-5" dirty="0">
                          <a:latin typeface="Times New Roman"/>
                          <a:ea typeface="Times New Roman"/>
                          <a:cs typeface="Times New Roman"/>
                        </a:rPr>
                        <a:t> </a:t>
                      </a:r>
                      <a:r>
                        <a:rPr lang="ru-RU" sz="1150" dirty="0">
                          <a:latin typeface="Times New Roman"/>
                          <a:ea typeface="Times New Roman"/>
                          <a:cs typeface="Times New Roman"/>
                        </a:rPr>
                        <a:t>2,6%</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gn="just">
                        <a:lnSpc>
                          <a:spcPts val="1290"/>
                        </a:lnSpc>
                        <a:spcAft>
                          <a:spcPts val="0"/>
                        </a:spcAft>
                      </a:pPr>
                      <a:r>
                        <a:rPr lang="ru-RU" sz="1150">
                          <a:latin typeface="Times New Roman"/>
                          <a:ea typeface="Times New Roman"/>
                          <a:cs typeface="Times New Roman"/>
                        </a:rPr>
                        <a:t>Протеин: 3,6-4%</a:t>
                      </a:r>
                      <a:endParaRPr lang="ru-RU" sz="1100">
                        <a:latin typeface="Times New Roman"/>
                        <a:ea typeface="Times New Roman"/>
                        <a:cs typeface="Times New Roman"/>
                      </a:endParaRPr>
                    </a:p>
                    <a:p>
                      <a:pPr marL="67945" marR="60960" algn="just">
                        <a:spcAft>
                          <a:spcPts val="0"/>
                        </a:spcAft>
                      </a:pPr>
                      <a:r>
                        <a:rPr lang="ru-RU" sz="1150">
                          <a:latin typeface="Times New Roman"/>
                          <a:ea typeface="Times New Roman"/>
                          <a:cs typeface="Times New Roman"/>
                        </a:rPr>
                        <a:t>Голландский</a:t>
                      </a:r>
                      <a:r>
                        <a:rPr lang="ru-RU" sz="1150" spc="5">
                          <a:latin typeface="Times New Roman"/>
                          <a:ea typeface="Times New Roman"/>
                          <a:cs typeface="Times New Roman"/>
                        </a:rPr>
                        <a:t> </a:t>
                      </a:r>
                      <a:r>
                        <a:rPr lang="ru-RU" sz="1150">
                          <a:latin typeface="Times New Roman"/>
                          <a:ea typeface="Times New Roman"/>
                          <a:cs typeface="Times New Roman"/>
                        </a:rPr>
                        <a:t>скот</a:t>
                      </a:r>
                      <a:r>
                        <a:rPr lang="ru-RU" sz="1150" spc="5">
                          <a:latin typeface="Times New Roman"/>
                          <a:ea typeface="Times New Roman"/>
                          <a:cs typeface="Times New Roman"/>
                        </a:rPr>
                        <a:t> </a:t>
                      </a:r>
                      <a:r>
                        <a:rPr lang="ru-RU" sz="1150">
                          <a:latin typeface="Times New Roman"/>
                          <a:ea typeface="Times New Roman"/>
                          <a:cs typeface="Times New Roman"/>
                        </a:rPr>
                        <a:t>является</a:t>
                      </a:r>
                      <a:r>
                        <a:rPr lang="ru-RU" sz="1150" spc="5">
                          <a:latin typeface="Times New Roman"/>
                          <a:ea typeface="Times New Roman"/>
                          <a:cs typeface="Times New Roman"/>
                        </a:rPr>
                        <a:t> </a:t>
                      </a:r>
                      <a:r>
                        <a:rPr lang="ru-RU" sz="1150">
                          <a:latin typeface="Times New Roman"/>
                          <a:ea typeface="Times New Roman"/>
                          <a:cs typeface="Times New Roman"/>
                        </a:rPr>
                        <a:t>лидером</a:t>
                      </a:r>
                      <a:r>
                        <a:rPr lang="ru-RU" sz="1150" spc="5">
                          <a:latin typeface="Times New Roman"/>
                          <a:ea typeface="Times New Roman"/>
                          <a:cs typeface="Times New Roman"/>
                        </a:rPr>
                        <a:t> </a:t>
                      </a:r>
                      <a:r>
                        <a:rPr lang="ru-RU" sz="1150">
                          <a:latin typeface="Times New Roman"/>
                          <a:ea typeface="Times New Roman"/>
                          <a:cs typeface="Times New Roman"/>
                        </a:rPr>
                        <a:t>в</a:t>
                      </a:r>
                      <a:r>
                        <a:rPr lang="ru-RU" sz="1150" spc="5">
                          <a:latin typeface="Times New Roman"/>
                          <a:ea typeface="Times New Roman"/>
                          <a:cs typeface="Times New Roman"/>
                        </a:rPr>
                        <a:t> </a:t>
                      </a:r>
                      <a:r>
                        <a:rPr lang="ru-RU" sz="1150">
                          <a:latin typeface="Times New Roman"/>
                          <a:ea typeface="Times New Roman"/>
                          <a:cs typeface="Times New Roman"/>
                        </a:rPr>
                        <a:t>Европе</a:t>
                      </a:r>
                      <a:r>
                        <a:rPr lang="ru-RU" sz="1150" spc="5">
                          <a:latin typeface="Times New Roman"/>
                          <a:ea typeface="Times New Roman"/>
                          <a:cs typeface="Times New Roman"/>
                        </a:rPr>
                        <a:t> </a:t>
                      </a:r>
                      <a:r>
                        <a:rPr lang="ru-RU" sz="1150">
                          <a:latin typeface="Times New Roman"/>
                          <a:ea typeface="Times New Roman"/>
                          <a:cs typeface="Times New Roman"/>
                        </a:rPr>
                        <a:t>по</a:t>
                      </a:r>
                      <a:r>
                        <a:rPr lang="ru-RU" sz="1150" spc="5">
                          <a:latin typeface="Times New Roman"/>
                          <a:ea typeface="Times New Roman"/>
                          <a:cs typeface="Times New Roman"/>
                        </a:rPr>
                        <a:t> </a:t>
                      </a:r>
                      <a:r>
                        <a:rPr lang="ru-RU" sz="1150">
                          <a:latin typeface="Times New Roman"/>
                          <a:ea typeface="Times New Roman"/>
                          <a:cs typeface="Times New Roman"/>
                        </a:rPr>
                        <a:t>жиру,</a:t>
                      </a:r>
                      <a:r>
                        <a:rPr lang="ru-RU" sz="1150" spc="5">
                          <a:latin typeface="Times New Roman"/>
                          <a:ea typeface="Times New Roman"/>
                          <a:cs typeface="Times New Roman"/>
                        </a:rPr>
                        <a:t> </a:t>
                      </a:r>
                      <a:r>
                        <a:rPr lang="ru-RU" sz="1150">
                          <a:latin typeface="Times New Roman"/>
                          <a:ea typeface="Times New Roman"/>
                          <a:cs typeface="Times New Roman"/>
                        </a:rPr>
                        <a:t>белку</a:t>
                      </a:r>
                      <a:r>
                        <a:rPr lang="ru-RU" sz="1150" spc="235">
                          <a:latin typeface="Times New Roman"/>
                          <a:ea typeface="Times New Roman"/>
                          <a:cs typeface="Times New Roman"/>
                        </a:rPr>
                        <a:t> </a:t>
                      </a:r>
                      <a:r>
                        <a:rPr lang="ru-RU" sz="1150">
                          <a:latin typeface="Times New Roman"/>
                          <a:ea typeface="Times New Roman"/>
                          <a:cs typeface="Times New Roman"/>
                        </a:rPr>
                        <a:t>и</a:t>
                      </a:r>
                      <a:r>
                        <a:rPr lang="ru-RU" sz="1150" spc="255">
                          <a:latin typeface="Times New Roman"/>
                          <a:ea typeface="Times New Roman"/>
                          <a:cs typeface="Times New Roman"/>
                        </a:rPr>
                        <a:t> </a:t>
                      </a:r>
                      <a:r>
                        <a:rPr lang="ru-RU" sz="1150">
                          <a:latin typeface="Times New Roman"/>
                          <a:ea typeface="Times New Roman"/>
                          <a:cs typeface="Times New Roman"/>
                        </a:rPr>
                        <a:t>продолжительности</a:t>
                      </a:r>
                      <a:endParaRPr lang="ru-RU" sz="1100">
                        <a:latin typeface="Times New Roman"/>
                        <a:ea typeface="Times New Roman"/>
                        <a:cs typeface="Times New Roman"/>
                      </a:endParaRPr>
                    </a:p>
                    <a:p>
                      <a:pPr marL="67945" algn="just">
                        <a:lnSpc>
                          <a:spcPts val="1250"/>
                        </a:lnSpc>
                        <a:spcAft>
                          <a:spcPts val="0"/>
                        </a:spcAft>
                      </a:pPr>
                      <a:r>
                        <a:rPr lang="ru-RU" sz="1150">
                          <a:latin typeface="Times New Roman"/>
                          <a:ea typeface="Times New Roman"/>
                          <a:cs typeface="Times New Roman"/>
                        </a:rPr>
                        <a:t>лет</a:t>
                      </a:r>
                      <a:r>
                        <a:rPr lang="ru-RU" sz="1150" spc="-10">
                          <a:latin typeface="Times New Roman"/>
                          <a:ea typeface="Times New Roman"/>
                          <a:cs typeface="Times New Roman"/>
                        </a:rPr>
                        <a:t> </a:t>
                      </a:r>
                      <a:r>
                        <a:rPr lang="ru-RU" sz="1150">
                          <a:latin typeface="Times New Roman"/>
                          <a:ea typeface="Times New Roman"/>
                          <a:cs typeface="Times New Roman"/>
                        </a:rPr>
                        <a:t>лактации.</a:t>
                      </a:r>
                      <a:endParaRPr lang="ru-RU"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457">
                <a:tc>
                  <a:txBody>
                    <a:bodyPr/>
                    <a:lstStyle/>
                    <a:p>
                      <a:pPr marL="69850" algn="l">
                        <a:lnSpc>
                          <a:spcPts val="1220"/>
                        </a:lnSpc>
                        <a:spcAft>
                          <a:spcPts val="0"/>
                        </a:spcAft>
                      </a:pPr>
                      <a:r>
                        <a:rPr lang="ru-RU" sz="1150">
                          <a:latin typeface="Times New Roman"/>
                          <a:ea typeface="Times New Roman"/>
                          <a:cs typeface="Times New Roman"/>
                        </a:rPr>
                        <a:t>Выживаемость:</a:t>
                      </a:r>
                      <a:r>
                        <a:rPr lang="ru-RU" sz="1150" spc="-10">
                          <a:latin typeface="Times New Roman"/>
                          <a:ea typeface="Times New Roman"/>
                          <a:cs typeface="Times New Roman"/>
                        </a:rPr>
                        <a:t> </a:t>
                      </a:r>
                      <a:r>
                        <a:rPr lang="ru-RU" sz="1150">
                          <a:latin typeface="Times New Roman"/>
                          <a:ea typeface="Times New Roman"/>
                          <a:cs typeface="Times New Roman"/>
                        </a:rPr>
                        <a:t>65%</a:t>
                      </a:r>
                      <a:endParaRPr lang="ru-RU"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gn="l">
                        <a:lnSpc>
                          <a:spcPts val="1220"/>
                        </a:lnSpc>
                        <a:spcAft>
                          <a:spcPts val="0"/>
                        </a:spcAft>
                      </a:pPr>
                      <a:r>
                        <a:rPr lang="ru-RU" sz="1150">
                          <a:latin typeface="Times New Roman"/>
                          <a:ea typeface="Times New Roman"/>
                          <a:cs typeface="Times New Roman"/>
                        </a:rPr>
                        <a:t>Выживаемость:</a:t>
                      </a:r>
                      <a:r>
                        <a:rPr lang="ru-RU" sz="1150" spc="-10">
                          <a:latin typeface="Times New Roman"/>
                          <a:ea typeface="Times New Roman"/>
                          <a:cs typeface="Times New Roman"/>
                        </a:rPr>
                        <a:t> </a:t>
                      </a:r>
                      <a:r>
                        <a:rPr lang="ru-RU" sz="1150">
                          <a:latin typeface="Times New Roman"/>
                          <a:ea typeface="Times New Roman"/>
                          <a:cs typeface="Times New Roman"/>
                        </a:rPr>
                        <a:t>75%</a:t>
                      </a:r>
                      <a:endParaRPr lang="ru-RU"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gn="l">
                        <a:lnSpc>
                          <a:spcPts val="1220"/>
                        </a:lnSpc>
                        <a:spcAft>
                          <a:spcPts val="0"/>
                        </a:spcAft>
                      </a:pPr>
                      <a:r>
                        <a:rPr lang="ru-RU" sz="1150">
                          <a:latin typeface="Times New Roman"/>
                          <a:ea typeface="Times New Roman"/>
                          <a:cs typeface="Times New Roman"/>
                        </a:rPr>
                        <a:t>Выживаемость:</a:t>
                      </a:r>
                      <a:r>
                        <a:rPr lang="ru-RU" sz="1150" spc="-10">
                          <a:latin typeface="Times New Roman"/>
                          <a:ea typeface="Times New Roman"/>
                          <a:cs typeface="Times New Roman"/>
                        </a:rPr>
                        <a:t> </a:t>
                      </a:r>
                      <a:r>
                        <a:rPr lang="ru-RU" sz="1150">
                          <a:latin typeface="Times New Roman"/>
                          <a:ea typeface="Times New Roman"/>
                          <a:cs typeface="Times New Roman"/>
                        </a:rPr>
                        <a:t>95%</a:t>
                      </a:r>
                      <a:endParaRPr lang="ru-RU"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0078">
                <a:tc>
                  <a:txBody>
                    <a:bodyPr/>
                    <a:lstStyle/>
                    <a:p>
                      <a:pPr marL="69850" algn="l">
                        <a:lnSpc>
                          <a:spcPts val="1305"/>
                        </a:lnSpc>
                        <a:spcAft>
                          <a:spcPts val="0"/>
                        </a:spcAft>
                      </a:pPr>
                      <a:r>
                        <a:rPr lang="ru-RU" sz="1150">
                          <a:latin typeface="Times New Roman"/>
                          <a:ea typeface="Times New Roman"/>
                          <a:cs typeface="Times New Roman"/>
                        </a:rPr>
                        <a:t>Прочность</a:t>
                      </a:r>
                      <a:r>
                        <a:rPr lang="ru-RU" sz="1150" spc="-15">
                          <a:latin typeface="Times New Roman"/>
                          <a:ea typeface="Times New Roman"/>
                          <a:cs typeface="Times New Roman"/>
                        </a:rPr>
                        <a:t> </a:t>
                      </a:r>
                      <a:r>
                        <a:rPr lang="ru-RU" sz="1150">
                          <a:latin typeface="Times New Roman"/>
                          <a:ea typeface="Times New Roman"/>
                          <a:cs typeface="Times New Roman"/>
                        </a:rPr>
                        <a:t>копыт:</a:t>
                      </a:r>
                      <a:r>
                        <a:rPr lang="ru-RU" sz="1150" spc="-15">
                          <a:latin typeface="Times New Roman"/>
                          <a:ea typeface="Times New Roman"/>
                          <a:cs typeface="Times New Roman"/>
                        </a:rPr>
                        <a:t> </a:t>
                      </a:r>
                      <a:r>
                        <a:rPr lang="ru-RU" sz="1150">
                          <a:latin typeface="Times New Roman"/>
                          <a:ea typeface="Times New Roman"/>
                          <a:cs typeface="Times New Roman"/>
                        </a:rPr>
                        <a:t>слабые</a:t>
                      </a:r>
                      <a:endParaRPr lang="ru-RU"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gn="l">
                        <a:lnSpc>
                          <a:spcPts val="1305"/>
                        </a:lnSpc>
                        <a:spcAft>
                          <a:spcPts val="0"/>
                        </a:spcAft>
                      </a:pPr>
                      <a:r>
                        <a:rPr lang="ru-RU" sz="1150">
                          <a:latin typeface="Times New Roman"/>
                          <a:ea typeface="Times New Roman"/>
                          <a:cs typeface="Times New Roman"/>
                        </a:rPr>
                        <a:t>Прочность</a:t>
                      </a:r>
                      <a:r>
                        <a:rPr lang="ru-RU" sz="1150" spc="-15">
                          <a:latin typeface="Times New Roman"/>
                          <a:ea typeface="Times New Roman"/>
                          <a:cs typeface="Times New Roman"/>
                        </a:rPr>
                        <a:t> </a:t>
                      </a:r>
                      <a:r>
                        <a:rPr lang="ru-RU" sz="1150">
                          <a:latin typeface="Times New Roman"/>
                          <a:ea typeface="Times New Roman"/>
                          <a:cs typeface="Times New Roman"/>
                        </a:rPr>
                        <a:t>копыт:</a:t>
                      </a:r>
                      <a:r>
                        <a:rPr lang="ru-RU" sz="1150" spc="-15">
                          <a:latin typeface="Times New Roman"/>
                          <a:ea typeface="Times New Roman"/>
                          <a:cs typeface="Times New Roman"/>
                        </a:rPr>
                        <a:t> </a:t>
                      </a:r>
                      <a:r>
                        <a:rPr lang="ru-RU" sz="1150">
                          <a:latin typeface="Times New Roman"/>
                          <a:ea typeface="Times New Roman"/>
                          <a:cs typeface="Times New Roman"/>
                        </a:rPr>
                        <a:t>средние</a:t>
                      </a:r>
                      <a:endParaRPr lang="ru-RU"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55245" algn="l">
                        <a:spcAft>
                          <a:spcPts val="0"/>
                        </a:spcAft>
                      </a:pPr>
                      <a:r>
                        <a:rPr lang="ru-RU" sz="1150">
                          <a:latin typeface="Times New Roman"/>
                          <a:ea typeface="Times New Roman"/>
                          <a:cs typeface="Times New Roman"/>
                        </a:rPr>
                        <a:t>Прочность</a:t>
                      </a:r>
                      <a:r>
                        <a:rPr lang="ru-RU" sz="1150" spc="75">
                          <a:latin typeface="Times New Roman"/>
                          <a:ea typeface="Times New Roman"/>
                          <a:cs typeface="Times New Roman"/>
                        </a:rPr>
                        <a:t> </a:t>
                      </a:r>
                      <a:r>
                        <a:rPr lang="ru-RU" sz="1150">
                          <a:latin typeface="Times New Roman"/>
                          <a:ea typeface="Times New Roman"/>
                          <a:cs typeface="Times New Roman"/>
                        </a:rPr>
                        <a:t>копыт:</a:t>
                      </a:r>
                      <a:r>
                        <a:rPr lang="ru-RU" sz="1150" spc="75">
                          <a:latin typeface="Times New Roman"/>
                          <a:ea typeface="Times New Roman"/>
                          <a:cs typeface="Times New Roman"/>
                        </a:rPr>
                        <a:t> </a:t>
                      </a:r>
                      <a:r>
                        <a:rPr lang="ru-RU" sz="1150">
                          <a:latin typeface="Times New Roman"/>
                          <a:ea typeface="Times New Roman"/>
                          <a:cs typeface="Times New Roman"/>
                        </a:rPr>
                        <a:t>усиленные,</a:t>
                      </a:r>
                      <a:r>
                        <a:rPr lang="ru-RU" sz="1150" spc="-275">
                          <a:latin typeface="Times New Roman"/>
                          <a:ea typeface="Times New Roman"/>
                          <a:cs typeface="Times New Roman"/>
                        </a:rPr>
                        <a:t> </a:t>
                      </a:r>
                      <a:r>
                        <a:rPr lang="ru-RU" sz="1150">
                          <a:latin typeface="Times New Roman"/>
                          <a:ea typeface="Times New Roman"/>
                          <a:cs typeface="Times New Roman"/>
                        </a:rPr>
                        <a:t>путём</a:t>
                      </a:r>
                      <a:r>
                        <a:rPr lang="ru-RU" sz="1150" spc="170">
                          <a:latin typeface="Times New Roman"/>
                          <a:ea typeface="Times New Roman"/>
                          <a:cs typeface="Times New Roman"/>
                        </a:rPr>
                        <a:t> </a:t>
                      </a:r>
                      <a:r>
                        <a:rPr lang="ru-RU" sz="1150">
                          <a:latin typeface="Times New Roman"/>
                          <a:ea typeface="Times New Roman"/>
                          <a:cs typeface="Times New Roman"/>
                        </a:rPr>
                        <a:t>селекции</a:t>
                      </a:r>
                      <a:r>
                        <a:rPr lang="ru-RU" sz="1150" spc="165">
                          <a:latin typeface="Times New Roman"/>
                          <a:ea typeface="Times New Roman"/>
                          <a:cs typeface="Times New Roman"/>
                        </a:rPr>
                        <a:t> </a:t>
                      </a:r>
                      <a:r>
                        <a:rPr lang="ru-RU" sz="1150">
                          <a:latin typeface="Times New Roman"/>
                          <a:ea typeface="Times New Roman"/>
                          <a:cs typeface="Times New Roman"/>
                        </a:rPr>
                        <a:t>последних</a:t>
                      </a:r>
                      <a:r>
                        <a:rPr lang="ru-RU" sz="1150" spc="165">
                          <a:latin typeface="Times New Roman"/>
                          <a:ea typeface="Times New Roman"/>
                          <a:cs typeface="Times New Roman"/>
                        </a:rPr>
                        <a:t> </a:t>
                      </a:r>
                      <a:r>
                        <a:rPr lang="ru-RU" sz="1150">
                          <a:latin typeface="Times New Roman"/>
                          <a:ea typeface="Times New Roman"/>
                          <a:cs typeface="Times New Roman"/>
                        </a:rPr>
                        <a:t>5-7</a:t>
                      </a:r>
                      <a:endParaRPr lang="ru-RU" sz="1100">
                        <a:latin typeface="Times New Roman"/>
                        <a:ea typeface="Times New Roman"/>
                        <a:cs typeface="Times New Roman"/>
                      </a:endParaRPr>
                    </a:p>
                    <a:p>
                      <a:pPr marL="67945" algn="l">
                        <a:lnSpc>
                          <a:spcPts val="1245"/>
                        </a:lnSpc>
                        <a:spcAft>
                          <a:spcPts val="0"/>
                        </a:spcAft>
                      </a:pPr>
                      <a:r>
                        <a:rPr lang="ru-RU" sz="1150">
                          <a:latin typeface="Times New Roman"/>
                          <a:ea typeface="Times New Roman"/>
                          <a:cs typeface="Times New Roman"/>
                        </a:rPr>
                        <a:t>лет</a:t>
                      </a:r>
                      <a:endParaRPr lang="ru-RU"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9326">
                <a:tc>
                  <a:txBody>
                    <a:bodyPr/>
                    <a:lstStyle/>
                    <a:p>
                      <a:pPr marL="69850" marR="60325" algn="just">
                        <a:spcAft>
                          <a:spcPts val="0"/>
                        </a:spcAft>
                      </a:pPr>
                      <a:r>
                        <a:rPr lang="ru-RU" sz="1150">
                          <a:latin typeface="Times New Roman"/>
                          <a:ea typeface="Times New Roman"/>
                          <a:cs typeface="Times New Roman"/>
                        </a:rPr>
                        <a:t>Безопасность</a:t>
                      </a:r>
                      <a:r>
                        <a:rPr lang="ru-RU" sz="1150" spc="5">
                          <a:latin typeface="Times New Roman"/>
                          <a:ea typeface="Times New Roman"/>
                          <a:cs typeface="Times New Roman"/>
                        </a:rPr>
                        <a:t> </a:t>
                      </a:r>
                      <a:r>
                        <a:rPr lang="ru-RU" sz="1150">
                          <a:latin typeface="Times New Roman"/>
                          <a:ea typeface="Times New Roman"/>
                          <a:cs typeface="Times New Roman"/>
                        </a:rPr>
                        <a:t>по</a:t>
                      </a:r>
                      <a:r>
                        <a:rPr lang="ru-RU" sz="1150" spc="5">
                          <a:latin typeface="Times New Roman"/>
                          <a:ea typeface="Times New Roman"/>
                          <a:cs typeface="Times New Roman"/>
                        </a:rPr>
                        <a:t> </a:t>
                      </a:r>
                      <a:r>
                        <a:rPr lang="ru-RU" sz="1150">
                          <a:latin typeface="Times New Roman"/>
                          <a:ea typeface="Times New Roman"/>
                          <a:cs typeface="Times New Roman"/>
                        </a:rPr>
                        <a:t>вирусам</a:t>
                      </a:r>
                      <a:r>
                        <a:rPr lang="ru-RU" sz="1150" spc="5">
                          <a:latin typeface="Times New Roman"/>
                          <a:ea typeface="Times New Roman"/>
                          <a:cs typeface="Times New Roman"/>
                        </a:rPr>
                        <a:t> </a:t>
                      </a:r>
                      <a:r>
                        <a:rPr lang="ru-RU" sz="1150">
                          <a:latin typeface="Times New Roman"/>
                          <a:ea typeface="Times New Roman"/>
                          <a:cs typeface="Times New Roman"/>
                        </a:rPr>
                        <a:t>и</a:t>
                      </a:r>
                      <a:r>
                        <a:rPr lang="ru-RU" sz="1150" spc="5">
                          <a:latin typeface="Times New Roman"/>
                          <a:ea typeface="Times New Roman"/>
                          <a:cs typeface="Times New Roman"/>
                        </a:rPr>
                        <a:t> </a:t>
                      </a:r>
                      <a:r>
                        <a:rPr lang="ru-RU" sz="1150">
                          <a:latin typeface="Times New Roman"/>
                          <a:ea typeface="Times New Roman"/>
                          <a:cs typeface="Times New Roman"/>
                        </a:rPr>
                        <a:t>болезням</a:t>
                      </a:r>
                      <a:r>
                        <a:rPr lang="ru-RU" sz="1150" spc="5">
                          <a:latin typeface="Times New Roman"/>
                          <a:ea typeface="Times New Roman"/>
                          <a:cs typeface="Times New Roman"/>
                        </a:rPr>
                        <a:t> </a:t>
                      </a:r>
                      <a:r>
                        <a:rPr lang="ru-RU" sz="1150">
                          <a:latin typeface="Times New Roman"/>
                          <a:ea typeface="Times New Roman"/>
                          <a:cs typeface="Times New Roman"/>
                        </a:rPr>
                        <a:t>в</a:t>
                      </a:r>
                      <a:r>
                        <a:rPr lang="ru-RU" sz="1150" spc="5">
                          <a:latin typeface="Times New Roman"/>
                          <a:ea typeface="Times New Roman"/>
                          <a:cs typeface="Times New Roman"/>
                        </a:rPr>
                        <a:t> </a:t>
                      </a:r>
                      <a:r>
                        <a:rPr lang="ru-RU" sz="1150">
                          <a:latin typeface="Times New Roman"/>
                          <a:ea typeface="Times New Roman"/>
                          <a:cs typeface="Times New Roman"/>
                        </a:rPr>
                        <a:t>пунктах</a:t>
                      </a:r>
                      <a:r>
                        <a:rPr lang="ru-RU" sz="1150" spc="5">
                          <a:latin typeface="Times New Roman"/>
                          <a:ea typeface="Times New Roman"/>
                          <a:cs typeface="Times New Roman"/>
                        </a:rPr>
                        <a:t> </a:t>
                      </a:r>
                      <a:r>
                        <a:rPr lang="ru-RU" sz="1150">
                          <a:latin typeface="Times New Roman"/>
                          <a:ea typeface="Times New Roman"/>
                          <a:cs typeface="Times New Roman"/>
                        </a:rPr>
                        <a:t>отгрузки:</a:t>
                      </a:r>
                      <a:r>
                        <a:rPr lang="ru-RU" sz="1150" spc="-275">
                          <a:latin typeface="Times New Roman"/>
                          <a:ea typeface="Times New Roman"/>
                          <a:cs typeface="Times New Roman"/>
                        </a:rPr>
                        <a:t> </a:t>
                      </a:r>
                      <a:r>
                        <a:rPr lang="ru-RU" sz="1150">
                          <a:latin typeface="Times New Roman"/>
                          <a:ea typeface="Times New Roman"/>
                          <a:cs typeface="Times New Roman"/>
                        </a:rPr>
                        <a:t>средняя</a:t>
                      </a:r>
                      <a:r>
                        <a:rPr lang="ru-RU" sz="1150" spc="290">
                          <a:latin typeface="Times New Roman"/>
                          <a:ea typeface="Times New Roman"/>
                          <a:cs typeface="Times New Roman"/>
                        </a:rPr>
                        <a:t> </a:t>
                      </a:r>
                      <a:r>
                        <a:rPr lang="ru-RU" sz="1150" i="1">
                          <a:latin typeface="Times New Roman"/>
                          <a:ea typeface="Times New Roman"/>
                          <a:cs typeface="Times New Roman"/>
                        </a:rPr>
                        <a:t>(имеются</a:t>
                      </a:r>
                      <a:r>
                        <a:rPr lang="ru-RU" sz="1150" i="1" spc="280">
                          <a:latin typeface="Times New Roman"/>
                          <a:ea typeface="Times New Roman"/>
                          <a:cs typeface="Times New Roman"/>
                        </a:rPr>
                        <a:t> </a:t>
                      </a:r>
                      <a:r>
                        <a:rPr lang="ru-RU" sz="1150" i="1">
                          <a:latin typeface="Times New Roman"/>
                          <a:ea typeface="Times New Roman"/>
                          <a:cs typeface="Times New Roman"/>
                        </a:rPr>
                        <a:t>очаги</a:t>
                      </a:r>
                      <a:endParaRPr lang="ru-RU" sz="1100">
                        <a:latin typeface="Times New Roman"/>
                        <a:ea typeface="Times New Roman"/>
                        <a:cs typeface="Times New Roman"/>
                      </a:endParaRPr>
                    </a:p>
                    <a:p>
                      <a:pPr marL="69850" algn="l">
                        <a:lnSpc>
                          <a:spcPts val="1250"/>
                        </a:lnSpc>
                        <a:spcAft>
                          <a:spcPts val="0"/>
                        </a:spcAft>
                      </a:pPr>
                      <a:r>
                        <a:rPr lang="ru-RU" sz="1150" i="1">
                          <a:latin typeface="Times New Roman"/>
                          <a:ea typeface="Times New Roman"/>
                          <a:cs typeface="Times New Roman"/>
                        </a:rPr>
                        <a:t>Шмалленберга)</a:t>
                      </a:r>
                      <a:endParaRPr lang="ru-RU" sz="11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59690" algn="just">
                        <a:spcAft>
                          <a:spcPts val="0"/>
                        </a:spcAft>
                      </a:pPr>
                      <a:r>
                        <a:rPr lang="ru-RU" sz="1150" dirty="0">
                          <a:latin typeface="Times New Roman"/>
                          <a:ea typeface="Times New Roman"/>
                          <a:cs typeface="Times New Roman"/>
                        </a:rPr>
                        <a:t>Безопасность</a:t>
                      </a:r>
                      <a:r>
                        <a:rPr lang="ru-RU" sz="1150" spc="5" dirty="0">
                          <a:latin typeface="Times New Roman"/>
                          <a:ea typeface="Times New Roman"/>
                          <a:cs typeface="Times New Roman"/>
                        </a:rPr>
                        <a:t> </a:t>
                      </a:r>
                      <a:r>
                        <a:rPr lang="ru-RU" sz="1150" dirty="0">
                          <a:latin typeface="Times New Roman"/>
                          <a:ea typeface="Times New Roman"/>
                          <a:cs typeface="Times New Roman"/>
                        </a:rPr>
                        <a:t>по</a:t>
                      </a:r>
                      <a:r>
                        <a:rPr lang="ru-RU" sz="1150" spc="5" dirty="0">
                          <a:latin typeface="Times New Roman"/>
                          <a:ea typeface="Times New Roman"/>
                          <a:cs typeface="Times New Roman"/>
                        </a:rPr>
                        <a:t> </a:t>
                      </a:r>
                      <a:r>
                        <a:rPr lang="ru-RU" sz="1150" dirty="0">
                          <a:latin typeface="Times New Roman"/>
                          <a:ea typeface="Times New Roman"/>
                          <a:cs typeface="Times New Roman"/>
                        </a:rPr>
                        <a:t>вирусам</a:t>
                      </a:r>
                      <a:r>
                        <a:rPr lang="ru-RU" sz="1150" spc="5" dirty="0">
                          <a:latin typeface="Times New Roman"/>
                          <a:ea typeface="Times New Roman"/>
                          <a:cs typeface="Times New Roman"/>
                        </a:rPr>
                        <a:t> </a:t>
                      </a:r>
                      <a:r>
                        <a:rPr lang="ru-RU" sz="1150" dirty="0">
                          <a:latin typeface="Times New Roman"/>
                          <a:ea typeface="Times New Roman"/>
                          <a:cs typeface="Times New Roman"/>
                        </a:rPr>
                        <a:t>и</a:t>
                      </a:r>
                      <a:r>
                        <a:rPr lang="ru-RU" sz="1150" spc="5" dirty="0">
                          <a:latin typeface="Times New Roman"/>
                          <a:ea typeface="Times New Roman"/>
                          <a:cs typeface="Times New Roman"/>
                        </a:rPr>
                        <a:t> </a:t>
                      </a:r>
                      <a:r>
                        <a:rPr lang="ru-RU" sz="1150" dirty="0">
                          <a:latin typeface="Times New Roman"/>
                          <a:ea typeface="Times New Roman"/>
                          <a:cs typeface="Times New Roman"/>
                        </a:rPr>
                        <a:t>болезням</a:t>
                      </a:r>
                      <a:r>
                        <a:rPr lang="ru-RU" sz="1150" spc="5" dirty="0">
                          <a:latin typeface="Times New Roman"/>
                          <a:ea typeface="Times New Roman"/>
                          <a:cs typeface="Times New Roman"/>
                        </a:rPr>
                        <a:t> </a:t>
                      </a:r>
                      <a:r>
                        <a:rPr lang="ru-RU" sz="1150" dirty="0">
                          <a:latin typeface="Times New Roman"/>
                          <a:ea typeface="Times New Roman"/>
                          <a:cs typeface="Times New Roman"/>
                        </a:rPr>
                        <a:t>в</a:t>
                      </a:r>
                      <a:r>
                        <a:rPr lang="ru-RU" sz="1150" spc="5" dirty="0">
                          <a:latin typeface="Times New Roman"/>
                          <a:ea typeface="Times New Roman"/>
                          <a:cs typeface="Times New Roman"/>
                        </a:rPr>
                        <a:t> </a:t>
                      </a:r>
                      <a:r>
                        <a:rPr lang="ru-RU" sz="1150" dirty="0">
                          <a:latin typeface="Times New Roman"/>
                          <a:ea typeface="Times New Roman"/>
                          <a:cs typeface="Times New Roman"/>
                        </a:rPr>
                        <a:t>пунктах</a:t>
                      </a:r>
                      <a:r>
                        <a:rPr lang="ru-RU" sz="1150" spc="5" dirty="0">
                          <a:latin typeface="Times New Roman"/>
                          <a:ea typeface="Times New Roman"/>
                          <a:cs typeface="Times New Roman"/>
                        </a:rPr>
                        <a:t> </a:t>
                      </a:r>
                      <a:r>
                        <a:rPr lang="ru-RU" sz="1150" dirty="0">
                          <a:latin typeface="Times New Roman"/>
                          <a:ea typeface="Times New Roman"/>
                          <a:cs typeface="Times New Roman"/>
                        </a:rPr>
                        <a:t>отгрузки:</a:t>
                      </a:r>
                      <a:r>
                        <a:rPr lang="ru-RU" sz="1150" spc="-275" dirty="0">
                          <a:latin typeface="Times New Roman"/>
                          <a:ea typeface="Times New Roman"/>
                          <a:cs typeface="Times New Roman"/>
                        </a:rPr>
                        <a:t> </a:t>
                      </a:r>
                      <a:r>
                        <a:rPr lang="ru-RU" sz="1150" dirty="0">
                          <a:latin typeface="Times New Roman"/>
                          <a:ea typeface="Times New Roman"/>
                          <a:cs typeface="Times New Roman"/>
                        </a:rPr>
                        <a:t>слабая</a:t>
                      </a:r>
                      <a:r>
                        <a:rPr lang="ru-RU" sz="1150" spc="60" dirty="0">
                          <a:latin typeface="Times New Roman"/>
                          <a:ea typeface="Times New Roman"/>
                          <a:cs typeface="Times New Roman"/>
                        </a:rPr>
                        <a:t> </a:t>
                      </a:r>
                      <a:r>
                        <a:rPr lang="ru-RU" sz="1150" i="1" dirty="0">
                          <a:latin typeface="Times New Roman"/>
                          <a:ea typeface="Times New Roman"/>
                          <a:cs typeface="Times New Roman"/>
                        </a:rPr>
                        <a:t>(имеются</a:t>
                      </a:r>
                      <a:r>
                        <a:rPr lang="ru-RU" sz="1150" i="1" spc="45" dirty="0">
                          <a:latin typeface="Times New Roman"/>
                          <a:ea typeface="Times New Roman"/>
                          <a:cs typeface="Times New Roman"/>
                        </a:rPr>
                        <a:t> </a:t>
                      </a:r>
                      <a:r>
                        <a:rPr lang="ru-RU" sz="1150" i="1" dirty="0">
                          <a:latin typeface="Times New Roman"/>
                          <a:ea typeface="Times New Roman"/>
                          <a:cs typeface="Times New Roman"/>
                        </a:rPr>
                        <a:t>очаги</a:t>
                      </a:r>
                      <a:endParaRPr lang="ru-RU" sz="1100" dirty="0">
                        <a:latin typeface="Times New Roman"/>
                        <a:ea typeface="Times New Roman"/>
                        <a:cs typeface="Times New Roman"/>
                      </a:endParaRPr>
                    </a:p>
                    <a:p>
                      <a:pPr marL="67945" algn="just">
                        <a:lnSpc>
                          <a:spcPts val="1250"/>
                        </a:lnSpc>
                        <a:spcAft>
                          <a:spcPts val="0"/>
                        </a:spcAft>
                      </a:pPr>
                      <a:r>
                        <a:rPr lang="ru-RU" sz="1150" i="1" dirty="0">
                          <a:latin typeface="Times New Roman"/>
                          <a:ea typeface="Times New Roman"/>
                          <a:cs typeface="Times New Roman"/>
                        </a:rPr>
                        <a:t>Бруцеллёза,</a:t>
                      </a:r>
                      <a:r>
                        <a:rPr lang="ru-RU" sz="1150" i="1" spc="-15" dirty="0">
                          <a:latin typeface="Times New Roman"/>
                          <a:ea typeface="Times New Roman"/>
                          <a:cs typeface="Times New Roman"/>
                        </a:rPr>
                        <a:t> </a:t>
                      </a:r>
                      <a:r>
                        <a:rPr lang="ru-RU" sz="1150" i="1" dirty="0">
                          <a:latin typeface="Times New Roman"/>
                          <a:ea typeface="Times New Roman"/>
                          <a:cs typeface="Times New Roman"/>
                        </a:rPr>
                        <a:t>Лейкоза)</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60325" algn="just">
                        <a:spcAft>
                          <a:spcPts val="0"/>
                        </a:spcAft>
                      </a:pPr>
                      <a:r>
                        <a:rPr lang="ru-RU" sz="1150" dirty="0">
                          <a:latin typeface="Times New Roman"/>
                          <a:ea typeface="Times New Roman"/>
                          <a:cs typeface="Times New Roman"/>
                        </a:rPr>
                        <a:t>Безопасность</a:t>
                      </a:r>
                      <a:r>
                        <a:rPr lang="ru-RU" sz="1150" spc="5" dirty="0">
                          <a:latin typeface="Times New Roman"/>
                          <a:ea typeface="Times New Roman"/>
                          <a:cs typeface="Times New Roman"/>
                        </a:rPr>
                        <a:t> </a:t>
                      </a:r>
                      <a:r>
                        <a:rPr lang="ru-RU" sz="1150" dirty="0">
                          <a:latin typeface="Times New Roman"/>
                          <a:ea typeface="Times New Roman"/>
                          <a:cs typeface="Times New Roman"/>
                        </a:rPr>
                        <a:t>по</a:t>
                      </a:r>
                      <a:r>
                        <a:rPr lang="ru-RU" sz="1150" spc="5" dirty="0">
                          <a:latin typeface="Times New Roman"/>
                          <a:ea typeface="Times New Roman"/>
                          <a:cs typeface="Times New Roman"/>
                        </a:rPr>
                        <a:t> </a:t>
                      </a:r>
                      <a:r>
                        <a:rPr lang="ru-RU" sz="1150" dirty="0">
                          <a:latin typeface="Times New Roman"/>
                          <a:ea typeface="Times New Roman"/>
                          <a:cs typeface="Times New Roman"/>
                        </a:rPr>
                        <a:t>вирусам</a:t>
                      </a:r>
                      <a:r>
                        <a:rPr lang="ru-RU" sz="1150" spc="5" dirty="0">
                          <a:latin typeface="Times New Roman"/>
                          <a:ea typeface="Times New Roman"/>
                          <a:cs typeface="Times New Roman"/>
                        </a:rPr>
                        <a:t> </a:t>
                      </a:r>
                      <a:r>
                        <a:rPr lang="ru-RU" sz="1150" dirty="0">
                          <a:latin typeface="Times New Roman"/>
                          <a:ea typeface="Times New Roman"/>
                          <a:cs typeface="Times New Roman"/>
                        </a:rPr>
                        <a:t>и</a:t>
                      </a:r>
                      <a:r>
                        <a:rPr lang="ru-RU" sz="1150" spc="5" dirty="0">
                          <a:latin typeface="Times New Roman"/>
                          <a:ea typeface="Times New Roman"/>
                          <a:cs typeface="Times New Roman"/>
                        </a:rPr>
                        <a:t> </a:t>
                      </a:r>
                      <a:r>
                        <a:rPr lang="ru-RU" sz="1150" dirty="0">
                          <a:latin typeface="Times New Roman"/>
                          <a:ea typeface="Times New Roman"/>
                          <a:cs typeface="Times New Roman"/>
                        </a:rPr>
                        <a:t>болезням</a:t>
                      </a:r>
                      <a:r>
                        <a:rPr lang="ru-RU" sz="1150" spc="5" dirty="0">
                          <a:latin typeface="Times New Roman"/>
                          <a:ea typeface="Times New Roman"/>
                          <a:cs typeface="Times New Roman"/>
                        </a:rPr>
                        <a:t> </a:t>
                      </a:r>
                      <a:r>
                        <a:rPr lang="ru-RU" sz="1150" dirty="0">
                          <a:latin typeface="Times New Roman"/>
                          <a:ea typeface="Times New Roman"/>
                          <a:cs typeface="Times New Roman"/>
                        </a:rPr>
                        <a:t>в</a:t>
                      </a:r>
                      <a:r>
                        <a:rPr lang="ru-RU" sz="1150" spc="5" dirty="0">
                          <a:latin typeface="Times New Roman"/>
                          <a:ea typeface="Times New Roman"/>
                          <a:cs typeface="Times New Roman"/>
                        </a:rPr>
                        <a:t> </a:t>
                      </a:r>
                      <a:r>
                        <a:rPr lang="ru-RU" sz="1150" dirty="0">
                          <a:latin typeface="Times New Roman"/>
                          <a:ea typeface="Times New Roman"/>
                          <a:cs typeface="Times New Roman"/>
                        </a:rPr>
                        <a:t>пунктах</a:t>
                      </a:r>
                      <a:r>
                        <a:rPr lang="ru-RU" sz="1150" spc="5" dirty="0">
                          <a:latin typeface="Times New Roman"/>
                          <a:ea typeface="Times New Roman"/>
                          <a:cs typeface="Times New Roman"/>
                        </a:rPr>
                        <a:t> </a:t>
                      </a:r>
                      <a:r>
                        <a:rPr lang="ru-RU" sz="1150" dirty="0">
                          <a:latin typeface="Times New Roman"/>
                          <a:ea typeface="Times New Roman"/>
                          <a:cs typeface="Times New Roman"/>
                        </a:rPr>
                        <a:t>отгрузки:</a:t>
                      </a:r>
                      <a:r>
                        <a:rPr lang="ru-RU" sz="1150" spc="-275" dirty="0">
                          <a:latin typeface="Times New Roman"/>
                          <a:ea typeface="Times New Roman"/>
                          <a:cs typeface="Times New Roman"/>
                        </a:rPr>
                        <a:t> </a:t>
                      </a:r>
                      <a:r>
                        <a:rPr lang="ru-RU" sz="1150" dirty="0">
                          <a:latin typeface="Times New Roman"/>
                          <a:ea typeface="Times New Roman"/>
                          <a:cs typeface="Times New Roman"/>
                        </a:rPr>
                        <a:t>высокая</a:t>
                      </a:r>
                      <a:r>
                        <a:rPr lang="ru-RU" sz="1150" spc="40" dirty="0">
                          <a:latin typeface="Times New Roman"/>
                          <a:ea typeface="Times New Roman"/>
                          <a:cs typeface="Times New Roman"/>
                        </a:rPr>
                        <a:t> </a:t>
                      </a:r>
                      <a:r>
                        <a:rPr lang="ru-RU" sz="1150" i="1" dirty="0">
                          <a:latin typeface="Times New Roman"/>
                          <a:ea typeface="Times New Roman"/>
                          <a:cs typeface="Times New Roman"/>
                        </a:rPr>
                        <a:t>(за</a:t>
                      </a:r>
                      <a:r>
                        <a:rPr lang="ru-RU" sz="1150" i="1" spc="35" dirty="0">
                          <a:latin typeface="Times New Roman"/>
                          <a:ea typeface="Times New Roman"/>
                          <a:cs typeface="Times New Roman"/>
                        </a:rPr>
                        <a:t> </a:t>
                      </a:r>
                      <a:r>
                        <a:rPr lang="ru-RU" sz="1150" i="1" dirty="0">
                          <a:latin typeface="Times New Roman"/>
                          <a:ea typeface="Times New Roman"/>
                          <a:cs typeface="Times New Roman"/>
                        </a:rPr>
                        <a:t>последние</a:t>
                      </a:r>
                      <a:r>
                        <a:rPr lang="ru-RU" sz="1150" i="1" spc="25" dirty="0">
                          <a:latin typeface="Times New Roman"/>
                          <a:ea typeface="Times New Roman"/>
                          <a:cs typeface="Times New Roman"/>
                        </a:rPr>
                        <a:t> </a:t>
                      </a:r>
                      <a:r>
                        <a:rPr lang="ru-RU" sz="1150" i="1" dirty="0">
                          <a:latin typeface="Times New Roman"/>
                          <a:ea typeface="Times New Roman"/>
                          <a:cs typeface="Times New Roman"/>
                        </a:rPr>
                        <a:t>4</a:t>
                      </a:r>
                      <a:r>
                        <a:rPr lang="ru-RU" sz="1150" i="1" spc="35" dirty="0">
                          <a:latin typeface="Times New Roman"/>
                          <a:ea typeface="Times New Roman"/>
                          <a:cs typeface="Times New Roman"/>
                        </a:rPr>
                        <a:t> </a:t>
                      </a:r>
                      <a:r>
                        <a:rPr lang="ru-RU" sz="1150" i="1" dirty="0">
                          <a:latin typeface="Times New Roman"/>
                          <a:ea typeface="Times New Roman"/>
                          <a:cs typeface="Times New Roman"/>
                        </a:rPr>
                        <a:t>года</a:t>
                      </a:r>
                      <a:endParaRPr lang="ru-RU" sz="1100" dirty="0">
                        <a:latin typeface="Times New Roman"/>
                        <a:ea typeface="Times New Roman"/>
                        <a:cs typeface="Times New Roman"/>
                      </a:endParaRPr>
                    </a:p>
                    <a:p>
                      <a:pPr marL="67945" algn="just">
                        <a:lnSpc>
                          <a:spcPts val="1250"/>
                        </a:lnSpc>
                        <a:spcAft>
                          <a:spcPts val="0"/>
                        </a:spcAft>
                      </a:pPr>
                      <a:r>
                        <a:rPr lang="ru-RU" sz="1150" i="1" dirty="0">
                          <a:latin typeface="Times New Roman"/>
                          <a:ea typeface="Times New Roman"/>
                          <a:cs typeface="Times New Roman"/>
                        </a:rPr>
                        <a:t>очагов</a:t>
                      </a:r>
                      <a:r>
                        <a:rPr lang="ru-RU" sz="1150" i="1" spc="-10" dirty="0">
                          <a:latin typeface="Times New Roman"/>
                          <a:ea typeface="Times New Roman"/>
                          <a:cs typeface="Times New Roman"/>
                        </a:rPr>
                        <a:t> </a:t>
                      </a:r>
                      <a:r>
                        <a:rPr lang="ru-RU" sz="1150" i="1" dirty="0">
                          <a:latin typeface="Times New Roman"/>
                          <a:ea typeface="Times New Roman"/>
                          <a:cs typeface="Times New Roman"/>
                        </a:rPr>
                        <a:t>вирусов</a:t>
                      </a:r>
                      <a:r>
                        <a:rPr lang="ru-RU" sz="1150" i="1" spc="-10" dirty="0">
                          <a:latin typeface="Times New Roman"/>
                          <a:ea typeface="Times New Roman"/>
                          <a:cs typeface="Times New Roman"/>
                        </a:rPr>
                        <a:t> </a:t>
                      </a:r>
                      <a:r>
                        <a:rPr lang="ru-RU" sz="1150" i="1" dirty="0">
                          <a:latin typeface="Times New Roman"/>
                          <a:ea typeface="Times New Roman"/>
                          <a:cs typeface="Times New Roman"/>
                        </a:rPr>
                        <a:t>и</a:t>
                      </a:r>
                      <a:r>
                        <a:rPr lang="ru-RU" sz="1150" i="1" spc="-10" dirty="0">
                          <a:latin typeface="Times New Roman"/>
                          <a:ea typeface="Times New Roman"/>
                          <a:cs typeface="Times New Roman"/>
                        </a:rPr>
                        <a:t> </a:t>
                      </a:r>
                      <a:r>
                        <a:rPr lang="ru-RU" sz="1150" i="1" dirty="0">
                          <a:latin typeface="Times New Roman"/>
                          <a:ea typeface="Times New Roman"/>
                          <a:cs typeface="Times New Roman"/>
                        </a:rPr>
                        <a:t>болезней</a:t>
                      </a:r>
                      <a:r>
                        <a:rPr lang="ru-RU" sz="1150" i="1" spc="-5" dirty="0">
                          <a:latin typeface="Times New Roman"/>
                          <a:ea typeface="Times New Roman"/>
                          <a:cs typeface="Times New Roman"/>
                        </a:rPr>
                        <a:t> </a:t>
                      </a:r>
                      <a:r>
                        <a:rPr lang="ru-RU" sz="1150" i="1" dirty="0">
                          <a:latin typeface="Times New Roman"/>
                          <a:ea typeface="Times New Roman"/>
                          <a:cs typeface="Times New Roman"/>
                        </a:rPr>
                        <a:t>нет)</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4210" name="Rectangle 2"/>
          <p:cNvSpPr>
            <a:spLocks noChangeArrowheads="1"/>
          </p:cNvSpPr>
          <p:nvPr/>
        </p:nvSpPr>
        <p:spPr bwMode="auto">
          <a:xfrm>
            <a:off x="5931014" y="708763"/>
            <a:ext cx="6140743"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871538" algn="l"/>
                <a:tab pos="1628775" algn="l"/>
              </a:tabLst>
            </a:pPr>
            <a:r>
              <a:rPr kumimoji="0" lang="ru-RU"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Конкурентная сравнительная таблица на приобретаемый племенной КРС из Европы.</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0" name="Таблица 19"/>
          <p:cNvGraphicFramePr>
            <a:graphicFrameLocks noGrp="1"/>
          </p:cNvGraphicFramePr>
          <p:nvPr/>
        </p:nvGraphicFramePr>
        <p:xfrm>
          <a:off x="2504302" y="1024321"/>
          <a:ext cx="2833816" cy="771528"/>
        </p:xfrm>
        <a:graphic>
          <a:graphicData uri="http://schemas.openxmlformats.org/drawingml/2006/table">
            <a:tbl>
              <a:tblPr/>
              <a:tblGrid>
                <a:gridCol w="214150"/>
                <a:gridCol w="2619666"/>
              </a:tblGrid>
              <a:tr h="771528">
                <a:tc>
                  <a:txBody>
                    <a:bodyPr/>
                    <a:lstStyle/>
                    <a:p>
                      <a:pPr marL="54610" algn="l">
                        <a:spcBef>
                          <a:spcPts val="5"/>
                        </a:spcBef>
                        <a:spcAft>
                          <a:spcPts val="0"/>
                        </a:spcAft>
                      </a:pPr>
                      <a:endParaRPr lang="ru-RU" sz="1100" dirty="0">
                        <a:latin typeface="Times New Roman"/>
                        <a:ea typeface="Times New Roman"/>
                        <a:cs typeface="Times New Roman"/>
                      </a:endParaRPr>
                    </a:p>
                  </a:txBody>
                  <a:tcPr marL="0" marR="0" marT="0" marB="0">
                    <a:lnL>
                      <a:noFill/>
                    </a:lnL>
                    <a:lnR>
                      <a:noFill/>
                    </a:lnR>
                    <a:lnT>
                      <a:noFill/>
                    </a:lnT>
                    <a:lnB>
                      <a:noFill/>
                    </a:lnB>
                    <a:solidFill>
                      <a:srgbClr val="99CCFF"/>
                    </a:solidFill>
                  </a:tcPr>
                </a:tc>
                <a:tc>
                  <a:txBody>
                    <a:bodyPr/>
                    <a:lstStyle/>
                    <a:p>
                      <a:pPr marL="81915" algn="l">
                        <a:spcBef>
                          <a:spcPts val="5"/>
                        </a:spcBef>
                        <a:spcAft>
                          <a:spcPts val="0"/>
                        </a:spcAft>
                      </a:pPr>
                      <a:r>
                        <a:rPr lang="ru-RU" sz="1200" b="1" dirty="0" err="1">
                          <a:latin typeface="Times New Roman"/>
                          <a:ea typeface="Times New Roman"/>
                          <a:cs typeface="Times New Roman"/>
                        </a:rPr>
                        <a:t>Голштино-фризская</a:t>
                      </a:r>
                      <a:r>
                        <a:rPr lang="ru-RU" sz="1200" b="1" spc="-25" dirty="0">
                          <a:latin typeface="Times New Roman"/>
                          <a:ea typeface="Times New Roman"/>
                          <a:cs typeface="Times New Roman"/>
                        </a:rPr>
                        <a:t> </a:t>
                      </a:r>
                      <a:r>
                        <a:rPr lang="ru-RU" sz="1200" b="1" dirty="0">
                          <a:latin typeface="Times New Roman"/>
                          <a:ea typeface="Times New Roman"/>
                          <a:cs typeface="Times New Roman"/>
                        </a:rPr>
                        <a:t>порода</a:t>
                      </a:r>
                      <a:r>
                        <a:rPr lang="ru-RU" sz="1200" b="1" spc="-25" dirty="0">
                          <a:latin typeface="Times New Roman"/>
                          <a:ea typeface="Times New Roman"/>
                          <a:cs typeface="Times New Roman"/>
                        </a:rPr>
                        <a:t> </a:t>
                      </a:r>
                      <a:r>
                        <a:rPr lang="ru-RU" sz="1200" b="1" dirty="0" smtClean="0">
                          <a:latin typeface="Times New Roman"/>
                          <a:ea typeface="Times New Roman"/>
                          <a:cs typeface="Times New Roman"/>
                        </a:rPr>
                        <a:t>коров –</a:t>
                      </a:r>
                    </a:p>
                    <a:p>
                      <a:pPr marL="81915" algn="just">
                        <a:spcBef>
                          <a:spcPts val="5"/>
                        </a:spcBef>
                        <a:spcAft>
                          <a:spcPts val="0"/>
                        </a:spcAft>
                      </a:pPr>
                      <a:r>
                        <a:rPr lang="ru-RU" sz="1200" b="0" i="1" dirty="0" smtClean="0">
                          <a:latin typeface="Times New Roman" pitchFamily="18" charset="0"/>
                          <a:cs typeface="Times New Roman" pitchFamily="18" charset="0"/>
                        </a:rPr>
                        <a:t>порода крупного рогатого скота молочного направления высокой продуктивности.</a:t>
                      </a:r>
                      <a:endParaRPr lang="ru-RU" sz="1200" b="0" i="1" dirty="0">
                        <a:latin typeface="Times New Roman"/>
                        <a:ea typeface="Times New Roman"/>
                        <a:cs typeface="Times New Roman"/>
                      </a:endParaRPr>
                    </a:p>
                  </a:txBody>
                  <a:tcPr marL="0" marR="0" marT="0" marB="0">
                    <a:lnL>
                      <a:noFill/>
                    </a:lnL>
                    <a:lnR>
                      <a:noFill/>
                    </a:lnR>
                    <a:lnT>
                      <a:noFill/>
                    </a:lnT>
                    <a:lnB>
                      <a:noFill/>
                    </a:lnB>
                  </a:tcPr>
                </a:tc>
              </a:tr>
            </a:tbl>
          </a:graphicData>
        </a:graphic>
      </p:graphicFrame>
      <p:grpSp>
        <p:nvGrpSpPr>
          <p:cNvPr id="94214" name="Group 6"/>
          <p:cNvGrpSpPr>
            <a:grpSpLocks/>
          </p:cNvGrpSpPr>
          <p:nvPr/>
        </p:nvGrpSpPr>
        <p:grpSpPr bwMode="auto">
          <a:xfrm>
            <a:off x="0" y="457200"/>
            <a:ext cx="898525" cy="1588"/>
            <a:chOff x="0" y="0"/>
            <a:chExt cx="1416" cy="3"/>
          </a:xfrm>
        </p:grpSpPr>
        <p:sp>
          <p:nvSpPr>
            <p:cNvPr id="94215" name="Rectangle 7"/>
            <p:cNvSpPr>
              <a:spLocks noChangeArrowheads="1"/>
            </p:cNvSpPr>
            <p:nvPr/>
          </p:nvSpPr>
          <p:spPr bwMode="auto">
            <a:xfrm>
              <a:off x="0" y="0"/>
              <a:ext cx="1416" cy="3"/>
            </a:xfrm>
            <a:prstGeom prst="rect">
              <a:avLst/>
            </a:prstGeom>
            <a:solidFill>
              <a:srgbClr val="C0C0C0"/>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9421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4217" name="Rectangle 9"/>
          <p:cNvSpPr>
            <a:spLocks noChangeArrowheads="1"/>
          </p:cNvSpPr>
          <p:nvPr/>
        </p:nvSpPr>
        <p:spPr bwMode="auto">
          <a:xfrm>
            <a:off x="5302250" y="458788"/>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Прямоугольник 28"/>
          <p:cNvSpPr/>
          <p:nvPr/>
        </p:nvSpPr>
        <p:spPr>
          <a:xfrm>
            <a:off x="172995" y="2087463"/>
            <a:ext cx="5387546" cy="4770537"/>
          </a:xfrm>
          <a:prstGeom prst="rect">
            <a:avLst/>
          </a:prstGeom>
        </p:spPr>
        <p:txBody>
          <a:bodyPr wrap="square">
            <a:spAutoFit/>
          </a:bodyPr>
          <a:lstStyle/>
          <a:p>
            <a:pPr algn="just"/>
            <a:r>
              <a:rPr lang="ru-RU" sz="1100" b="1" i="1" dirty="0" smtClean="0">
                <a:latin typeface="Times New Roman" pitchFamily="18" charset="0"/>
                <a:cs typeface="Times New Roman" pitchFamily="18" charset="0"/>
              </a:rPr>
              <a:t>Характеристика</a:t>
            </a:r>
          </a:p>
          <a:p>
            <a:pPr algn="just"/>
            <a:r>
              <a:rPr lang="ru-RU" sz="1100" dirty="0" err="1" smtClean="0">
                <a:latin typeface="Times New Roman" pitchFamily="18" charset="0"/>
                <a:cs typeface="Times New Roman" pitchFamily="18" charset="0"/>
              </a:rPr>
              <a:t>Голштинская</a:t>
            </a:r>
            <a:r>
              <a:rPr lang="ru-RU" sz="1100" dirty="0" smtClean="0">
                <a:latin typeface="Times New Roman" pitchFamily="18" charset="0"/>
                <a:cs typeface="Times New Roman" pitchFamily="18" charset="0"/>
              </a:rPr>
              <a:t> порода выделяется среди других молочных пород очень крупным телосложением. Живая масса быков - до 1 200 кг. Живая масса бычков при рождении 45 кг, телок 38-40 кг. Живая масса коров-первотелок до 650 кг, взрослых животных - до 750 кг. </a:t>
            </a:r>
          </a:p>
          <a:p>
            <a:pPr algn="just"/>
            <a:r>
              <a:rPr lang="ru-RU" sz="1100" b="1" i="1" dirty="0" smtClean="0">
                <a:latin typeface="Times New Roman" pitchFamily="18" charset="0"/>
                <a:cs typeface="Times New Roman" pitchFamily="18" charset="0"/>
              </a:rPr>
              <a:t>Продуктивность</a:t>
            </a:r>
          </a:p>
          <a:p>
            <a:pPr algn="just"/>
            <a:r>
              <a:rPr lang="ru-RU" sz="1100" dirty="0" err="1" smtClean="0">
                <a:latin typeface="Times New Roman" pitchFamily="18" charset="0"/>
                <a:cs typeface="Times New Roman" pitchFamily="18" charset="0"/>
              </a:rPr>
              <a:t>Голштинская</a:t>
            </a:r>
            <a:r>
              <a:rPr lang="ru-RU" sz="1100" dirty="0" smtClean="0">
                <a:latin typeface="Times New Roman" pitchFamily="18" charset="0"/>
                <a:cs typeface="Times New Roman" pitchFamily="18" charset="0"/>
              </a:rPr>
              <a:t> порода, обладая высоким удоем за лактацию, уступает другим породам по качественным параметрам молока, длительности продуктивного периода, плодовитости, требованиям к условиям содержания. Молоко пригодно для производства в основном мягких и свежих сыров </a:t>
            </a:r>
            <a:r>
              <a:rPr lang="ru-RU" sz="1100" i="1" dirty="0" smtClean="0">
                <a:latin typeface="Times New Roman" pitchFamily="18" charset="0"/>
                <a:cs typeface="Times New Roman" pitchFamily="18" charset="0"/>
              </a:rPr>
              <a:t>(типа </a:t>
            </a:r>
            <a:r>
              <a:rPr lang="ru-RU" sz="1100" i="1" dirty="0" err="1" smtClean="0">
                <a:latin typeface="Times New Roman" pitchFamily="18" charset="0"/>
                <a:cs typeface="Times New Roman" pitchFamily="18" charset="0"/>
              </a:rPr>
              <a:t>моцарелла</a:t>
            </a:r>
            <a:r>
              <a:rPr lang="ru-RU" sz="1100" i="1" dirty="0" smtClean="0">
                <a:latin typeface="Times New Roman" pitchFamily="18" charset="0"/>
                <a:cs typeface="Times New Roman" pitchFamily="18" charset="0"/>
              </a:rPr>
              <a:t>)</a:t>
            </a:r>
            <a:r>
              <a:rPr lang="ru-RU" sz="1100" dirty="0" smtClean="0">
                <a:latin typeface="Times New Roman" pitchFamily="18" charset="0"/>
                <a:cs typeface="Times New Roman" pitchFamily="18" charset="0"/>
              </a:rPr>
              <a:t>. Показатели продуктивности </a:t>
            </a:r>
            <a:r>
              <a:rPr lang="ru-RU" sz="1100" dirty="0" err="1" smtClean="0">
                <a:latin typeface="Times New Roman" pitchFamily="18" charset="0"/>
                <a:cs typeface="Times New Roman" pitchFamily="18" charset="0"/>
              </a:rPr>
              <a:t>голштинской</a:t>
            </a:r>
            <a:r>
              <a:rPr lang="ru-RU" sz="1100" dirty="0" smtClean="0">
                <a:latin typeface="Times New Roman" pitchFamily="18" charset="0"/>
                <a:cs typeface="Times New Roman" pitchFamily="18" charset="0"/>
              </a:rPr>
              <a:t> черно-пестрой породы различны в отдельных странах, так как имеются существенные отличия по целям разведения, климатическим и кормовым условиям. </a:t>
            </a:r>
          </a:p>
          <a:p>
            <a:pPr algn="just"/>
            <a:r>
              <a:rPr lang="ru-RU" sz="1100" dirty="0" smtClean="0">
                <a:latin typeface="Times New Roman" pitchFamily="18" charset="0"/>
                <a:cs typeface="Times New Roman" pitchFamily="18" charset="0"/>
              </a:rPr>
              <a:t>Наиболее высокий средний удой в Израиле </a:t>
            </a:r>
            <a:r>
              <a:rPr lang="ru-RU" sz="1100" i="1" dirty="0" smtClean="0">
                <a:latin typeface="Times New Roman" pitchFamily="18" charset="0"/>
                <a:cs typeface="Times New Roman" pitchFamily="18" charset="0"/>
              </a:rPr>
              <a:t>(свыше 10 000 кг)</a:t>
            </a:r>
            <a:r>
              <a:rPr lang="ru-RU" sz="1100" dirty="0" smtClean="0">
                <a:latin typeface="Times New Roman" pitchFamily="18" charset="0"/>
                <a:cs typeface="Times New Roman" pitchFamily="18" charset="0"/>
              </a:rPr>
              <a:t>, хотя жирность молока не превышает 3-3,2%, содержание белка - около 3%. В США и Канаде удой коров </a:t>
            </a:r>
            <a:r>
              <a:rPr lang="ru-RU" sz="1100" dirty="0" err="1" smtClean="0">
                <a:latin typeface="Times New Roman" pitchFamily="18" charset="0"/>
                <a:cs typeface="Times New Roman" pitchFamily="18" charset="0"/>
              </a:rPr>
              <a:t>голштинской</a:t>
            </a:r>
            <a:r>
              <a:rPr lang="ru-RU" sz="1100" dirty="0" smtClean="0">
                <a:latin typeface="Times New Roman" pitchFamily="18" charset="0"/>
                <a:cs typeface="Times New Roman" pitchFamily="18" charset="0"/>
              </a:rPr>
              <a:t> породы несколько ниже, но содержание жира - 3,6-3,7, белка - 3,1-3,2 %.</a:t>
            </a:r>
          </a:p>
          <a:p>
            <a:pPr algn="just"/>
            <a:r>
              <a:rPr lang="ru-RU" sz="1100" dirty="0" smtClean="0">
                <a:latin typeface="Times New Roman" pitchFamily="18" charset="0"/>
                <a:cs typeface="Times New Roman" pitchFamily="18" charset="0"/>
              </a:rPr>
              <a:t>В Казахстане на </a:t>
            </a:r>
            <a:r>
              <a:rPr lang="ru-RU" sz="1100" dirty="0" err="1" smtClean="0">
                <a:latin typeface="Times New Roman" pitchFamily="18" charset="0"/>
                <a:cs typeface="Times New Roman" pitchFamily="18" charset="0"/>
              </a:rPr>
              <a:t>племзаводах</a:t>
            </a:r>
            <a:r>
              <a:rPr lang="ru-RU" sz="1100" dirty="0" smtClean="0">
                <a:latin typeface="Times New Roman" pitchFamily="18" charset="0"/>
                <a:cs typeface="Times New Roman" pitchFamily="18" charset="0"/>
              </a:rPr>
              <a:t> средний удой на корову 7 340 кг молока жирностью 3,8% </a:t>
            </a:r>
            <a:r>
              <a:rPr lang="ru-RU" sz="1100" i="1" dirty="0" smtClean="0">
                <a:latin typeface="Times New Roman" pitchFamily="18" charset="0"/>
                <a:cs typeface="Times New Roman" pitchFamily="18" charset="0"/>
              </a:rPr>
              <a:t>(черно- пестрая масть)</a:t>
            </a:r>
            <a:r>
              <a:rPr lang="ru-RU" sz="1100" dirty="0" smtClean="0">
                <a:latin typeface="Times New Roman" pitchFamily="18" charset="0"/>
                <a:cs typeface="Times New Roman" pitchFamily="18" charset="0"/>
              </a:rPr>
              <a:t>, </a:t>
            </a:r>
            <a:r>
              <a:rPr lang="ru-RU" sz="1100" dirty="0" err="1" smtClean="0">
                <a:latin typeface="Times New Roman" pitchFamily="18" charset="0"/>
                <a:cs typeface="Times New Roman" pitchFamily="18" charset="0"/>
              </a:rPr>
              <a:t>голштины</a:t>
            </a:r>
            <a:r>
              <a:rPr lang="ru-RU" sz="1100" dirty="0" smtClean="0">
                <a:latin typeface="Times New Roman" pitchFamily="18" charset="0"/>
                <a:cs typeface="Times New Roman" pitchFamily="18" charset="0"/>
              </a:rPr>
              <a:t> красно-пестрой масти - 4 153 кг жирностью 3,96%.</a:t>
            </a:r>
          </a:p>
          <a:p>
            <a:pPr algn="just"/>
            <a:r>
              <a:rPr lang="ru-RU" sz="1100" dirty="0" smtClean="0">
                <a:latin typeface="Times New Roman" pitchFamily="18" charset="0"/>
                <a:cs typeface="Times New Roman" pitchFamily="18" charset="0"/>
              </a:rPr>
              <a:t>На 2022 год ориентир продуктивности породы не хуже: 9 000 кг молока, содержание жира - 3,8%, содержание белка - 3,3%. В результате исследований в Казахстане определено, что лучшие показатели у трех компании: </a:t>
            </a:r>
            <a:r>
              <a:rPr lang="ru-RU" sz="1100" dirty="0" err="1" smtClean="0">
                <a:latin typeface="Times New Roman" pitchFamily="18" charset="0"/>
                <a:cs typeface="Times New Roman" pitchFamily="18" charset="0"/>
              </a:rPr>
              <a:t>Айс</a:t>
            </a:r>
            <a:r>
              <a:rPr lang="ru-RU" sz="1100" dirty="0" smtClean="0">
                <a:latin typeface="Times New Roman" pitchFamily="18" charset="0"/>
                <a:cs typeface="Times New Roman" pitchFamily="18" charset="0"/>
              </a:rPr>
              <a:t> 10 562 л., ОХМК 9 945 л. и Агрофирма Родина 9 522 л.</a:t>
            </a:r>
          </a:p>
          <a:p>
            <a:pPr algn="just"/>
            <a:r>
              <a:rPr lang="ru-RU" sz="1100" dirty="0" smtClean="0">
                <a:latin typeface="Times New Roman" pitchFamily="18" charset="0"/>
                <a:cs typeface="Times New Roman" pitchFamily="18" charset="0"/>
              </a:rPr>
              <a:t>В рамках проекта планируется приобретение 130 голов коров по стоимости 1 150 000 </a:t>
            </a:r>
            <a:r>
              <a:rPr lang="ru-RU" sz="1100" dirty="0" err="1" smtClean="0">
                <a:latin typeface="Times New Roman" pitchFamily="18" charset="0"/>
                <a:cs typeface="Times New Roman" pitchFamily="18" charset="0"/>
              </a:rPr>
              <a:t>тг</a:t>
            </a:r>
            <a:r>
              <a:rPr lang="ru-RU" sz="1100" dirty="0" smtClean="0">
                <a:latin typeface="Times New Roman" pitchFamily="18" charset="0"/>
                <a:cs typeface="Times New Roman" pitchFamily="18" charset="0"/>
              </a:rPr>
              <a:t>. </a:t>
            </a:r>
            <a:r>
              <a:rPr lang="ru-RU" sz="1100" i="1" dirty="0" smtClean="0">
                <a:latin typeface="Times New Roman" pitchFamily="18" charset="0"/>
                <a:cs typeface="Times New Roman" pitchFamily="18" charset="0"/>
              </a:rPr>
              <a:t>(2 300 </a:t>
            </a:r>
            <a:r>
              <a:rPr lang="ru-RU" sz="1100" i="1" dirty="0" err="1" smtClean="0">
                <a:latin typeface="Times New Roman" pitchFamily="18" charset="0"/>
                <a:cs typeface="Times New Roman" pitchFamily="18" charset="0"/>
              </a:rPr>
              <a:t>Euro</a:t>
            </a:r>
            <a:r>
              <a:rPr lang="ru-RU" sz="1100" i="1" dirty="0" smtClean="0">
                <a:latin typeface="Times New Roman" pitchFamily="18" charset="0"/>
                <a:cs typeface="Times New Roman" pitchFamily="18" charset="0"/>
              </a:rPr>
              <a:t> по курсу 500 </a:t>
            </a:r>
            <a:r>
              <a:rPr lang="ru-RU" sz="1100" i="1" dirty="0" err="1" smtClean="0">
                <a:latin typeface="Times New Roman" pitchFamily="18" charset="0"/>
                <a:cs typeface="Times New Roman" pitchFamily="18" charset="0"/>
              </a:rPr>
              <a:t>тг</a:t>
            </a:r>
            <a:r>
              <a:rPr lang="ru-RU" sz="1100" i="1" dirty="0" smtClean="0">
                <a:latin typeface="Times New Roman" pitchFamily="18" charset="0"/>
                <a:cs typeface="Times New Roman" pitchFamily="18" charset="0"/>
              </a:rPr>
              <a:t>.) </a:t>
            </a:r>
            <a:r>
              <a:rPr lang="ru-RU" sz="1100" dirty="0" smtClean="0">
                <a:latin typeface="Times New Roman" pitchFamily="18" charset="0"/>
                <a:cs typeface="Times New Roman" pitchFamily="18" charset="0"/>
              </a:rPr>
              <a:t>за 1 голову с учетом доставки, без страхования.</a:t>
            </a:r>
          </a:p>
          <a:p>
            <a:pPr algn="just"/>
            <a:endParaRPr lang="ru-RU" sz="1100" dirty="0" smtClean="0">
              <a:latin typeface="Times New Roman" pitchFamily="18" charset="0"/>
              <a:cs typeface="Times New Roman" pitchFamily="18" charset="0"/>
            </a:endParaRPr>
          </a:p>
          <a:p>
            <a:pPr algn="just"/>
            <a:endParaRPr lang="ru-RU" dirty="0">
              <a:latin typeface="Times New Roman" pitchFamily="18" charset="0"/>
              <a:cs typeface="Times New Roman" pitchFamily="18" charset="0"/>
            </a:endParaRPr>
          </a:p>
        </p:txBody>
      </p:sp>
      <p:grpSp>
        <p:nvGrpSpPr>
          <p:cNvPr id="30" name="Group 3"/>
          <p:cNvGrpSpPr>
            <a:grpSpLocks/>
          </p:cNvGrpSpPr>
          <p:nvPr/>
        </p:nvGrpSpPr>
        <p:grpSpPr bwMode="auto">
          <a:xfrm>
            <a:off x="172479" y="-716693"/>
            <a:ext cx="4325380" cy="2795369"/>
            <a:chOff x="1152" y="-22"/>
            <a:chExt cx="8157" cy="4660"/>
          </a:xfrm>
        </p:grpSpPr>
        <p:sp>
          <p:nvSpPr>
            <p:cNvPr id="31" name="Freeform 5"/>
            <p:cNvSpPr>
              <a:spLocks/>
            </p:cNvSpPr>
            <p:nvPr/>
          </p:nvSpPr>
          <p:spPr bwMode="auto">
            <a:xfrm>
              <a:off x="1152" y="-22"/>
              <a:ext cx="8157" cy="3"/>
            </a:xfrm>
            <a:custGeom>
              <a:avLst/>
              <a:gdLst/>
              <a:ahLst/>
              <a:cxnLst>
                <a:cxn ang="0">
                  <a:pos x="8157" y="0"/>
                </a:cxn>
                <a:cxn ang="0">
                  <a:pos x="1349" y="0"/>
                </a:cxn>
                <a:cxn ang="0">
                  <a:pos x="632" y="0"/>
                </a:cxn>
                <a:cxn ang="0">
                  <a:pos x="0" y="0"/>
                </a:cxn>
                <a:cxn ang="0">
                  <a:pos x="0" y="2"/>
                </a:cxn>
                <a:cxn ang="0">
                  <a:pos x="632" y="2"/>
                </a:cxn>
                <a:cxn ang="0">
                  <a:pos x="1349" y="2"/>
                </a:cxn>
                <a:cxn ang="0">
                  <a:pos x="8157" y="2"/>
                </a:cxn>
                <a:cxn ang="0">
                  <a:pos x="8157" y="0"/>
                </a:cxn>
              </a:cxnLst>
              <a:rect l="0" t="0" r="r" b="b"/>
              <a:pathLst>
                <a:path w="8157" h="3">
                  <a:moveTo>
                    <a:pt x="8157" y="0"/>
                  </a:moveTo>
                  <a:lnTo>
                    <a:pt x="1349" y="0"/>
                  </a:lnTo>
                  <a:lnTo>
                    <a:pt x="632" y="0"/>
                  </a:lnTo>
                  <a:lnTo>
                    <a:pt x="0" y="0"/>
                  </a:lnTo>
                  <a:lnTo>
                    <a:pt x="0" y="2"/>
                  </a:lnTo>
                  <a:lnTo>
                    <a:pt x="632" y="2"/>
                  </a:lnTo>
                  <a:lnTo>
                    <a:pt x="1349" y="2"/>
                  </a:lnTo>
                  <a:lnTo>
                    <a:pt x="8157" y="2"/>
                  </a:lnTo>
                  <a:lnTo>
                    <a:pt x="8157" y="0"/>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a:p>
          </p:txBody>
        </p:sp>
        <p:pic>
          <p:nvPicPr>
            <p:cNvPr id="32" name="Picture 4" descr="Черно-пестрая порода"/>
            <p:cNvPicPr>
              <a:picLocks noChangeAspect="1" noChangeArrowheads="1"/>
            </p:cNvPicPr>
            <p:nvPr/>
          </p:nvPicPr>
          <p:blipFill>
            <a:blip r:embed="rId4" cstate="print"/>
            <a:srcRect/>
            <a:stretch>
              <a:fillRect/>
            </a:stretch>
          </p:blipFill>
          <p:spPr bwMode="auto">
            <a:xfrm>
              <a:off x="2030" y="2629"/>
              <a:ext cx="3267" cy="2009"/>
            </a:xfrm>
            <a:prstGeom prst="rect">
              <a:avLst/>
            </a:prstGeom>
            <a:noFill/>
          </p:spPr>
        </p:pic>
      </p:grpSp>
    </p:spTree>
    <p:extLst>
      <p:ext uri="{BB962C8B-B14F-4D97-AF65-F5344CB8AC3E}">
        <p14:creationId xmlns:p14="http://schemas.microsoft.com/office/powerpoint/2010/main" val="503032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2643841" y="0"/>
            <a:ext cx="9548159" cy="535999"/>
          </a:xfrm>
          <a:custGeom>
            <a:avLst/>
            <a:gdLst/>
            <a:ahLst/>
            <a:cxnLst/>
            <a:rect l="l" t="t" r="r" b="b"/>
            <a:pathLst>
              <a:path w="7557083" h="535999" extrusionOk="0">
                <a:moveTo>
                  <a:pt x="209725" y="0"/>
                </a:moveTo>
                <a:lnTo>
                  <a:pt x="7557083" y="0"/>
                </a:lnTo>
                <a:lnTo>
                  <a:pt x="7557083" y="535999"/>
                </a:lnTo>
                <a:lnTo>
                  <a:pt x="0" y="535999"/>
                </a:lnTo>
                <a:lnTo>
                  <a:pt x="209725" y="0"/>
                </a:lnTo>
                <a:close/>
              </a:path>
            </a:pathLst>
          </a:custGeom>
          <a:solidFill>
            <a:srgbClr val="0963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bg1"/>
              </a:solidFill>
              <a:latin typeface="Times New Roman" pitchFamily="18" charset="0"/>
              <a:ea typeface="Calibri"/>
              <a:cs typeface="Times New Roman" pitchFamily="18" charset="0"/>
              <a:sym typeface="Calibri"/>
            </a:endParaRPr>
          </a:p>
        </p:txBody>
      </p:sp>
      <p:sp>
        <p:nvSpPr>
          <p:cNvPr id="100" name="Google Shape;100;p2"/>
          <p:cNvSpPr/>
          <p:nvPr/>
        </p:nvSpPr>
        <p:spPr>
          <a:xfrm>
            <a:off x="-974" y="914028"/>
            <a:ext cx="114297" cy="284424"/>
          </a:xfrm>
          <a:prstGeom prst="rect">
            <a:avLst/>
          </a:prstGeom>
          <a:solidFill>
            <a:srgbClr val="A8C013">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2"/>
          <p:cNvSpPr/>
          <p:nvPr/>
        </p:nvSpPr>
        <p:spPr>
          <a:xfrm>
            <a:off x="-3" y="551018"/>
            <a:ext cx="12192004" cy="45719"/>
          </a:xfrm>
          <a:prstGeom prst="rect">
            <a:avLst/>
          </a:prstGeom>
          <a:solidFill>
            <a:srgbClr val="0963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2"/>
          <p:cNvSpPr/>
          <p:nvPr/>
        </p:nvSpPr>
        <p:spPr>
          <a:xfrm>
            <a:off x="3263917" y="71415"/>
            <a:ext cx="8773925" cy="315461"/>
          </a:xfrm>
          <a:prstGeom prst="rect">
            <a:avLst/>
          </a:prstGeom>
          <a:noFill/>
          <a:ln>
            <a:noFill/>
          </a:ln>
        </p:spPr>
        <p:txBody>
          <a:bodyPr spcFirstLastPara="1" wrap="square" lIns="99050" tIns="49525" rIns="99050" bIns="49525" anchor="t" anchorCtr="0">
            <a:spAutoFit/>
          </a:bodyPr>
          <a:lstStyle/>
          <a:p>
            <a:r>
              <a:rPr lang="ru-RU" sz="1400" b="1" dirty="0" smtClean="0">
                <a:solidFill>
                  <a:schemeClr val="bg1"/>
                </a:solidFill>
              </a:rPr>
              <a:t> Перечень и описание приобретаемого перечня оборудования комплекса по переработке молока</a:t>
            </a:r>
            <a:endParaRPr lang="ru-RU" sz="1400" b="1" dirty="0">
              <a:solidFill>
                <a:schemeClr val="bg1"/>
              </a:solidFill>
              <a:latin typeface="Times New Roman" pitchFamily="18" charset="0"/>
              <a:cs typeface="Times New Roman" pitchFamily="18" charset="0"/>
            </a:endParaRPr>
          </a:p>
        </p:txBody>
      </p:sp>
      <p:sp>
        <p:nvSpPr>
          <p:cNvPr id="105" name="Google Shape;105;p2"/>
          <p:cNvSpPr/>
          <p:nvPr/>
        </p:nvSpPr>
        <p:spPr>
          <a:xfrm>
            <a:off x="12078480" y="6576222"/>
            <a:ext cx="113354" cy="107948"/>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06" name="Google Shape;106;p2"/>
          <p:cNvCxnSpPr/>
          <p:nvPr/>
        </p:nvCxnSpPr>
        <p:spPr>
          <a:xfrm>
            <a:off x="628357" y="6592889"/>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7" name="Google Shape;107;p2"/>
          <p:cNvCxnSpPr/>
          <p:nvPr/>
        </p:nvCxnSpPr>
        <p:spPr>
          <a:xfrm>
            <a:off x="628357" y="6619083"/>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8" name="Google Shape;108;p2"/>
          <p:cNvCxnSpPr/>
          <p:nvPr/>
        </p:nvCxnSpPr>
        <p:spPr>
          <a:xfrm>
            <a:off x="628357" y="6645277"/>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9" name="Google Shape;109;p2"/>
          <p:cNvCxnSpPr/>
          <p:nvPr/>
        </p:nvCxnSpPr>
        <p:spPr>
          <a:xfrm>
            <a:off x="628357" y="6669088"/>
            <a:ext cx="11409486" cy="0"/>
          </a:xfrm>
          <a:prstGeom prst="straightConnector1">
            <a:avLst/>
          </a:prstGeom>
          <a:noFill/>
          <a:ln w="12700" cap="flat" cmpd="sng">
            <a:solidFill>
              <a:srgbClr val="A8C013"/>
            </a:solidFill>
            <a:prstDash val="solid"/>
            <a:miter lim="800000"/>
            <a:headEnd type="none" w="sm" len="sm"/>
            <a:tailEnd type="none" w="sm" len="sm"/>
          </a:ln>
        </p:spPr>
      </p:cxnSp>
      <p:sp>
        <p:nvSpPr>
          <p:cNvPr id="111" name="Google Shape;111;p2"/>
          <p:cNvSpPr/>
          <p:nvPr/>
        </p:nvSpPr>
        <p:spPr>
          <a:xfrm>
            <a:off x="12078480" y="5776911"/>
            <a:ext cx="113354" cy="9663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2" name="Google Shape;112;p2"/>
          <p:cNvSpPr/>
          <p:nvPr/>
        </p:nvSpPr>
        <p:spPr>
          <a:xfrm>
            <a:off x="12078480" y="5920743"/>
            <a:ext cx="113354" cy="413382"/>
          </a:xfrm>
          <a:prstGeom prst="rect">
            <a:avLst/>
          </a:prstGeom>
          <a:solidFill>
            <a:srgbClr val="A8C01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13" name="Google Shape;113;p2"/>
          <p:cNvCxnSpPr/>
          <p:nvPr/>
        </p:nvCxnSpPr>
        <p:spPr>
          <a:xfrm>
            <a:off x="597044" y="6432830"/>
            <a:ext cx="0" cy="423996"/>
          </a:xfrm>
          <a:prstGeom prst="straightConnector1">
            <a:avLst/>
          </a:prstGeom>
          <a:noFill/>
          <a:ln w="9525" cap="flat" cmpd="sng">
            <a:solidFill>
              <a:srgbClr val="FFC000"/>
            </a:solidFill>
            <a:prstDash val="solid"/>
            <a:miter lim="800000"/>
            <a:headEnd type="none" w="sm" len="sm"/>
            <a:tailEnd type="none" w="sm" len="sm"/>
          </a:ln>
        </p:spPr>
      </p:cxnSp>
      <p:pic>
        <p:nvPicPr>
          <p:cNvPr id="114" name="Google Shape;114;p2"/>
          <p:cNvPicPr preferRelativeResize="0"/>
          <p:nvPr/>
        </p:nvPicPr>
        <p:blipFill rotWithShape="1">
          <a:blip r:embed="rId3" cstate="print">
            <a:alphaModFix/>
          </a:blip>
          <a:srcRect/>
          <a:stretch/>
        </p:blipFill>
        <p:spPr>
          <a:xfrm>
            <a:off x="169408" y="95813"/>
            <a:ext cx="2590770" cy="424396"/>
          </a:xfrm>
          <a:prstGeom prst="rect">
            <a:avLst/>
          </a:prstGeom>
          <a:noFill/>
          <a:ln>
            <a:noFill/>
          </a:ln>
        </p:spPr>
      </p:pic>
      <p:graphicFrame>
        <p:nvGraphicFramePr>
          <p:cNvPr id="16" name="Таблица 15"/>
          <p:cNvGraphicFramePr>
            <a:graphicFrameLocks noGrp="1"/>
          </p:cNvGraphicFramePr>
          <p:nvPr/>
        </p:nvGraphicFramePr>
        <p:xfrm>
          <a:off x="5873579" y="1210962"/>
          <a:ext cx="6120713" cy="3556818"/>
        </p:xfrm>
        <a:graphic>
          <a:graphicData uri="http://schemas.openxmlformats.org/drawingml/2006/table">
            <a:tbl>
              <a:tblPr/>
              <a:tblGrid>
                <a:gridCol w="502507"/>
                <a:gridCol w="3790721"/>
                <a:gridCol w="1827485"/>
              </a:tblGrid>
              <a:tr h="415830">
                <a:tc>
                  <a:txBody>
                    <a:bodyPr/>
                    <a:lstStyle/>
                    <a:p>
                      <a:pPr marL="73025" marR="53975" indent="30480" algn="l">
                        <a:lnSpc>
                          <a:spcPts val="1260"/>
                        </a:lnSpc>
                        <a:spcAft>
                          <a:spcPts val="0"/>
                        </a:spcAft>
                      </a:pPr>
                      <a:r>
                        <a:rPr lang="ru-RU" sz="1400" b="1" dirty="0">
                          <a:solidFill>
                            <a:srgbClr val="FFFFFF"/>
                          </a:solidFill>
                          <a:latin typeface="Times New Roman"/>
                          <a:ea typeface="Times New Roman"/>
                          <a:cs typeface="Times New Roman"/>
                        </a:rPr>
                        <a:t>№</a:t>
                      </a:r>
                      <a:r>
                        <a:rPr lang="ru-RU" sz="1400" b="1" spc="-260" dirty="0">
                          <a:solidFill>
                            <a:srgbClr val="FFFFFF"/>
                          </a:solidFill>
                          <a:latin typeface="Times New Roman"/>
                          <a:ea typeface="Times New Roman"/>
                          <a:cs typeface="Times New Roman"/>
                        </a:rPr>
                        <a:t> </a:t>
                      </a:r>
                      <a:r>
                        <a:rPr lang="ru-RU" sz="1400" b="1" dirty="0" err="1">
                          <a:solidFill>
                            <a:srgbClr val="FFFFFF"/>
                          </a:solidFill>
                          <a:latin typeface="Times New Roman"/>
                          <a:ea typeface="Times New Roman"/>
                          <a:cs typeface="Times New Roman"/>
                        </a:rPr>
                        <a:t>п</a:t>
                      </a:r>
                      <a:r>
                        <a:rPr lang="ru-RU" sz="1400" b="1" dirty="0">
                          <a:solidFill>
                            <a:srgbClr val="FFFFFF"/>
                          </a:solidFill>
                          <a:latin typeface="Times New Roman"/>
                          <a:ea typeface="Times New Roman"/>
                          <a:cs typeface="Times New Roman"/>
                        </a:rPr>
                        <a:t>/</a:t>
                      </a:r>
                      <a:r>
                        <a:rPr lang="ru-RU" sz="1400" b="1" dirty="0" err="1">
                          <a:solidFill>
                            <a:srgbClr val="FFFFFF"/>
                          </a:solidFill>
                          <a:latin typeface="Times New Roman"/>
                          <a:ea typeface="Times New Roman"/>
                          <a:cs typeface="Times New Roman"/>
                        </a:rPr>
                        <a:t>п</a:t>
                      </a:r>
                      <a:endParaRPr lang="ru-RU" sz="14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AFEF"/>
                    </a:solidFill>
                  </a:tcPr>
                </a:tc>
                <a:tc>
                  <a:txBody>
                    <a:bodyPr/>
                    <a:lstStyle/>
                    <a:p>
                      <a:pPr marL="863600" algn="l">
                        <a:spcBef>
                          <a:spcPts val="625"/>
                        </a:spcBef>
                        <a:spcAft>
                          <a:spcPts val="0"/>
                        </a:spcAft>
                      </a:pPr>
                      <a:r>
                        <a:rPr lang="ru-RU" sz="1400" b="1" dirty="0">
                          <a:solidFill>
                            <a:srgbClr val="FFFFFF"/>
                          </a:solidFill>
                          <a:latin typeface="Times New Roman"/>
                          <a:ea typeface="Times New Roman"/>
                          <a:cs typeface="Times New Roman"/>
                        </a:rPr>
                        <a:t>Наименование</a:t>
                      </a:r>
                      <a:r>
                        <a:rPr lang="ru-RU" sz="1400" b="1" spc="-15" dirty="0">
                          <a:solidFill>
                            <a:srgbClr val="FFFFFF"/>
                          </a:solidFill>
                          <a:latin typeface="Times New Roman"/>
                          <a:ea typeface="Times New Roman"/>
                          <a:cs typeface="Times New Roman"/>
                        </a:rPr>
                        <a:t> </a:t>
                      </a:r>
                      <a:r>
                        <a:rPr lang="ru-RU" sz="1400" b="1" dirty="0">
                          <a:solidFill>
                            <a:srgbClr val="FFFFFF"/>
                          </a:solidFill>
                          <a:latin typeface="Times New Roman"/>
                          <a:ea typeface="Times New Roman"/>
                          <a:cs typeface="Times New Roman"/>
                        </a:rPr>
                        <a:t>статей</a:t>
                      </a:r>
                      <a:r>
                        <a:rPr lang="ru-RU" sz="1400" b="1" spc="-10" dirty="0">
                          <a:solidFill>
                            <a:srgbClr val="FFFFFF"/>
                          </a:solidFill>
                          <a:latin typeface="Times New Roman"/>
                          <a:ea typeface="Times New Roman"/>
                          <a:cs typeface="Times New Roman"/>
                        </a:rPr>
                        <a:t> </a:t>
                      </a:r>
                      <a:r>
                        <a:rPr lang="ru-RU" sz="1400" b="1" dirty="0">
                          <a:solidFill>
                            <a:srgbClr val="FFFFFF"/>
                          </a:solidFill>
                          <a:latin typeface="Times New Roman"/>
                          <a:ea typeface="Times New Roman"/>
                          <a:cs typeface="Times New Roman"/>
                        </a:rPr>
                        <a:t>затрат</a:t>
                      </a:r>
                      <a:endParaRPr lang="ru-RU" sz="14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AFEF"/>
                    </a:solidFill>
                  </a:tcPr>
                </a:tc>
                <a:tc>
                  <a:txBody>
                    <a:bodyPr/>
                    <a:lstStyle/>
                    <a:p>
                      <a:pPr marL="398780" marR="394335" algn="l">
                        <a:spcBef>
                          <a:spcPts val="625"/>
                        </a:spcBef>
                        <a:spcAft>
                          <a:spcPts val="0"/>
                        </a:spcAft>
                      </a:pPr>
                      <a:r>
                        <a:rPr lang="ru-RU" sz="1400" b="1" dirty="0">
                          <a:solidFill>
                            <a:srgbClr val="FFFFFF"/>
                          </a:solidFill>
                          <a:latin typeface="Times New Roman"/>
                          <a:ea typeface="Times New Roman"/>
                          <a:cs typeface="Times New Roman"/>
                        </a:rPr>
                        <a:t>Сумма,</a:t>
                      </a:r>
                      <a:r>
                        <a:rPr lang="ru-RU" sz="1400" b="1" spc="-5" dirty="0">
                          <a:solidFill>
                            <a:srgbClr val="FFFFFF"/>
                          </a:solidFill>
                          <a:latin typeface="Times New Roman"/>
                          <a:ea typeface="Times New Roman"/>
                          <a:cs typeface="Times New Roman"/>
                        </a:rPr>
                        <a:t> </a:t>
                      </a:r>
                      <a:r>
                        <a:rPr lang="ru-RU" sz="1400" b="1" spc="-5" dirty="0" smtClean="0">
                          <a:solidFill>
                            <a:srgbClr val="FFFFFF"/>
                          </a:solidFill>
                          <a:latin typeface="Times New Roman"/>
                          <a:ea typeface="Times New Roman"/>
                          <a:cs typeface="Times New Roman"/>
                        </a:rPr>
                        <a:t>т</a:t>
                      </a:r>
                      <a:r>
                        <a:rPr lang="ru-RU" sz="1400" b="1" dirty="0" smtClean="0">
                          <a:solidFill>
                            <a:srgbClr val="FFFFFF"/>
                          </a:solidFill>
                          <a:latin typeface="Times New Roman"/>
                          <a:ea typeface="Times New Roman"/>
                          <a:cs typeface="Times New Roman"/>
                        </a:rPr>
                        <a:t>енге</a:t>
                      </a:r>
                      <a:endParaRPr lang="ru-RU" sz="14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AFEF"/>
                    </a:solidFill>
                  </a:tcPr>
                </a:tc>
              </a:tr>
              <a:tr h="300176">
                <a:tc>
                  <a:txBody>
                    <a:bodyPr/>
                    <a:lstStyle/>
                    <a:p>
                      <a:pPr marL="6985" algn="ctr">
                        <a:lnSpc>
                          <a:spcPts val="1225"/>
                        </a:lnSpc>
                        <a:spcBef>
                          <a:spcPts val="50"/>
                        </a:spcBef>
                        <a:spcAft>
                          <a:spcPts val="0"/>
                        </a:spcAft>
                      </a:pPr>
                      <a:endParaRPr lang="ru-RU" sz="1400" b="1" i="1" dirty="0" smtClean="0">
                        <a:latin typeface="Times New Roman"/>
                        <a:ea typeface="Times New Roman"/>
                        <a:cs typeface="Times New Roman"/>
                      </a:endParaRPr>
                    </a:p>
                    <a:p>
                      <a:pPr marL="6985" algn="ctr">
                        <a:lnSpc>
                          <a:spcPts val="1225"/>
                        </a:lnSpc>
                        <a:spcBef>
                          <a:spcPts val="50"/>
                        </a:spcBef>
                        <a:spcAft>
                          <a:spcPts val="0"/>
                        </a:spcAft>
                      </a:pPr>
                      <a:r>
                        <a:rPr lang="ru-RU" sz="1400" b="1" i="1" dirty="0" smtClean="0">
                          <a:latin typeface="Times New Roman"/>
                          <a:ea typeface="Times New Roman"/>
                          <a:cs typeface="Times New Roman"/>
                        </a:rPr>
                        <a:t>1</a:t>
                      </a:r>
                      <a:endParaRPr lang="ru-RU" sz="14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gn="l">
                        <a:lnSpc>
                          <a:spcPts val="1225"/>
                        </a:lnSpc>
                        <a:spcBef>
                          <a:spcPts val="50"/>
                        </a:spcBef>
                        <a:spcAft>
                          <a:spcPts val="0"/>
                        </a:spcAft>
                      </a:pPr>
                      <a:endParaRPr lang="ru-RU" sz="1400" b="1" i="1" dirty="0" smtClean="0">
                        <a:latin typeface="Times New Roman"/>
                        <a:ea typeface="Times New Roman"/>
                        <a:cs typeface="Times New Roman"/>
                      </a:endParaRPr>
                    </a:p>
                    <a:p>
                      <a:pPr marL="67945" algn="l">
                        <a:lnSpc>
                          <a:spcPts val="1225"/>
                        </a:lnSpc>
                        <a:spcBef>
                          <a:spcPts val="50"/>
                        </a:spcBef>
                        <a:spcAft>
                          <a:spcPts val="0"/>
                        </a:spcAft>
                      </a:pPr>
                      <a:r>
                        <a:rPr lang="ru-RU" sz="1400" b="1" i="1" dirty="0" smtClean="0">
                          <a:latin typeface="Times New Roman"/>
                          <a:ea typeface="Times New Roman"/>
                          <a:cs typeface="Times New Roman"/>
                        </a:rPr>
                        <a:t>Инвестиции</a:t>
                      </a:r>
                      <a:r>
                        <a:rPr lang="ru-RU" sz="1400" b="1" i="1" spc="-15" dirty="0" smtClean="0">
                          <a:latin typeface="Times New Roman"/>
                          <a:ea typeface="Times New Roman"/>
                          <a:cs typeface="Times New Roman"/>
                        </a:rPr>
                        <a:t> </a:t>
                      </a:r>
                      <a:r>
                        <a:rPr lang="ru-RU" sz="1400" b="1" i="1" dirty="0">
                          <a:latin typeface="Times New Roman"/>
                          <a:ea typeface="Times New Roman"/>
                          <a:cs typeface="Times New Roman"/>
                        </a:rPr>
                        <a:t>в</a:t>
                      </a:r>
                      <a:r>
                        <a:rPr lang="ru-RU" sz="1400" b="1" i="1" spc="-20" dirty="0">
                          <a:latin typeface="Times New Roman"/>
                          <a:ea typeface="Times New Roman"/>
                          <a:cs typeface="Times New Roman"/>
                        </a:rPr>
                        <a:t> </a:t>
                      </a:r>
                      <a:r>
                        <a:rPr lang="ru-RU" sz="1400" b="1" i="1" dirty="0">
                          <a:latin typeface="Times New Roman"/>
                          <a:ea typeface="Times New Roman"/>
                          <a:cs typeface="Times New Roman"/>
                        </a:rPr>
                        <a:t>основные</a:t>
                      </a:r>
                      <a:r>
                        <a:rPr lang="ru-RU" sz="1400" b="1" i="1" spc="-15" dirty="0">
                          <a:latin typeface="Times New Roman"/>
                          <a:ea typeface="Times New Roman"/>
                          <a:cs typeface="Times New Roman"/>
                        </a:rPr>
                        <a:t> </a:t>
                      </a:r>
                      <a:r>
                        <a:rPr lang="ru-RU" sz="1400" b="1" i="1" dirty="0">
                          <a:latin typeface="Times New Roman"/>
                          <a:ea typeface="Times New Roman"/>
                          <a:cs typeface="Times New Roman"/>
                        </a:rPr>
                        <a:t>средства</a:t>
                      </a:r>
                      <a:endParaRPr lang="ru-RU" sz="14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8780" marR="393065" algn="l">
                        <a:lnSpc>
                          <a:spcPts val="1225"/>
                        </a:lnSpc>
                        <a:spcBef>
                          <a:spcPts val="50"/>
                        </a:spcBef>
                        <a:spcAft>
                          <a:spcPts val="0"/>
                        </a:spcAft>
                      </a:pPr>
                      <a:endParaRPr lang="ru-RU" sz="1400" b="1" i="1" dirty="0" smtClean="0">
                        <a:latin typeface="Times New Roman"/>
                        <a:ea typeface="Times New Roman"/>
                        <a:cs typeface="Times New Roman"/>
                      </a:endParaRPr>
                    </a:p>
                    <a:p>
                      <a:pPr marL="398780" marR="393065" algn="l">
                        <a:lnSpc>
                          <a:spcPts val="1225"/>
                        </a:lnSpc>
                        <a:spcBef>
                          <a:spcPts val="50"/>
                        </a:spcBef>
                        <a:spcAft>
                          <a:spcPts val="0"/>
                        </a:spcAft>
                      </a:pPr>
                      <a:r>
                        <a:rPr lang="ru-RU" sz="1400" b="1" i="1" dirty="0" smtClean="0">
                          <a:latin typeface="Times New Roman"/>
                          <a:ea typeface="Times New Roman"/>
                          <a:cs typeface="Times New Roman"/>
                        </a:rPr>
                        <a:t>361 471 240</a:t>
                      </a:r>
                      <a:endParaRPr lang="ru-RU" sz="14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636">
                <a:tc>
                  <a:txBody>
                    <a:bodyPr/>
                    <a:lstStyle/>
                    <a:p>
                      <a:pPr marL="55880" marR="48895" algn="ctr">
                        <a:spcBef>
                          <a:spcPts val="170"/>
                        </a:spcBef>
                        <a:spcAft>
                          <a:spcPts val="0"/>
                        </a:spcAft>
                      </a:pPr>
                      <a:r>
                        <a:rPr lang="ru-RU" sz="1400" dirty="0">
                          <a:latin typeface="Times New Roman"/>
                          <a:ea typeface="Times New Roman"/>
                          <a:cs typeface="Times New Roman"/>
                        </a:rPr>
                        <a:t>1.1.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gn="l">
                        <a:spcBef>
                          <a:spcPts val="170"/>
                        </a:spcBef>
                        <a:spcAft>
                          <a:spcPts val="0"/>
                        </a:spcAft>
                      </a:pPr>
                      <a:r>
                        <a:rPr lang="ru-RU" sz="1400" dirty="0">
                          <a:latin typeface="Times New Roman"/>
                          <a:ea typeface="Times New Roman"/>
                          <a:cs typeface="Times New Roman"/>
                        </a:rPr>
                        <a:t>Доильный</a:t>
                      </a:r>
                      <a:r>
                        <a:rPr lang="ru-RU" sz="1400" spc="-5" dirty="0">
                          <a:latin typeface="Times New Roman"/>
                          <a:ea typeface="Times New Roman"/>
                          <a:cs typeface="Times New Roman"/>
                        </a:rPr>
                        <a:t> </a:t>
                      </a:r>
                      <a:r>
                        <a:rPr lang="ru-RU" sz="1400" dirty="0">
                          <a:latin typeface="Times New Roman"/>
                          <a:ea typeface="Times New Roman"/>
                          <a:cs typeface="Times New Roman"/>
                        </a:rPr>
                        <a:t>зал</a:t>
                      </a:r>
                      <a:r>
                        <a:rPr lang="ru-RU" sz="1400" spc="-5" dirty="0">
                          <a:latin typeface="Times New Roman"/>
                          <a:ea typeface="Times New Roman"/>
                          <a:cs typeface="Times New Roman"/>
                        </a:rPr>
                        <a:t> </a:t>
                      </a:r>
                      <a:r>
                        <a:rPr lang="ru-RU" sz="1400" dirty="0">
                          <a:latin typeface="Times New Roman"/>
                          <a:ea typeface="Times New Roman"/>
                          <a:cs typeface="Times New Roman"/>
                        </a:rPr>
                        <a:t>«ёлочка»</a:t>
                      </a:r>
                      <a:r>
                        <a:rPr lang="ru-RU" sz="1400" spc="-30" dirty="0">
                          <a:latin typeface="Times New Roman"/>
                          <a:ea typeface="Times New Roman"/>
                          <a:cs typeface="Times New Roman"/>
                        </a:rPr>
                        <a:t> </a:t>
                      </a:r>
                      <a:r>
                        <a:rPr lang="ru-RU" sz="1400" dirty="0">
                          <a:latin typeface="Times New Roman"/>
                          <a:ea typeface="Times New Roman"/>
                          <a:cs typeface="Times New Roman"/>
                        </a:rPr>
                        <a:t>2</a:t>
                      </a:r>
                      <a:r>
                        <a:rPr lang="ru-RU" sz="1400" spc="10" dirty="0">
                          <a:latin typeface="Times New Roman"/>
                          <a:ea typeface="Times New Roman"/>
                          <a:cs typeface="Times New Roman"/>
                        </a:rPr>
                        <a:t> </a:t>
                      </a:r>
                      <a:r>
                        <a:rPr lang="ru-RU" sz="1400" dirty="0" err="1">
                          <a:latin typeface="Times New Roman"/>
                          <a:ea typeface="Times New Roman"/>
                          <a:cs typeface="Times New Roman"/>
                        </a:rPr>
                        <a:t>х</a:t>
                      </a:r>
                      <a:r>
                        <a:rPr lang="ru-RU" sz="1400" spc="-5" dirty="0">
                          <a:latin typeface="Times New Roman"/>
                          <a:ea typeface="Times New Roman"/>
                          <a:cs typeface="Times New Roman"/>
                        </a:rPr>
                        <a:t> </a:t>
                      </a:r>
                      <a:r>
                        <a:rPr lang="ru-RU" sz="1400" dirty="0">
                          <a:latin typeface="Times New Roman"/>
                          <a:ea typeface="Times New Roman"/>
                          <a:cs typeface="Times New Roman"/>
                        </a:rPr>
                        <a:t>16</a:t>
                      </a:r>
                      <a:r>
                        <a:rPr lang="ru-RU" sz="1400" spc="-5" dirty="0">
                          <a:latin typeface="Times New Roman"/>
                          <a:ea typeface="Times New Roman"/>
                          <a:cs typeface="Times New Roman"/>
                        </a:rPr>
                        <a:t> </a:t>
                      </a:r>
                      <a:r>
                        <a:rPr lang="ru-RU" sz="1400" dirty="0">
                          <a:latin typeface="Times New Roman"/>
                          <a:ea typeface="Times New Roman"/>
                          <a:cs typeface="Times New Roman"/>
                        </a:rPr>
                        <a:t>мест</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8780" marR="394335" algn="l">
                        <a:spcBef>
                          <a:spcPts val="170"/>
                        </a:spcBef>
                        <a:spcAft>
                          <a:spcPts val="0"/>
                        </a:spcAft>
                      </a:pPr>
                      <a:r>
                        <a:rPr lang="ru-RU" sz="1400" dirty="0">
                          <a:latin typeface="Times New Roman"/>
                          <a:ea typeface="Times New Roman"/>
                          <a:cs typeface="Times New Roman"/>
                        </a:rPr>
                        <a:t>57 600</a:t>
                      </a:r>
                      <a:r>
                        <a:rPr lang="ru-RU" sz="1400" spc="5" dirty="0">
                          <a:latin typeface="Times New Roman"/>
                          <a:ea typeface="Times New Roman"/>
                          <a:cs typeface="Times New Roman"/>
                        </a:rPr>
                        <a:t> </a:t>
                      </a:r>
                      <a:r>
                        <a:rPr lang="ru-RU" sz="1400" dirty="0">
                          <a:latin typeface="Times New Roman"/>
                          <a:ea typeface="Times New Roman"/>
                          <a:cs typeface="Times New Roman"/>
                        </a:rPr>
                        <a:t>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636">
                <a:tc>
                  <a:txBody>
                    <a:bodyPr/>
                    <a:lstStyle/>
                    <a:p>
                      <a:pPr marL="55880" marR="48895" algn="ctr">
                        <a:spcBef>
                          <a:spcPts val="265"/>
                        </a:spcBef>
                        <a:spcAft>
                          <a:spcPts val="0"/>
                        </a:spcAft>
                      </a:pPr>
                      <a:r>
                        <a:rPr lang="ru-RU" sz="1400">
                          <a:latin typeface="Times New Roman"/>
                          <a:ea typeface="Times New Roman"/>
                          <a:cs typeface="Times New Roman"/>
                        </a:rPr>
                        <a:t>1.2.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gn="l">
                        <a:spcBef>
                          <a:spcPts val="265"/>
                        </a:spcBef>
                        <a:spcAft>
                          <a:spcPts val="0"/>
                        </a:spcAft>
                      </a:pPr>
                      <a:r>
                        <a:rPr lang="ru-RU" sz="1400" dirty="0">
                          <a:latin typeface="Times New Roman"/>
                          <a:ea typeface="Times New Roman"/>
                          <a:cs typeface="Times New Roman"/>
                        </a:rPr>
                        <a:t>Танк</a:t>
                      </a:r>
                      <a:r>
                        <a:rPr lang="ru-RU" sz="1400" spc="-5" dirty="0">
                          <a:latin typeface="Times New Roman"/>
                          <a:ea typeface="Times New Roman"/>
                          <a:cs typeface="Times New Roman"/>
                        </a:rPr>
                        <a:t> </a:t>
                      </a:r>
                      <a:r>
                        <a:rPr lang="ru-RU" sz="1400" dirty="0">
                          <a:latin typeface="Times New Roman"/>
                          <a:ea typeface="Times New Roman"/>
                          <a:cs typeface="Times New Roman"/>
                        </a:rPr>
                        <a:t>для</a:t>
                      </a:r>
                      <a:r>
                        <a:rPr lang="ru-RU" sz="1400" spc="-5" dirty="0">
                          <a:latin typeface="Times New Roman"/>
                          <a:ea typeface="Times New Roman"/>
                          <a:cs typeface="Times New Roman"/>
                        </a:rPr>
                        <a:t> </a:t>
                      </a:r>
                      <a:r>
                        <a:rPr lang="ru-RU" sz="1400" dirty="0">
                          <a:latin typeface="Times New Roman"/>
                          <a:ea typeface="Times New Roman"/>
                          <a:cs typeface="Times New Roman"/>
                        </a:rPr>
                        <a:t>охлаждения</a:t>
                      </a:r>
                      <a:r>
                        <a:rPr lang="ru-RU" sz="1400" spc="-10" dirty="0">
                          <a:latin typeface="Times New Roman"/>
                          <a:ea typeface="Times New Roman"/>
                          <a:cs typeface="Times New Roman"/>
                        </a:rPr>
                        <a:t> </a:t>
                      </a:r>
                      <a:r>
                        <a:rPr lang="ru-RU" sz="1400" dirty="0">
                          <a:latin typeface="Times New Roman"/>
                          <a:ea typeface="Times New Roman"/>
                          <a:cs typeface="Times New Roman"/>
                        </a:rPr>
                        <a:t>молока</a:t>
                      </a:r>
                      <a:r>
                        <a:rPr lang="ru-RU" sz="1400" spc="-5" dirty="0">
                          <a:latin typeface="Times New Roman"/>
                          <a:ea typeface="Times New Roman"/>
                          <a:cs typeface="Times New Roman"/>
                        </a:rPr>
                        <a:t> </a:t>
                      </a:r>
                      <a:r>
                        <a:rPr lang="ru-RU" sz="1400" dirty="0">
                          <a:latin typeface="Times New Roman"/>
                          <a:ea typeface="Times New Roman"/>
                          <a:cs typeface="Times New Roman"/>
                        </a:rPr>
                        <a:t>объёмом</a:t>
                      </a:r>
                      <a:r>
                        <a:rPr lang="ru-RU" sz="1400" spc="-5" dirty="0">
                          <a:latin typeface="Times New Roman"/>
                          <a:ea typeface="Times New Roman"/>
                          <a:cs typeface="Times New Roman"/>
                        </a:rPr>
                        <a:t> </a:t>
                      </a:r>
                      <a:r>
                        <a:rPr lang="ru-RU" sz="1400" dirty="0">
                          <a:latin typeface="Times New Roman"/>
                          <a:ea typeface="Times New Roman"/>
                          <a:cs typeface="Times New Roman"/>
                        </a:rPr>
                        <a:t>6,0</a:t>
                      </a:r>
                      <a:r>
                        <a:rPr lang="ru-RU" sz="1400" spc="-5" dirty="0">
                          <a:latin typeface="Times New Roman"/>
                          <a:ea typeface="Times New Roman"/>
                          <a:cs typeface="Times New Roman"/>
                        </a:rPr>
                        <a:t> </a:t>
                      </a:r>
                      <a:r>
                        <a:rPr lang="ru-RU" sz="1400" dirty="0" err="1">
                          <a:latin typeface="Times New Roman"/>
                          <a:ea typeface="Times New Roman"/>
                          <a:cs typeface="Times New Roman"/>
                        </a:rPr>
                        <a:t>тн</a:t>
                      </a:r>
                      <a:r>
                        <a:rPr lang="ru-RU" sz="1400" dirty="0">
                          <a:latin typeface="Times New Roman"/>
                          <a:ea typeface="Times New Roman"/>
                          <a:cs typeface="Times New Roman"/>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8780" marR="394335" algn="l">
                        <a:spcBef>
                          <a:spcPts val="265"/>
                        </a:spcBef>
                        <a:spcAft>
                          <a:spcPts val="0"/>
                        </a:spcAft>
                      </a:pPr>
                      <a:r>
                        <a:rPr lang="ru-RU" sz="1400" dirty="0">
                          <a:latin typeface="Times New Roman"/>
                          <a:ea typeface="Times New Roman"/>
                          <a:cs typeface="Times New Roman"/>
                        </a:rPr>
                        <a:t>17 470</a:t>
                      </a:r>
                      <a:r>
                        <a:rPr lang="ru-RU" sz="1400" spc="5" dirty="0">
                          <a:latin typeface="Times New Roman"/>
                          <a:ea typeface="Times New Roman"/>
                          <a:cs typeface="Times New Roman"/>
                        </a:rPr>
                        <a:t> </a:t>
                      </a:r>
                      <a:r>
                        <a:rPr lang="ru-RU" sz="1400" dirty="0">
                          <a:latin typeface="Times New Roman"/>
                          <a:ea typeface="Times New Roman"/>
                          <a:cs typeface="Times New Roman"/>
                        </a:rPr>
                        <a:t>080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636">
                <a:tc>
                  <a:txBody>
                    <a:bodyPr/>
                    <a:lstStyle/>
                    <a:p>
                      <a:pPr marL="55880" marR="48895" algn="ctr">
                        <a:spcBef>
                          <a:spcPts val="75"/>
                        </a:spcBef>
                        <a:spcAft>
                          <a:spcPts val="0"/>
                        </a:spcAft>
                      </a:pPr>
                      <a:r>
                        <a:rPr lang="ru-RU" sz="1400">
                          <a:latin typeface="Times New Roman"/>
                          <a:ea typeface="Times New Roman"/>
                          <a:cs typeface="Times New Roman"/>
                        </a:rPr>
                        <a:t>1.3.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gn="l">
                        <a:spcBef>
                          <a:spcPts val="75"/>
                        </a:spcBef>
                        <a:spcAft>
                          <a:spcPts val="0"/>
                        </a:spcAft>
                      </a:pPr>
                      <a:r>
                        <a:rPr lang="ru-RU" sz="1400" dirty="0">
                          <a:latin typeface="Times New Roman"/>
                          <a:ea typeface="Times New Roman"/>
                          <a:cs typeface="Times New Roman"/>
                        </a:rPr>
                        <a:t>Резервуар</a:t>
                      </a:r>
                      <a:r>
                        <a:rPr lang="ru-RU" sz="1400" spc="-5" dirty="0">
                          <a:latin typeface="Times New Roman"/>
                          <a:ea typeface="Times New Roman"/>
                          <a:cs typeface="Times New Roman"/>
                        </a:rPr>
                        <a:t> </a:t>
                      </a:r>
                      <a:r>
                        <a:rPr lang="ru-RU" sz="1400" dirty="0">
                          <a:latin typeface="Times New Roman"/>
                          <a:ea typeface="Times New Roman"/>
                          <a:cs typeface="Times New Roman"/>
                        </a:rPr>
                        <a:t>для</a:t>
                      </a:r>
                      <a:r>
                        <a:rPr lang="ru-RU" sz="1400" spc="-5" dirty="0">
                          <a:latin typeface="Times New Roman"/>
                          <a:ea typeface="Times New Roman"/>
                          <a:cs typeface="Times New Roman"/>
                        </a:rPr>
                        <a:t> </a:t>
                      </a:r>
                      <a:r>
                        <a:rPr lang="ru-RU" sz="1400" dirty="0">
                          <a:latin typeface="Times New Roman"/>
                          <a:ea typeface="Times New Roman"/>
                          <a:cs typeface="Times New Roman"/>
                        </a:rPr>
                        <a:t>регенерации</a:t>
                      </a:r>
                      <a:r>
                        <a:rPr lang="ru-RU" sz="1400" spc="-5" dirty="0">
                          <a:latin typeface="Times New Roman"/>
                          <a:ea typeface="Times New Roman"/>
                          <a:cs typeface="Times New Roman"/>
                        </a:rPr>
                        <a:t> </a:t>
                      </a:r>
                      <a:r>
                        <a:rPr lang="ru-RU" sz="1400" dirty="0">
                          <a:latin typeface="Times New Roman"/>
                          <a:ea typeface="Times New Roman"/>
                          <a:cs typeface="Times New Roman"/>
                        </a:rPr>
                        <a:t>тепла на</a:t>
                      </a:r>
                      <a:r>
                        <a:rPr lang="ru-RU" sz="1400" spc="-5" dirty="0">
                          <a:latin typeface="Times New Roman"/>
                          <a:ea typeface="Times New Roman"/>
                          <a:cs typeface="Times New Roman"/>
                        </a:rPr>
                        <a:t> </a:t>
                      </a:r>
                      <a:r>
                        <a:rPr lang="ru-RU" sz="1400" dirty="0">
                          <a:latin typeface="Times New Roman"/>
                          <a:ea typeface="Times New Roman"/>
                          <a:cs typeface="Times New Roman"/>
                        </a:rPr>
                        <a:t>500</a:t>
                      </a:r>
                      <a:r>
                        <a:rPr lang="ru-RU" sz="1400" spc="-5" dirty="0">
                          <a:latin typeface="Times New Roman"/>
                          <a:ea typeface="Times New Roman"/>
                          <a:cs typeface="Times New Roman"/>
                        </a:rPr>
                        <a:t> </a:t>
                      </a:r>
                      <a:r>
                        <a:rPr lang="ru-RU" sz="1400" dirty="0">
                          <a:latin typeface="Times New Roman"/>
                          <a:ea typeface="Times New Roman"/>
                          <a:cs typeface="Times New Roman"/>
                        </a:rPr>
                        <a:t>литров</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8780" marR="394335" algn="l">
                        <a:spcBef>
                          <a:spcPts val="75"/>
                        </a:spcBef>
                        <a:spcAft>
                          <a:spcPts val="0"/>
                        </a:spcAft>
                      </a:pPr>
                      <a:r>
                        <a:rPr lang="ru-RU" sz="1400" dirty="0">
                          <a:latin typeface="Times New Roman"/>
                          <a:ea typeface="Times New Roman"/>
                          <a:cs typeface="Times New Roman"/>
                        </a:rPr>
                        <a:t>1 845</a:t>
                      </a:r>
                      <a:r>
                        <a:rPr lang="ru-RU" sz="1400" spc="5" dirty="0">
                          <a:latin typeface="Times New Roman"/>
                          <a:ea typeface="Times New Roman"/>
                          <a:cs typeface="Times New Roman"/>
                        </a:rPr>
                        <a:t> </a:t>
                      </a:r>
                      <a:r>
                        <a:rPr lang="ru-RU" sz="1400" dirty="0">
                          <a:latin typeface="Times New Roman"/>
                          <a:ea typeface="Times New Roman"/>
                          <a:cs typeface="Times New Roman"/>
                        </a:rPr>
                        <a:t>600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636">
                <a:tc>
                  <a:txBody>
                    <a:bodyPr/>
                    <a:lstStyle/>
                    <a:p>
                      <a:pPr marL="55880" marR="48895" algn="ctr">
                        <a:spcBef>
                          <a:spcPts val="205"/>
                        </a:spcBef>
                        <a:spcAft>
                          <a:spcPts val="0"/>
                        </a:spcAft>
                      </a:pPr>
                      <a:r>
                        <a:rPr lang="ru-RU" sz="1400">
                          <a:latin typeface="Times New Roman"/>
                          <a:ea typeface="Times New Roman"/>
                          <a:cs typeface="Times New Roman"/>
                        </a:rPr>
                        <a:t>1.4.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gn="l">
                        <a:spcBef>
                          <a:spcPts val="205"/>
                        </a:spcBef>
                        <a:spcAft>
                          <a:spcPts val="0"/>
                        </a:spcAft>
                      </a:pPr>
                      <a:r>
                        <a:rPr lang="ru-RU" sz="1400" dirty="0">
                          <a:latin typeface="Times New Roman"/>
                          <a:ea typeface="Times New Roman"/>
                          <a:cs typeface="Times New Roman"/>
                        </a:rPr>
                        <a:t>Программа «</a:t>
                      </a:r>
                      <a:r>
                        <a:rPr lang="ru-RU" sz="1400" dirty="0" err="1">
                          <a:latin typeface="Times New Roman"/>
                          <a:ea typeface="Times New Roman"/>
                          <a:cs typeface="Times New Roman"/>
                        </a:rPr>
                        <a:t>Cow</a:t>
                      </a:r>
                      <a:r>
                        <a:rPr lang="ru-RU" sz="1400" spc="-5" dirty="0">
                          <a:latin typeface="Times New Roman"/>
                          <a:ea typeface="Times New Roman"/>
                          <a:cs typeface="Times New Roman"/>
                        </a:rPr>
                        <a:t> </a:t>
                      </a:r>
                      <a:r>
                        <a:rPr lang="ru-RU" sz="1400" dirty="0" err="1">
                          <a:latin typeface="Times New Roman"/>
                          <a:ea typeface="Times New Roman"/>
                          <a:cs typeface="Times New Roman"/>
                        </a:rPr>
                        <a:t>Manager</a:t>
                      </a:r>
                      <a:r>
                        <a:rPr lang="ru-RU" sz="1400" dirty="0">
                          <a:latin typeface="Times New Roman"/>
                          <a:ea typeface="Times New Roman"/>
                          <a:cs typeface="Times New Roman"/>
                        </a:rPr>
                        <a:t>»</a:t>
                      </a:r>
                      <a:r>
                        <a:rPr lang="ru-RU" sz="1400" spc="-25" dirty="0">
                          <a:latin typeface="Times New Roman"/>
                          <a:ea typeface="Times New Roman"/>
                          <a:cs typeface="Times New Roman"/>
                        </a:rPr>
                        <a:t> </a:t>
                      </a:r>
                      <a:r>
                        <a:rPr lang="ru-RU" sz="1400" dirty="0">
                          <a:latin typeface="Times New Roman"/>
                          <a:ea typeface="Times New Roman"/>
                          <a:cs typeface="Times New Roman"/>
                        </a:rPr>
                        <a:t>на</a:t>
                      </a:r>
                      <a:r>
                        <a:rPr lang="ru-RU" sz="1400" spc="5" dirty="0">
                          <a:latin typeface="Times New Roman"/>
                          <a:ea typeface="Times New Roman"/>
                          <a:cs typeface="Times New Roman"/>
                        </a:rPr>
                        <a:t> </a:t>
                      </a:r>
                      <a:r>
                        <a:rPr lang="ru-RU" sz="1400" dirty="0">
                          <a:latin typeface="Times New Roman"/>
                          <a:ea typeface="Times New Roman"/>
                          <a:cs typeface="Times New Roman"/>
                        </a:rPr>
                        <a:t>100 сенсоров</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8780" marR="394335" algn="l">
                        <a:spcBef>
                          <a:spcPts val="205"/>
                        </a:spcBef>
                        <a:spcAft>
                          <a:spcPts val="0"/>
                        </a:spcAft>
                      </a:pPr>
                      <a:r>
                        <a:rPr lang="ru-RU" sz="1400" dirty="0">
                          <a:latin typeface="Times New Roman"/>
                          <a:ea typeface="Times New Roman"/>
                          <a:cs typeface="Times New Roman"/>
                        </a:rPr>
                        <a:t>2 576</a:t>
                      </a:r>
                      <a:r>
                        <a:rPr lang="ru-RU" sz="1400" spc="5" dirty="0">
                          <a:latin typeface="Times New Roman"/>
                          <a:ea typeface="Times New Roman"/>
                          <a:cs typeface="Times New Roman"/>
                        </a:rPr>
                        <a:t> </a:t>
                      </a:r>
                      <a:r>
                        <a:rPr lang="ru-RU" sz="1400" dirty="0">
                          <a:latin typeface="Times New Roman"/>
                          <a:ea typeface="Times New Roman"/>
                          <a:cs typeface="Times New Roman"/>
                        </a:rPr>
                        <a:t>400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636">
                <a:tc>
                  <a:txBody>
                    <a:bodyPr/>
                    <a:lstStyle/>
                    <a:p>
                      <a:pPr marL="55880" marR="48895" algn="ctr">
                        <a:spcBef>
                          <a:spcPts val="220"/>
                        </a:spcBef>
                        <a:spcAft>
                          <a:spcPts val="0"/>
                        </a:spcAft>
                      </a:pPr>
                      <a:r>
                        <a:rPr lang="ru-RU" sz="1400">
                          <a:latin typeface="Times New Roman"/>
                          <a:ea typeface="Times New Roman"/>
                          <a:cs typeface="Times New Roman"/>
                        </a:rPr>
                        <a:t>1.5.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gn="l">
                        <a:spcBef>
                          <a:spcPts val="220"/>
                        </a:spcBef>
                        <a:spcAft>
                          <a:spcPts val="0"/>
                        </a:spcAft>
                      </a:pPr>
                      <a:r>
                        <a:rPr lang="ru-RU" sz="1400" dirty="0">
                          <a:latin typeface="Times New Roman"/>
                          <a:ea typeface="Times New Roman"/>
                          <a:cs typeface="Times New Roman"/>
                        </a:rPr>
                        <a:t>Программное</a:t>
                      </a:r>
                      <a:r>
                        <a:rPr lang="ru-RU" sz="1400" spc="-20" dirty="0">
                          <a:latin typeface="Times New Roman"/>
                          <a:ea typeface="Times New Roman"/>
                          <a:cs typeface="Times New Roman"/>
                        </a:rPr>
                        <a:t> </a:t>
                      </a:r>
                      <a:r>
                        <a:rPr lang="ru-RU" sz="1400" dirty="0">
                          <a:latin typeface="Times New Roman"/>
                          <a:ea typeface="Times New Roman"/>
                          <a:cs typeface="Times New Roman"/>
                        </a:rPr>
                        <a:t>обеспечение</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8780" marR="394335" algn="l">
                        <a:spcBef>
                          <a:spcPts val="220"/>
                        </a:spcBef>
                        <a:spcAft>
                          <a:spcPts val="0"/>
                        </a:spcAft>
                      </a:pPr>
                      <a:r>
                        <a:rPr lang="ru-RU" sz="1400" dirty="0">
                          <a:latin typeface="Times New Roman"/>
                          <a:ea typeface="Times New Roman"/>
                          <a:cs typeface="Times New Roman"/>
                        </a:rPr>
                        <a:t>8 861</a:t>
                      </a:r>
                      <a:r>
                        <a:rPr lang="ru-RU" sz="1400" spc="5" dirty="0">
                          <a:latin typeface="Times New Roman"/>
                          <a:ea typeface="Times New Roman"/>
                          <a:cs typeface="Times New Roman"/>
                        </a:rPr>
                        <a:t> </a:t>
                      </a:r>
                      <a:r>
                        <a:rPr lang="ru-RU" sz="1400" dirty="0">
                          <a:latin typeface="Times New Roman"/>
                          <a:ea typeface="Times New Roman"/>
                          <a:cs typeface="Times New Roman"/>
                        </a:rPr>
                        <a:t>880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7272">
                <a:tc>
                  <a:txBody>
                    <a:bodyPr/>
                    <a:lstStyle/>
                    <a:p>
                      <a:pPr marL="55880" marR="48895" algn="ctr">
                        <a:spcBef>
                          <a:spcPts val="725"/>
                        </a:spcBef>
                        <a:spcAft>
                          <a:spcPts val="0"/>
                        </a:spcAft>
                      </a:pPr>
                      <a:r>
                        <a:rPr lang="ru-RU" sz="1400" dirty="0">
                          <a:latin typeface="Times New Roman"/>
                          <a:ea typeface="Times New Roman"/>
                          <a:cs typeface="Times New Roman"/>
                        </a:rPr>
                        <a:t>1.6.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58420" algn="l">
                        <a:spcBef>
                          <a:spcPts val="85"/>
                        </a:spcBef>
                        <a:spcAft>
                          <a:spcPts val="0"/>
                        </a:spcAft>
                      </a:pPr>
                      <a:r>
                        <a:rPr lang="ru-RU" sz="1400" dirty="0">
                          <a:latin typeface="Times New Roman"/>
                          <a:ea typeface="Times New Roman"/>
                          <a:cs typeface="Times New Roman"/>
                        </a:rPr>
                        <a:t>Контейнерный молочный завод по производству кефира,</a:t>
                      </a:r>
                      <a:r>
                        <a:rPr lang="ru-RU" sz="1400" spc="-260" dirty="0">
                          <a:latin typeface="Times New Roman"/>
                          <a:ea typeface="Times New Roman"/>
                          <a:cs typeface="Times New Roman"/>
                        </a:rPr>
                        <a:t> </a:t>
                      </a:r>
                      <a:r>
                        <a:rPr lang="ru-RU" sz="1400" dirty="0">
                          <a:latin typeface="Times New Roman"/>
                          <a:ea typeface="Times New Roman"/>
                          <a:cs typeface="Times New Roman"/>
                        </a:rPr>
                        <a:t>айрана</a:t>
                      </a:r>
                      <a:r>
                        <a:rPr lang="ru-RU" sz="1400" spc="-5" dirty="0">
                          <a:latin typeface="Times New Roman"/>
                          <a:ea typeface="Times New Roman"/>
                          <a:cs typeface="Times New Roman"/>
                        </a:rPr>
                        <a:t> </a:t>
                      </a:r>
                      <a:r>
                        <a:rPr lang="ru-RU" sz="1400" dirty="0">
                          <a:latin typeface="Times New Roman"/>
                          <a:ea typeface="Times New Roman"/>
                          <a:cs typeface="Times New Roman"/>
                        </a:rPr>
                        <a:t>и питьевого йогурта</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8780" marR="393065" algn="l">
                        <a:spcBef>
                          <a:spcPts val="725"/>
                        </a:spcBef>
                        <a:spcAft>
                          <a:spcPts val="0"/>
                        </a:spcAft>
                      </a:pPr>
                      <a:r>
                        <a:rPr lang="ru-RU" sz="1400" dirty="0">
                          <a:latin typeface="Times New Roman"/>
                          <a:ea typeface="Times New Roman"/>
                          <a:cs typeface="Times New Roman"/>
                        </a:rPr>
                        <a:t>123 617 280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9338">
                <a:tc>
                  <a:txBody>
                    <a:bodyPr/>
                    <a:lstStyle/>
                    <a:p>
                      <a:pPr marL="55880" marR="48895" algn="ctr">
                        <a:spcBef>
                          <a:spcPts val="605"/>
                        </a:spcBef>
                        <a:spcAft>
                          <a:spcPts val="0"/>
                        </a:spcAft>
                      </a:pPr>
                      <a:r>
                        <a:rPr lang="ru-RU" sz="1400" dirty="0">
                          <a:latin typeface="Times New Roman"/>
                          <a:ea typeface="Times New Roman"/>
                          <a:cs typeface="Times New Roman"/>
                        </a:rPr>
                        <a:t>1.7.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gn="l">
                        <a:lnSpc>
                          <a:spcPts val="1235"/>
                        </a:lnSpc>
                        <a:spcAft>
                          <a:spcPts val="0"/>
                        </a:spcAft>
                      </a:pPr>
                      <a:r>
                        <a:rPr lang="ru-RU" sz="1400" dirty="0">
                          <a:latin typeface="Times New Roman"/>
                          <a:ea typeface="Times New Roman"/>
                          <a:cs typeface="Times New Roman"/>
                        </a:rPr>
                        <a:t>Приобретение</a:t>
                      </a:r>
                      <a:r>
                        <a:rPr lang="ru-RU" sz="1400" spc="-15" dirty="0">
                          <a:latin typeface="Times New Roman"/>
                          <a:ea typeface="Times New Roman"/>
                          <a:cs typeface="Times New Roman"/>
                        </a:rPr>
                        <a:t> </a:t>
                      </a:r>
                      <a:r>
                        <a:rPr lang="ru-RU" sz="1400" dirty="0">
                          <a:latin typeface="Times New Roman"/>
                          <a:ea typeface="Times New Roman"/>
                          <a:cs typeface="Times New Roman"/>
                        </a:rPr>
                        <a:t>130 голов</a:t>
                      </a:r>
                      <a:r>
                        <a:rPr lang="ru-RU" sz="1400" spc="-20" dirty="0">
                          <a:latin typeface="Times New Roman"/>
                          <a:ea typeface="Times New Roman"/>
                          <a:cs typeface="Times New Roman"/>
                        </a:rPr>
                        <a:t> </a:t>
                      </a:r>
                      <a:r>
                        <a:rPr lang="ru-RU" sz="1400" dirty="0">
                          <a:latin typeface="Times New Roman"/>
                          <a:ea typeface="Times New Roman"/>
                          <a:cs typeface="Times New Roman"/>
                        </a:rPr>
                        <a:t>племенных</a:t>
                      </a:r>
                      <a:r>
                        <a:rPr lang="ru-RU" sz="1400" spc="-10" dirty="0">
                          <a:latin typeface="Times New Roman"/>
                          <a:ea typeface="Times New Roman"/>
                          <a:cs typeface="Times New Roman"/>
                        </a:rPr>
                        <a:t> </a:t>
                      </a:r>
                      <a:r>
                        <a:rPr lang="ru-RU" sz="1400" dirty="0">
                          <a:latin typeface="Times New Roman"/>
                          <a:ea typeface="Times New Roman"/>
                          <a:cs typeface="Times New Roman"/>
                        </a:rPr>
                        <a:t>коров</a:t>
                      </a:r>
                      <a:r>
                        <a:rPr lang="ru-RU" sz="1400" spc="-5" dirty="0">
                          <a:latin typeface="Times New Roman"/>
                          <a:ea typeface="Times New Roman"/>
                          <a:cs typeface="Times New Roman"/>
                        </a:rPr>
                        <a:t> </a:t>
                      </a:r>
                      <a:r>
                        <a:rPr lang="ru-RU" sz="1400" dirty="0" err="1" smtClean="0">
                          <a:latin typeface="Times New Roman"/>
                          <a:ea typeface="Times New Roman"/>
                          <a:cs typeface="Times New Roman"/>
                        </a:rPr>
                        <a:t>гольштино-фризской</a:t>
                      </a:r>
                      <a:r>
                        <a:rPr lang="ru-RU" sz="1400" spc="-5" dirty="0" smtClean="0">
                          <a:latin typeface="Times New Roman"/>
                          <a:ea typeface="Times New Roman"/>
                          <a:cs typeface="Times New Roman"/>
                        </a:rPr>
                        <a:t> </a:t>
                      </a:r>
                      <a:r>
                        <a:rPr lang="ru-RU" sz="1400" dirty="0">
                          <a:latin typeface="Times New Roman"/>
                          <a:ea typeface="Times New Roman"/>
                          <a:cs typeface="Times New Roman"/>
                        </a:rPr>
                        <a:t>породы</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8780" marR="393065" algn="l">
                        <a:spcBef>
                          <a:spcPts val="605"/>
                        </a:spcBef>
                        <a:spcAft>
                          <a:spcPts val="0"/>
                        </a:spcAft>
                      </a:pPr>
                      <a:r>
                        <a:rPr lang="ru-RU" sz="1400" dirty="0" smtClean="0">
                          <a:latin typeface="Times New Roman"/>
                          <a:ea typeface="Times New Roman"/>
                          <a:cs typeface="Times New Roman"/>
                        </a:rPr>
                        <a:t>149 500 000</a:t>
                      </a:r>
                      <a:endParaRPr lang="ru-RU" sz="14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4" name="Прямоугольник 23"/>
          <p:cNvSpPr/>
          <p:nvPr/>
        </p:nvSpPr>
        <p:spPr>
          <a:xfrm>
            <a:off x="181232" y="3098624"/>
            <a:ext cx="5395784" cy="3046988"/>
          </a:xfrm>
          <a:prstGeom prst="rect">
            <a:avLst/>
          </a:prstGeom>
        </p:spPr>
        <p:txBody>
          <a:bodyPr wrap="square">
            <a:spAutoFit/>
          </a:bodyPr>
          <a:lstStyle/>
          <a:p>
            <a:pPr algn="just"/>
            <a:r>
              <a:rPr lang="ru-RU" sz="1200" dirty="0" smtClean="0">
                <a:latin typeface="Times New Roman" pitchFamily="18" charset="0"/>
                <a:cs typeface="Times New Roman" pitchFamily="18" charset="0"/>
              </a:rPr>
              <a:t>Доильный зал «ёлочка» 2 </a:t>
            </a:r>
            <a:r>
              <a:rPr lang="ru-RU" sz="1200" dirty="0" err="1" smtClean="0">
                <a:latin typeface="Times New Roman" pitchFamily="18" charset="0"/>
                <a:cs typeface="Times New Roman" pitchFamily="18" charset="0"/>
              </a:rPr>
              <a:t>х</a:t>
            </a:r>
            <a:r>
              <a:rPr lang="ru-RU" sz="1200" dirty="0" smtClean="0">
                <a:latin typeface="Times New Roman" pitchFamily="18" charset="0"/>
                <a:cs typeface="Times New Roman" pitchFamily="18" charset="0"/>
              </a:rPr>
              <a:t> 16 мест производства компании «</a:t>
            </a:r>
            <a:r>
              <a:rPr lang="ru-RU" sz="1200" dirty="0" err="1" smtClean="0">
                <a:latin typeface="Times New Roman" pitchFamily="18" charset="0"/>
                <a:cs typeface="Times New Roman" pitchFamily="18" charset="0"/>
              </a:rPr>
              <a:t>Dutchlac</a:t>
            </a:r>
            <a:r>
              <a:rPr lang="ru-RU" sz="1200" dirty="0" smtClean="0">
                <a:latin typeface="Times New Roman" pitchFamily="18" charset="0"/>
                <a:cs typeface="Times New Roman" pitchFamily="18" charset="0"/>
              </a:rPr>
              <a:t>» </a:t>
            </a:r>
            <a:r>
              <a:rPr lang="ru-RU" sz="1200" i="1" dirty="0" smtClean="0">
                <a:latin typeface="Times New Roman" pitchFamily="18" charset="0"/>
                <a:cs typeface="Times New Roman" pitchFamily="18" charset="0"/>
              </a:rPr>
              <a:t>(Голландия)</a:t>
            </a:r>
            <a:r>
              <a:rPr lang="ru-RU" sz="1200" dirty="0" smtClean="0">
                <a:latin typeface="Times New Roman" pitchFamily="18" charset="0"/>
                <a:cs typeface="Times New Roman" pitchFamily="18" charset="0"/>
              </a:rPr>
              <a:t>. Общая производительность доильного зала составляет примерно 130 коров в час. Данный доильный зал идёт с измерительным оборудованием для молока с системой ACR </a:t>
            </a:r>
            <a:r>
              <a:rPr lang="ru-RU" sz="1200" i="1" dirty="0" smtClean="0">
                <a:latin typeface="Times New Roman" pitchFamily="18" charset="0"/>
                <a:cs typeface="Times New Roman" pitchFamily="18" charset="0"/>
              </a:rPr>
              <a:t>(автоматическая система снятия кластеров)</a:t>
            </a:r>
            <a:r>
              <a:rPr lang="ru-RU" sz="1200" dirty="0" smtClean="0">
                <a:latin typeface="Times New Roman" pitchFamily="18" charset="0"/>
                <a:cs typeface="Times New Roman" pitchFamily="18" charset="0"/>
              </a:rPr>
              <a:t>.  Молокомеры оснащены измерением проводимости.</a:t>
            </a:r>
          </a:p>
          <a:p>
            <a:pPr algn="just"/>
            <a:r>
              <a:rPr lang="ru-RU" sz="1200" dirty="0" smtClean="0">
                <a:latin typeface="Times New Roman" pitchFamily="18" charset="0"/>
                <a:cs typeface="Times New Roman" pitchFamily="18" charset="0"/>
              </a:rPr>
              <a:t>В комплект оборудования входит:</a:t>
            </a:r>
          </a:p>
          <a:p>
            <a:pPr lvl="0" algn="just"/>
            <a:r>
              <a:rPr lang="ru-RU" sz="1200" dirty="0" smtClean="0">
                <a:latin typeface="Times New Roman" pitchFamily="18" charset="0"/>
                <a:cs typeface="Times New Roman" pitchFamily="18" charset="0"/>
              </a:rPr>
              <a:t>Контролёр частоты для вакуумных насосов</a:t>
            </a:r>
          </a:p>
          <a:p>
            <a:pPr lvl="0" algn="just"/>
            <a:r>
              <a:rPr lang="ru-RU" sz="1200" dirty="0" smtClean="0">
                <a:latin typeface="Times New Roman" pitchFamily="18" charset="0"/>
                <a:cs typeface="Times New Roman" pitchFamily="18" charset="0"/>
              </a:rPr>
              <a:t>Опорная система для шлангов, включая монтажные материалы</a:t>
            </a:r>
          </a:p>
          <a:p>
            <a:pPr lvl="0" algn="just"/>
            <a:r>
              <a:rPr lang="ru-RU" sz="1200" dirty="0" smtClean="0">
                <a:latin typeface="Times New Roman" pitchFamily="18" charset="0"/>
                <a:cs typeface="Times New Roman" pitchFamily="18" charset="0"/>
              </a:rPr>
              <a:t>Пробники для молока</a:t>
            </a:r>
          </a:p>
          <a:p>
            <a:r>
              <a:rPr lang="ru-RU" sz="1200" dirty="0" smtClean="0"/>
              <a:t>Все данные, поступающие со счётчиков молока, таких как надой, измерение проводимости для выявления мастита и вся остальная сопутствующая информация, автоматически поступает в компьютерную программу менеджмента, а также сразу просматривается на дисплеях в доильном зале. В транспондеры </a:t>
            </a:r>
            <a:r>
              <a:rPr lang="ru-RU" sz="1200" i="1" dirty="0" smtClean="0"/>
              <a:t>(шагомеры) </a:t>
            </a:r>
            <a:r>
              <a:rPr lang="ru-RU" sz="1200" dirty="0" smtClean="0"/>
              <a:t>можно дополнительно внести измерение активности, что позволяет выявить коров в «охоте», хромающих или больных коров.</a:t>
            </a:r>
            <a:endParaRPr lang="ru-RU" dirty="0"/>
          </a:p>
        </p:txBody>
      </p:sp>
      <p:grpSp>
        <p:nvGrpSpPr>
          <p:cNvPr id="27" name="Группа 26"/>
          <p:cNvGrpSpPr/>
          <p:nvPr/>
        </p:nvGrpSpPr>
        <p:grpSpPr>
          <a:xfrm>
            <a:off x="170156" y="1161277"/>
            <a:ext cx="5406860" cy="1886723"/>
            <a:chOff x="178394" y="667007"/>
            <a:chExt cx="5406860" cy="1886723"/>
          </a:xfrm>
        </p:grpSpPr>
        <p:pic>
          <p:nvPicPr>
            <p:cNvPr id="21" name="image10.jpeg" descr="C:\Users\User\Desktop\p8050122.jpg"/>
            <p:cNvPicPr/>
            <p:nvPr/>
          </p:nvPicPr>
          <p:blipFill>
            <a:blip r:embed="rId4" cstate="print"/>
            <a:stretch>
              <a:fillRect/>
            </a:stretch>
          </p:blipFill>
          <p:spPr>
            <a:xfrm>
              <a:off x="178394" y="675503"/>
              <a:ext cx="2573046" cy="1866128"/>
            </a:xfrm>
            <a:prstGeom prst="rect">
              <a:avLst/>
            </a:prstGeom>
          </p:spPr>
        </p:pic>
        <p:pic>
          <p:nvPicPr>
            <p:cNvPr id="25" name="image11.jpeg" descr="C:\Users\User\Desktop\pa010330.jpg"/>
            <p:cNvPicPr/>
            <p:nvPr/>
          </p:nvPicPr>
          <p:blipFill>
            <a:blip r:embed="rId5" cstate="print"/>
            <a:stretch>
              <a:fillRect/>
            </a:stretch>
          </p:blipFill>
          <p:spPr>
            <a:xfrm>
              <a:off x="2759676" y="667007"/>
              <a:ext cx="2825578" cy="1886723"/>
            </a:xfrm>
            <a:prstGeom prst="rect">
              <a:avLst/>
            </a:prstGeom>
          </p:spPr>
        </p:pic>
      </p:grpSp>
      <p:sp>
        <p:nvSpPr>
          <p:cNvPr id="26" name="Rectangle 1"/>
          <p:cNvSpPr>
            <a:spLocks noChangeArrowheads="1"/>
          </p:cNvSpPr>
          <p:nvPr/>
        </p:nvSpPr>
        <p:spPr bwMode="auto">
          <a:xfrm>
            <a:off x="6680886" y="741976"/>
            <a:ext cx="5148649"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0163"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Структура инвестиционных затрат по проекту</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8" name="Прямоугольник 27"/>
          <p:cNvSpPr/>
          <p:nvPr/>
        </p:nvSpPr>
        <p:spPr>
          <a:xfrm>
            <a:off x="959968" y="740031"/>
            <a:ext cx="3048912" cy="307777"/>
          </a:xfrm>
          <a:prstGeom prst="rect">
            <a:avLst/>
          </a:prstGeom>
        </p:spPr>
        <p:txBody>
          <a:bodyPr wrap="none">
            <a:spAutoFit/>
          </a:bodyPr>
          <a:lstStyle/>
          <a:p>
            <a:pPr lvl="0"/>
            <a:r>
              <a:rPr lang="ru-RU" sz="1400" b="1" dirty="0" smtClean="0">
                <a:latin typeface="Times New Roman" pitchFamily="18" charset="0"/>
                <a:cs typeface="Times New Roman" pitchFamily="18" charset="0"/>
              </a:rPr>
              <a:t>Доильный зал «ёлочка» 2 </a:t>
            </a:r>
            <a:r>
              <a:rPr lang="ru-RU" sz="1400" b="1" dirty="0" err="1" smtClean="0">
                <a:latin typeface="Times New Roman" pitchFamily="18" charset="0"/>
                <a:cs typeface="Times New Roman" pitchFamily="18" charset="0"/>
              </a:rPr>
              <a:t>х</a:t>
            </a:r>
            <a:r>
              <a:rPr lang="ru-RU" sz="1400" b="1" dirty="0" smtClean="0">
                <a:latin typeface="Times New Roman" pitchFamily="18" charset="0"/>
                <a:cs typeface="Times New Roman" pitchFamily="18" charset="0"/>
              </a:rPr>
              <a:t> 16 мест</a:t>
            </a:r>
            <a:endParaRPr lang="ru-RU" sz="1400" b="1" dirty="0">
              <a:latin typeface="Times New Roman" pitchFamily="18" charset="0"/>
              <a:cs typeface="Times New Roman" pitchFamily="18" charset="0"/>
            </a:endParaRPr>
          </a:p>
        </p:txBody>
      </p:sp>
    </p:spTree>
    <p:extLst>
      <p:ext uri="{BB962C8B-B14F-4D97-AF65-F5344CB8AC3E}">
        <p14:creationId xmlns:p14="http://schemas.microsoft.com/office/powerpoint/2010/main" val="503032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2643841" y="0"/>
            <a:ext cx="9548159" cy="535999"/>
          </a:xfrm>
          <a:custGeom>
            <a:avLst/>
            <a:gdLst/>
            <a:ahLst/>
            <a:cxnLst/>
            <a:rect l="l" t="t" r="r" b="b"/>
            <a:pathLst>
              <a:path w="7557083" h="535999" extrusionOk="0">
                <a:moveTo>
                  <a:pt x="209725" y="0"/>
                </a:moveTo>
                <a:lnTo>
                  <a:pt x="7557083" y="0"/>
                </a:lnTo>
                <a:lnTo>
                  <a:pt x="7557083" y="535999"/>
                </a:lnTo>
                <a:lnTo>
                  <a:pt x="0" y="535999"/>
                </a:lnTo>
                <a:lnTo>
                  <a:pt x="209725" y="0"/>
                </a:lnTo>
                <a:close/>
              </a:path>
            </a:pathLst>
          </a:custGeom>
          <a:solidFill>
            <a:srgbClr val="0963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bg1"/>
              </a:solidFill>
              <a:latin typeface="Times New Roman" pitchFamily="18" charset="0"/>
              <a:ea typeface="Calibri"/>
              <a:cs typeface="Times New Roman" pitchFamily="18" charset="0"/>
              <a:sym typeface="Calibri"/>
            </a:endParaRPr>
          </a:p>
        </p:txBody>
      </p:sp>
      <p:sp>
        <p:nvSpPr>
          <p:cNvPr id="100" name="Google Shape;100;p2"/>
          <p:cNvSpPr/>
          <p:nvPr/>
        </p:nvSpPr>
        <p:spPr>
          <a:xfrm>
            <a:off x="-974" y="914028"/>
            <a:ext cx="114297" cy="284424"/>
          </a:xfrm>
          <a:prstGeom prst="rect">
            <a:avLst/>
          </a:prstGeom>
          <a:solidFill>
            <a:srgbClr val="A8C013">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2"/>
          <p:cNvSpPr/>
          <p:nvPr/>
        </p:nvSpPr>
        <p:spPr>
          <a:xfrm>
            <a:off x="-3" y="551018"/>
            <a:ext cx="12192004" cy="45719"/>
          </a:xfrm>
          <a:prstGeom prst="rect">
            <a:avLst/>
          </a:prstGeom>
          <a:solidFill>
            <a:srgbClr val="0963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2"/>
          <p:cNvSpPr/>
          <p:nvPr/>
        </p:nvSpPr>
        <p:spPr>
          <a:xfrm>
            <a:off x="3263917" y="71415"/>
            <a:ext cx="8773925" cy="315461"/>
          </a:xfrm>
          <a:prstGeom prst="rect">
            <a:avLst/>
          </a:prstGeom>
          <a:noFill/>
          <a:ln>
            <a:noFill/>
          </a:ln>
        </p:spPr>
        <p:txBody>
          <a:bodyPr spcFirstLastPara="1" wrap="square" lIns="99050" tIns="49525" rIns="99050" bIns="49525" anchor="t" anchorCtr="0">
            <a:spAutoFit/>
          </a:bodyPr>
          <a:lstStyle/>
          <a:p>
            <a:r>
              <a:rPr lang="ru-RU" sz="1400" b="1" dirty="0" smtClean="0">
                <a:solidFill>
                  <a:schemeClr val="bg1"/>
                </a:solidFill>
              </a:rPr>
              <a:t> Перечень и описание приобретаемого перечня оборудования комплекса по переработке молока</a:t>
            </a:r>
            <a:endParaRPr lang="ru-RU" sz="1400" b="1" dirty="0">
              <a:solidFill>
                <a:schemeClr val="bg1"/>
              </a:solidFill>
              <a:latin typeface="Times New Roman" pitchFamily="18" charset="0"/>
              <a:cs typeface="Times New Roman" pitchFamily="18" charset="0"/>
            </a:endParaRPr>
          </a:p>
        </p:txBody>
      </p:sp>
      <p:sp>
        <p:nvSpPr>
          <p:cNvPr id="105" name="Google Shape;105;p2"/>
          <p:cNvSpPr/>
          <p:nvPr/>
        </p:nvSpPr>
        <p:spPr>
          <a:xfrm>
            <a:off x="12078480" y="6576222"/>
            <a:ext cx="113354" cy="107948"/>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06" name="Google Shape;106;p2"/>
          <p:cNvCxnSpPr/>
          <p:nvPr/>
        </p:nvCxnSpPr>
        <p:spPr>
          <a:xfrm>
            <a:off x="628357" y="6592889"/>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7" name="Google Shape;107;p2"/>
          <p:cNvCxnSpPr/>
          <p:nvPr/>
        </p:nvCxnSpPr>
        <p:spPr>
          <a:xfrm>
            <a:off x="628357" y="6619083"/>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8" name="Google Shape;108;p2"/>
          <p:cNvCxnSpPr/>
          <p:nvPr/>
        </p:nvCxnSpPr>
        <p:spPr>
          <a:xfrm>
            <a:off x="628357" y="6645277"/>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9" name="Google Shape;109;p2"/>
          <p:cNvCxnSpPr/>
          <p:nvPr/>
        </p:nvCxnSpPr>
        <p:spPr>
          <a:xfrm>
            <a:off x="628357" y="6669088"/>
            <a:ext cx="11409486" cy="0"/>
          </a:xfrm>
          <a:prstGeom prst="straightConnector1">
            <a:avLst/>
          </a:prstGeom>
          <a:noFill/>
          <a:ln w="12700" cap="flat" cmpd="sng">
            <a:solidFill>
              <a:srgbClr val="A8C013"/>
            </a:solidFill>
            <a:prstDash val="solid"/>
            <a:miter lim="800000"/>
            <a:headEnd type="none" w="sm" len="sm"/>
            <a:tailEnd type="none" w="sm" len="sm"/>
          </a:ln>
        </p:spPr>
      </p:cxnSp>
      <p:sp>
        <p:nvSpPr>
          <p:cNvPr id="111" name="Google Shape;111;p2"/>
          <p:cNvSpPr/>
          <p:nvPr/>
        </p:nvSpPr>
        <p:spPr>
          <a:xfrm>
            <a:off x="12078480" y="5776911"/>
            <a:ext cx="113354" cy="9663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2" name="Google Shape;112;p2"/>
          <p:cNvSpPr/>
          <p:nvPr/>
        </p:nvSpPr>
        <p:spPr>
          <a:xfrm>
            <a:off x="12078480" y="5920743"/>
            <a:ext cx="113354" cy="413382"/>
          </a:xfrm>
          <a:prstGeom prst="rect">
            <a:avLst/>
          </a:prstGeom>
          <a:solidFill>
            <a:srgbClr val="A8C01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13" name="Google Shape;113;p2"/>
          <p:cNvCxnSpPr/>
          <p:nvPr/>
        </p:nvCxnSpPr>
        <p:spPr>
          <a:xfrm>
            <a:off x="597044" y="6432830"/>
            <a:ext cx="0" cy="423996"/>
          </a:xfrm>
          <a:prstGeom prst="straightConnector1">
            <a:avLst/>
          </a:prstGeom>
          <a:noFill/>
          <a:ln w="9525" cap="flat" cmpd="sng">
            <a:solidFill>
              <a:srgbClr val="FFC000"/>
            </a:solidFill>
            <a:prstDash val="solid"/>
            <a:miter lim="800000"/>
            <a:headEnd type="none" w="sm" len="sm"/>
            <a:tailEnd type="none" w="sm" len="sm"/>
          </a:ln>
        </p:spPr>
      </p:cxnSp>
      <p:pic>
        <p:nvPicPr>
          <p:cNvPr id="114" name="Google Shape;114;p2"/>
          <p:cNvPicPr preferRelativeResize="0"/>
          <p:nvPr/>
        </p:nvPicPr>
        <p:blipFill rotWithShape="1">
          <a:blip r:embed="rId3" cstate="print">
            <a:alphaModFix/>
          </a:blip>
          <a:srcRect/>
          <a:stretch/>
        </p:blipFill>
        <p:spPr>
          <a:xfrm>
            <a:off x="169408" y="95813"/>
            <a:ext cx="2590770" cy="424396"/>
          </a:xfrm>
          <a:prstGeom prst="rect">
            <a:avLst/>
          </a:prstGeom>
          <a:noFill/>
          <a:ln>
            <a:noFill/>
          </a:ln>
        </p:spPr>
      </p:pic>
      <p:sp>
        <p:nvSpPr>
          <p:cNvPr id="99329" name="Rectangle 1"/>
          <p:cNvSpPr>
            <a:spLocks noChangeArrowheads="1"/>
          </p:cNvSpPr>
          <p:nvPr/>
        </p:nvSpPr>
        <p:spPr bwMode="auto">
          <a:xfrm>
            <a:off x="6756540" y="758225"/>
            <a:ext cx="4784898"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779463" algn="l"/>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Танк для охлаждения молока объёмом 6 000 литров</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3" name="image12.jpeg" descr="C:\Users\User\Desktop\fotos-van-camera-31-10-2010-184.jpg"/>
          <p:cNvPicPr/>
          <p:nvPr/>
        </p:nvPicPr>
        <p:blipFill>
          <a:blip r:embed="rId4" cstate="print"/>
          <a:stretch>
            <a:fillRect/>
          </a:stretch>
        </p:blipFill>
        <p:spPr>
          <a:xfrm>
            <a:off x="367862" y="1227179"/>
            <a:ext cx="5077349" cy="4918247"/>
          </a:xfrm>
          <a:prstGeom prst="rect">
            <a:avLst/>
          </a:prstGeom>
        </p:spPr>
      </p:pic>
      <p:sp>
        <p:nvSpPr>
          <p:cNvPr id="29" name="Прямоугольник 28"/>
          <p:cNvSpPr/>
          <p:nvPr/>
        </p:nvSpPr>
        <p:spPr>
          <a:xfrm>
            <a:off x="5707190" y="1198452"/>
            <a:ext cx="6096000" cy="3416320"/>
          </a:xfrm>
          <a:prstGeom prst="rect">
            <a:avLst/>
          </a:prstGeom>
        </p:spPr>
        <p:txBody>
          <a:bodyPr>
            <a:spAutoFit/>
          </a:bodyPr>
          <a:lstStyle/>
          <a:p>
            <a:pPr lvl="0" algn="just" fontAlgn="base">
              <a:spcBef>
                <a:spcPct val="0"/>
              </a:spcBef>
              <a:spcAft>
                <a:spcPct val="0"/>
              </a:spcAft>
              <a:tabLst>
                <a:tab pos="642938" algn="l"/>
                <a:tab pos="644525" algn="l"/>
              </a:tabLst>
            </a:pPr>
            <a:r>
              <a:rPr lang="ru-RU" sz="1200" dirty="0" smtClean="0">
                <a:latin typeface="Times New Roman" pitchFamily="18" charset="0"/>
                <a:ea typeface="Times New Roman"/>
                <a:cs typeface="Times New Roman" pitchFamily="18" charset="0"/>
              </a:rPr>
              <a:t>Поставщиком осуществляется поставка ёмкости</a:t>
            </a:r>
            <a:r>
              <a:rPr lang="ru-RU" sz="1200" spc="-275" dirty="0" smtClean="0">
                <a:latin typeface="Times New Roman" pitchFamily="18" charset="0"/>
                <a:ea typeface="Times New Roman"/>
                <a:cs typeface="Times New Roman" pitchFamily="18" charset="0"/>
              </a:rPr>
              <a:t> </a:t>
            </a:r>
            <a:r>
              <a:rPr lang="ru-RU" sz="1200" dirty="0" smtClean="0">
                <a:latin typeface="Times New Roman" pitchFamily="18" charset="0"/>
                <a:ea typeface="Times New Roman"/>
                <a:cs typeface="Times New Roman" pitchFamily="18" charset="0"/>
              </a:rPr>
              <a:t>объёмом</a:t>
            </a:r>
            <a:r>
              <a:rPr lang="ru-RU" sz="1200" spc="5" dirty="0" smtClean="0">
                <a:latin typeface="Times New Roman" pitchFamily="18" charset="0"/>
                <a:ea typeface="Times New Roman"/>
                <a:cs typeface="Times New Roman" pitchFamily="18" charset="0"/>
              </a:rPr>
              <a:t> </a:t>
            </a:r>
            <a:r>
              <a:rPr lang="ru-RU" sz="1200" dirty="0" smtClean="0">
                <a:latin typeface="Times New Roman" pitchFamily="18" charset="0"/>
                <a:ea typeface="Times New Roman"/>
                <a:cs typeface="Times New Roman" pitchFamily="18" charset="0"/>
              </a:rPr>
              <a:t>от</a:t>
            </a:r>
            <a:r>
              <a:rPr lang="ru-RU" sz="1200" spc="5" dirty="0" smtClean="0">
                <a:latin typeface="Times New Roman" pitchFamily="18" charset="0"/>
                <a:ea typeface="Times New Roman"/>
                <a:cs typeface="Times New Roman" pitchFamily="18" charset="0"/>
              </a:rPr>
              <a:t> </a:t>
            </a:r>
            <a:r>
              <a:rPr lang="ru-RU" sz="1200" dirty="0" smtClean="0">
                <a:latin typeface="Times New Roman" pitchFamily="18" charset="0"/>
                <a:ea typeface="Times New Roman"/>
                <a:cs typeface="Times New Roman" pitchFamily="18" charset="0"/>
              </a:rPr>
              <a:t>300</a:t>
            </a:r>
            <a:r>
              <a:rPr lang="ru-RU" sz="1200" spc="5" dirty="0" smtClean="0">
                <a:latin typeface="Times New Roman" pitchFamily="18" charset="0"/>
                <a:ea typeface="Times New Roman"/>
                <a:cs typeface="Times New Roman" pitchFamily="18" charset="0"/>
              </a:rPr>
              <a:t> </a:t>
            </a:r>
            <a:r>
              <a:rPr lang="ru-RU" sz="1200" dirty="0" smtClean="0">
                <a:latin typeface="Times New Roman" pitchFamily="18" charset="0"/>
                <a:ea typeface="Times New Roman"/>
                <a:cs typeface="Times New Roman" pitchFamily="18" charset="0"/>
              </a:rPr>
              <a:t>до</a:t>
            </a:r>
            <a:r>
              <a:rPr lang="ru-RU" sz="1200" spc="5" dirty="0" smtClean="0">
                <a:latin typeface="Times New Roman" pitchFamily="18" charset="0"/>
                <a:ea typeface="Times New Roman"/>
                <a:cs typeface="Times New Roman" pitchFamily="18" charset="0"/>
              </a:rPr>
              <a:t> </a:t>
            </a:r>
            <a:r>
              <a:rPr lang="ru-RU" sz="1200" dirty="0" smtClean="0">
                <a:latin typeface="Times New Roman" pitchFamily="18" charset="0"/>
                <a:ea typeface="Times New Roman"/>
                <a:cs typeface="Times New Roman" pitchFamily="18" charset="0"/>
              </a:rPr>
              <a:t>15</a:t>
            </a:r>
            <a:r>
              <a:rPr lang="ru-RU" sz="1200" spc="5" dirty="0" smtClean="0">
                <a:latin typeface="Times New Roman" pitchFamily="18" charset="0"/>
                <a:ea typeface="Times New Roman"/>
                <a:cs typeface="Times New Roman" pitchFamily="18" charset="0"/>
              </a:rPr>
              <a:t> </a:t>
            </a:r>
            <a:r>
              <a:rPr lang="ru-RU" sz="1200" dirty="0" smtClean="0">
                <a:latin typeface="Times New Roman" pitchFamily="18" charset="0"/>
                <a:ea typeface="Times New Roman"/>
                <a:cs typeface="Times New Roman" pitchFamily="18" charset="0"/>
              </a:rPr>
              <a:t>000</a:t>
            </a:r>
            <a:r>
              <a:rPr lang="ru-RU" sz="1200" spc="5" dirty="0" smtClean="0">
                <a:latin typeface="Times New Roman" pitchFamily="18" charset="0"/>
                <a:ea typeface="Times New Roman"/>
                <a:cs typeface="Times New Roman" pitchFamily="18" charset="0"/>
              </a:rPr>
              <a:t> </a:t>
            </a:r>
            <a:r>
              <a:rPr lang="ru-RU" sz="1200" dirty="0" smtClean="0">
                <a:latin typeface="Times New Roman" pitchFamily="18" charset="0"/>
                <a:ea typeface="Times New Roman"/>
                <a:cs typeface="Times New Roman" pitchFamily="18" charset="0"/>
              </a:rPr>
              <a:t>л.,</a:t>
            </a:r>
            <a:r>
              <a:rPr lang="ru-RU" sz="1200" spc="5" dirty="0" smtClean="0">
                <a:latin typeface="Times New Roman" pitchFamily="18" charset="0"/>
                <a:ea typeface="Times New Roman"/>
                <a:cs typeface="Times New Roman" pitchFamily="18" charset="0"/>
              </a:rPr>
              <a:t> </a:t>
            </a:r>
            <a:r>
              <a:rPr lang="ru-RU" sz="1200" dirty="0" smtClean="0">
                <a:latin typeface="Times New Roman" pitchFamily="18" charset="0"/>
                <a:ea typeface="Times New Roman"/>
                <a:cs typeface="Times New Roman" pitchFamily="18" charset="0"/>
              </a:rPr>
              <a:t>которые</a:t>
            </a:r>
            <a:r>
              <a:rPr lang="ru-RU" sz="1200" spc="5" dirty="0" smtClean="0">
                <a:latin typeface="Times New Roman" pitchFamily="18" charset="0"/>
                <a:ea typeface="Times New Roman"/>
                <a:cs typeface="Times New Roman" pitchFamily="18" charset="0"/>
              </a:rPr>
              <a:t> </a:t>
            </a:r>
            <a:r>
              <a:rPr lang="ru-RU" sz="1200" dirty="0" smtClean="0">
                <a:latin typeface="Times New Roman" pitchFamily="18" charset="0"/>
                <a:ea typeface="Times New Roman"/>
                <a:cs typeface="Times New Roman" pitchFamily="18" charset="0"/>
              </a:rPr>
              <a:t>в</a:t>
            </a:r>
            <a:r>
              <a:rPr lang="ru-RU" sz="1200" spc="-275" dirty="0" smtClean="0">
                <a:latin typeface="Times New Roman" pitchFamily="18" charset="0"/>
                <a:ea typeface="Times New Roman"/>
                <a:cs typeface="Times New Roman" pitchFamily="18" charset="0"/>
              </a:rPr>
              <a:t> </a:t>
            </a:r>
            <a:r>
              <a:rPr lang="ru-RU" sz="1200" dirty="0" smtClean="0">
                <a:latin typeface="Times New Roman" pitchFamily="18" charset="0"/>
                <a:ea typeface="Times New Roman"/>
                <a:cs typeface="Times New Roman" pitchFamily="18" charset="0"/>
              </a:rPr>
              <a:t>дальнейшем</a:t>
            </a:r>
            <a:r>
              <a:rPr lang="ru-RU" sz="1200" spc="5" dirty="0" smtClean="0">
                <a:latin typeface="Times New Roman" pitchFamily="18" charset="0"/>
                <a:ea typeface="Times New Roman"/>
                <a:cs typeface="Times New Roman" pitchFamily="18" charset="0"/>
              </a:rPr>
              <a:t> </a:t>
            </a:r>
            <a:r>
              <a:rPr lang="ru-RU" sz="1200" dirty="0" smtClean="0">
                <a:latin typeface="Times New Roman" pitchFamily="18" charset="0"/>
                <a:ea typeface="Times New Roman"/>
                <a:cs typeface="Times New Roman" pitchFamily="18" charset="0"/>
              </a:rPr>
              <a:t>приспосабливают</a:t>
            </a:r>
            <a:r>
              <a:rPr lang="ru-RU" sz="1200" spc="5" dirty="0" smtClean="0">
                <a:latin typeface="Times New Roman" pitchFamily="18" charset="0"/>
                <a:ea typeface="Times New Roman"/>
                <a:cs typeface="Times New Roman" pitchFamily="18" charset="0"/>
              </a:rPr>
              <a:t> </a:t>
            </a:r>
            <a:r>
              <a:rPr lang="ru-RU" sz="1200" dirty="0" smtClean="0">
                <a:latin typeface="Times New Roman" pitchFamily="18" charset="0"/>
                <a:ea typeface="Times New Roman"/>
                <a:cs typeface="Times New Roman" pitchFamily="18" charset="0"/>
              </a:rPr>
              <a:t>к</a:t>
            </a:r>
            <a:r>
              <a:rPr lang="ru-RU" sz="1200" spc="5" dirty="0" smtClean="0">
                <a:latin typeface="Times New Roman" pitchFamily="18" charset="0"/>
                <a:ea typeface="Times New Roman"/>
                <a:cs typeface="Times New Roman" pitchFamily="18" charset="0"/>
              </a:rPr>
              <a:t> </a:t>
            </a:r>
            <a:r>
              <a:rPr lang="ru-RU" sz="1200" dirty="0" smtClean="0">
                <a:latin typeface="Times New Roman" pitchFamily="18" charset="0"/>
                <a:ea typeface="Times New Roman"/>
                <a:cs typeface="Times New Roman" pitchFamily="18" charset="0"/>
              </a:rPr>
              <a:t>нуждам</a:t>
            </a:r>
            <a:r>
              <a:rPr lang="ru-RU" sz="1200" spc="5" dirty="0" smtClean="0">
                <a:latin typeface="Times New Roman" pitchFamily="18" charset="0"/>
                <a:ea typeface="Times New Roman"/>
                <a:cs typeface="Times New Roman" pitchFamily="18" charset="0"/>
              </a:rPr>
              <a:t> </a:t>
            </a:r>
            <a:r>
              <a:rPr lang="ru-RU" sz="1200" dirty="0" smtClean="0">
                <a:latin typeface="Times New Roman" pitchFamily="18" charset="0"/>
                <a:ea typeface="Times New Roman"/>
                <a:cs typeface="Times New Roman" pitchFamily="18" charset="0"/>
              </a:rPr>
              <a:t>каждого</a:t>
            </a:r>
            <a:r>
              <a:rPr lang="ru-RU" sz="1200" spc="5" dirty="0" smtClean="0">
                <a:latin typeface="Times New Roman" pitchFamily="18" charset="0"/>
                <a:ea typeface="Times New Roman"/>
                <a:cs typeface="Times New Roman" pitchFamily="18" charset="0"/>
              </a:rPr>
              <a:t> </a:t>
            </a:r>
            <a:r>
              <a:rPr lang="ru-RU" sz="1200" dirty="0" smtClean="0">
                <a:latin typeface="Times New Roman" pitchFamily="18" charset="0"/>
                <a:ea typeface="Times New Roman"/>
                <a:cs typeface="Times New Roman" pitchFamily="18" charset="0"/>
              </a:rPr>
              <a:t>хозяйства.</a:t>
            </a:r>
            <a:r>
              <a:rPr lang="ru-RU" sz="1200" spc="5" dirty="0" smtClean="0">
                <a:latin typeface="Times New Roman" pitchFamily="18" charset="0"/>
                <a:ea typeface="Times New Roman"/>
                <a:cs typeface="Times New Roman" pitchFamily="18" charset="0"/>
              </a:rPr>
              <a:t> </a:t>
            </a:r>
            <a:r>
              <a:rPr lang="ru-RU" sz="1200" dirty="0" smtClean="0">
                <a:latin typeface="Times New Roman" pitchFamily="18" charset="0"/>
                <a:ea typeface="Times New Roman"/>
                <a:cs typeface="Times New Roman" pitchFamily="18" charset="0"/>
              </a:rPr>
              <a:t>Оснащая</a:t>
            </a:r>
            <a:r>
              <a:rPr lang="ru-RU" sz="1200" spc="5" dirty="0" smtClean="0">
                <a:latin typeface="Times New Roman" pitchFamily="18" charset="0"/>
                <a:ea typeface="Times New Roman"/>
                <a:cs typeface="Times New Roman" pitchFamily="18" charset="0"/>
              </a:rPr>
              <a:t> </a:t>
            </a:r>
            <a:r>
              <a:rPr lang="ru-RU" sz="1200" dirty="0" smtClean="0">
                <a:latin typeface="Times New Roman" pitchFamily="18" charset="0"/>
                <a:ea typeface="Times New Roman"/>
                <a:cs typeface="Times New Roman" pitchFamily="18" charset="0"/>
              </a:rPr>
              <a:t>их</a:t>
            </a:r>
            <a:r>
              <a:rPr lang="ru-RU" sz="1200" spc="5" dirty="0" smtClean="0">
                <a:latin typeface="Times New Roman" pitchFamily="18" charset="0"/>
                <a:ea typeface="Times New Roman"/>
                <a:cs typeface="Times New Roman" pitchFamily="18" charset="0"/>
              </a:rPr>
              <a:t> </a:t>
            </a:r>
            <a:r>
              <a:rPr lang="ru-RU" sz="1200" dirty="0" smtClean="0">
                <a:latin typeface="Times New Roman" pitchFamily="18" charset="0"/>
                <a:ea typeface="Times New Roman"/>
                <a:cs typeface="Times New Roman" pitchFamily="18" charset="0"/>
              </a:rPr>
              <a:t>по</a:t>
            </a:r>
            <a:r>
              <a:rPr lang="ru-RU" sz="1200" spc="5" dirty="0" smtClean="0">
                <a:latin typeface="Times New Roman" pitchFamily="18" charset="0"/>
                <a:ea typeface="Times New Roman"/>
                <a:cs typeface="Times New Roman" pitchFamily="18" charset="0"/>
              </a:rPr>
              <a:t> </a:t>
            </a:r>
            <a:r>
              <a:rPr lang="ru-RU" sz="1200" dirty="0" smtClean="0">
                <a:latin typeface="Times New Roman" pitchFamily="18" charset="0"/>
                <a:ea typeface="Times New Roman"/>
                <a:cs typeface="Times New Roman" pitchFamily="18" charset="0"/>
              </a:rPr>
              <a:t>стандарту</a:t>
            </a:r>
            <a:r>
              <a:rPr lang="ru-RU" sz="1200" spc="-275" dirty="0" smtClean="0">
                <a:latin typeface="Times New Roman" pitchFamily="18" charset="0"/>
                <a:ea typeface="Times New Roman"/>
                <a:cs typeface="Times New Roman" pitchFamily="18" charset="0"/>
              </a:rPr>
              <a:t> </a:t>
            </a:r>
            <a:r>
              <a:rPr lang="ru-RU" sz="1200" dirty="0" smtClean="0">
                <a:latin typeface="Times New Roman" pitchFamily="18" charset="0"/>
                <a:ea typeface="Times New Roman"/>
                <a:cs typeface="Times New Roman" pitchFamily="18" charset="0"/>
              </a:rPr>
              <a:t>тяжёлыми</a:t>
            </a:r>
            <a:r>
              <a:rPr lang="ru-RU" sz="1200" spc="5" dirty="0" smtClean="0">
                <a:latin typeface="Times New Roman" pitchFamily="18" charset="0"/>
                <a:ea typeface="Times New Roman"/>
                <a:cs typeface="Times New Roman" pitchFamily="18" charset="0"/>
              </a:rPr>
              <a:t> </a:t>
            </a:r>
            <a:r>
              <a:rPr lang="ru-RU" sz="1200" dirty="0" smtClean="0">
                <a:latin typeface="Times New Roman" pitchFamily="18" charset="0"/>
                <a:ea typeface="Times New Roman"/>
                <a:cs typeface="Times New Roman" pitchFamily="18" charset="0"/>
              </a:rPr>
              <a:t>мешалками</a:t>
            </a:r>
            <a:r>
              <a:rPr lang="ru-RU" sz="1200" spc="5" dirty="0" smtClean="0">
                <a:latin typeface="Times New Roman" pitchFamily="18" charset="0"/>
                <a:ea typeface="Times New Roman"/>
                <a:cs typeface="Times New Roman" pitchFamily="18" charset="0"/>
              </a:rPr>
              <a:t> </a:t>
            </a:r>
            <a:r>
              <a:rPr lang="ru-RU" sz="1200" dirty="0" smtClean="0">
                <a:latin typeface="Times New Roman" pitchFamily="18" charset="0"/>
                <a:ea typeface="Times New Roman"/>
                <a:cs typeface="Times New Roman" pitchFamily="18" charset="0"/>
              </a:rPr>
              <a:t>и</a:t>
            </a:r>
            <a:r>
              <a:rPr lang="ru-RU" sz="1200" spc="5" dirty="0" smtClean="0">
                <a:latin typeface="Times New Roman" pitchFamily="18" charset="0"/>
                <a:ea typeface="Times New Roman"/>
                <a:cs typeface="Times New Roman" pitchFamily="18" charset="0"/>
              </a:rPr>
              <a:t> </a:t>
            </a:r>
            <a:r>
              <a:rPr lang="ru-RU" sz="1200" dirty="0" smtClean="0">
                <a:latin typeface="Times New Roman" pitchFamily="18" charset="0"/>
                <a:ea typeface="Times New Roman"/>
                <a:cs typeface="Times New Roman" pitchFamily="18" charset="0"/>
              </a:rPr>
              <a:t>системами</a:t>
            </a:r>
            <a:r>
              <a:rPr lang="ru-RU" sz="1200" spc="5" dirty="0" smtClean="0">
                <a:latin typeface="Times New Roman" pitchFamily="18" charset="0"/>
                <a:ea typeface="Times New Roman"/>
                <a:cs typeface="Times New Roman" pitchFamily="18" charset="0"/>
              </a:rPr>
              <a:t> </a:t>
            </a:r>
            <a:r>
              <a:rPr lang="ru-RU" sz="1200" dirty="0" smtClean="0">
                <a:latin typeface="Times New Roman" pitchFamily="18" charset="0"/>
                <a:ea typeface="Times New Roman"/>
                <a:cs typeface="Times New Roman" pitchFamily="18" charset="0"/>
              </a:rPr>
              <a:t>автоматической</a:t>
            </a:r>
            <a:r>
              <a:rPr lang="ru-RU" sz="1200" spc="5" dirty="0" smtClean="0">
                <a:latin typeface="Times New Roman" pitchFamily="18" charset="0"/>
                <a:ea typeface="Times New Roman"/>
                <a:cs typeface="Times New Roman" pitchFamily="18" charset="0"/>
              </a:rPr>
              <a:t> </a:t>
            </a:r>
            <a:r>
              <a:rPr lang="ru-RU" sz="1200" dirty="0" smtClean="0">
                <a:latin typeface="Times New Roman" pitchFamily="18" charset="0"/>
                <a:ea typeface="Times New Roman"/>
                <a:cs typeface="Times New Roman" pitchFamily="18" charset="0"/>
              </a:rPr>
              <a:t>промывки,</a:t>
            </a:r>
            <a:r>
              <a:rPr lang="ru-RU" sz="1200" spc="5" dirty="0" smtClean="0">
                <a:latin typeface="Times New Roman" pitchFamily="18" charset="0"/>
                <a:ea typeface="Times New Roman"/>
                <a:cs typeface="Times New Roman" pitchFamily="18" charset="0"/>
              </a:rPr>
              <a:t> </a:t>
            </a:r>
            <a:r>
              <a:rPr lang="ru-RU" sz="1200" dirty="0" smtClean="0">
                <a:latin typeface="Times New Roman" pitchFamily="18" charset="0"/>
                <a:ea typeface="Times New Roman"/>
                <a:cs typeface="Times New Roman" pitchFamily="18" charset="0"/>
              </a:rPr>
              <a:t>мы</a:t>
            </a:r>
            <a:r>
              <a:rPr lang="ru-RU" sz="1200" spc="5" dirty="0" smtClean="0">
                <a:latin typeface="Times New Roman" pitchFamily="18" charset="0"/>
                <a:ea typeface="Times New Roman"/>
                <a:cs typeface="Times New Roman" pitchFamily="18" charset="0"/>
              </a:rPr>
              <a:t> </a:t>
            </a:r>
            <a:r>
              <a:rPr lang="ru-RU" sz="1200" dirty="0" smtClean="0">
                <a:latin typeface="Times New Roman" pitchFamily="18" charset="0"/>
                <a:ea typeface="Times New Roman"/>
                <a:cs typeface="Times New Roman" pitchFamily="18" charset="0"/>
              </a:rPr>
              <a:t>также</a:t>
            </a:r>
            <a:r>
              <a:rPr lang="ru-RU" sz="1200" spc="5" dirty="0" smtClean="0">
                <a:latin typeface="Times New Roman" pitchFamily="18" charset="0"/>
                <a:ea typeface="Times New Roman"/>
                <a:cs typeface="Times New Roman" pitchFamily="18" charset="0"/>
              </a:rPr>
              <a:t> </a:t>
            </a:r>
            <a:r>
              <a:rPr lang="ru-RU" sz="1200" dirty="0" smtClean="0">
                <a:latin typeface="Times New Roman" pitchFamily="18" charset="0"/>
                <a:ea typeface="Times New Roman"/>
                <a:cs typeface="Times New Roman" pitchFamily="18" charset="0"/>
              </a:rPr>
              <a:t>при</a:t>
            </a:r>
            <a:r>
              <a:rPr lang="ru-RU" sz="1200" spc="-275" dirty="0" smtClean="0">
                <a:latin typeface="Times New Roman" pitchFamily="18" charset="0"/>
                <a:ea typeface="Times New Roman"/>
                <a:cs typeface="Times New Roman" pitchFamily="18" charset="0"/>
              </a:rPr>
              <a:t> </a:t>
            </a:r>
            <a:r>
              <a:rPr lang="ru-RU" sz="1200" dirty="0" smtClean="0">
                <a:latin typeface="Times New Roman" pitchFamily="18" charset="0"/>
                <a:ea typeface="Times New Roman"/>
                <a:cs typeface="Times New Roman" pitchFamily="18" charset="0"/>
              </a:rPr>
              <a:t>необходимости</a:t>
            </a:r>
            <a:r>
              <a:rPr lang="ru-RU" sz="1200" spc="5" dirty="0" smtClean="0">
                <a:latin typeface="Times New Roman" pitchFamily="18" charset="0"/>
                <a:ea typeface="Times New Roman"/>
                <a:cs typeface="Times New Roman" pitchFamily="18" charset="0"/>
              </a:rPr>
              <a:t> </a:t>
            </a:r>
            <a:r>
              <a:rPr lang="ru-RU" sz="1200" dirty="0" smtClean="0">
                <a:latin typeface="Times New Roman" pitchFamily="18" charset="0"/>
                <a:ea typeface="Times New Roman"/>
                <a:cs typeface="Times New Roman" pitchFamily="18" charset="0"/>
              </a:rPr>
              <a:t>можем</a:t>
            </a:r>
            <a:r>
              <a:rPr lang="ru-RU" sz="1200" spc="5" dirty="0" smtClean="0">
                <a:latin typeface="Times New Roman" pitchFamily="18" charset="0"/>
                <a:ea typeface="Times New Roman"/>
                <a:cs typeface="Times New Roman" pitchFamily="18" charset="0"/>
              </a:rPr>
              <a:t> </a:t>
            </a:r>
            <a:r>
              <a:rPr lang="ru-RU" sz="1200" dirty="0" smtClean="0">
                <a:latin typeface="Times New Roman" pitchFamily="18" charset="0"/>
                <a:ea typeface="Times New Roman"/>
                <a:cs typeface="Times New Roman" pitchFamily="18" charset="0"/>
              </a:rPr>
              <a:t>их</a:t>
            </a:r>
            <a:r>
              <a:rPr lang="ru-RU" sz="1200" spc="5" dirty="0" smtClean="0">
                <a:latin typeface="Times New Roman" pitchFamily="18" charset="0"/>
                <a:ea typeface="Times New Roman"/>
                <a:cs typeface="Times New Roman" pitchFamily="18" charset="0"/>
              </a:rPr>
              <a:t> </a:t>
            </a:r>
            <a:r>
              <a:rPr lang="ru-RU" sz="1200" dirty="0" smtClean="0">
                <a:latin typeface="Times New Roman" pitchFamily="18" charset="0"/>
                <a:ea typeface="Times New Roman"/>
                <a:cs typeface="Times New Roman" pitchFamily="18" charset="0"/>
              </a:rPr>
              <a:t>оборудовать</a:t>
            </a:r>
            <a:r>
              <a:rPr lang="ru-RU" sz="1200" spc="5" dirty="0" smtClean="0">
                <a:latin typeface="Times New Roman" pitchFamily="18" charset="0"/>
                <a:ea typeface="Times New Roman"/>
                <a:cs typeface="Times New Roman" pitchFamily="18" charset="0"/>
              </a:rPr>
              <a:t> </a:t>
            </a:r>
            <a:r>
              <a:rPr lang="ru-RU" sz="1200" dirty="0" smtClean="0">
                <a:latin typeface="Times New Roman" pitchFamily="18" charset="0"/>
                <a:ea typeface="Times New Roman"/>
                <a:cs typeface="Times New Roman" pitchFamily="18" charset="0"/>
              </a:rPr>
              <a:t>в</a:t>
            </a:r>
            <a:r>
              <a:rPr lang="ru-RU" sz="1200" spc="5" dirty="0" smtClean="0">
                <a:latin typeface="Times New Roman" pitchFamily="18" charset="0"/>
                <a:ea typeface="Times New Roman"/>
                <a:cs typeface="Times New Roman" pitchFamily="18" charset="0"/>
              </a:rPr>
              <a:t> </a:t>
            </a:r>
            <a:r>
              <a:rPr lang="ru-RU" sz="1200" dirty="0" smtClean="0">
                <a:latin typeface="Times New Roman" pitchFamily="18" charset="0"/>
                <a:ea typeface="Times New Roman"/>
                <a:cs typeface="Times New Roman" pitchFamily="18" charset="0"/>
              </a:rPr>
              <a:t>соответствии</a:t>
            </a:r>
            <a:r>
              <a:rPr lang="ru-RU" sz="1200" spc="-10" dirty="0" smtClean="0">
                <a:latin typeface="Times New Roman" pitchFamily="18" charset="0"/>
                <a:ea typeface="Times New Roman"/>
                <a:cs typeface="Times New Roman" pitchFamily="18" charset="0"/>
              </a:rPr>
              <a:t> </a:t>
            </a:r>
            <a:r>
              <a:rPr lang="ru-RU" sz="1200" dirty="0" smtClean="0">
                <a:latin typeface="Times New Roman" pitchFamily="18" charset="0"/>
                <a:ea typeface="Times New Roman"/>
                <a:cs typeface="Times New Roman" pitchFamily="18" charset="0"/>
              </a:rPr>
              <a:t>с желаниями клиента.</a:t>
            </a:r>
            <a:r>
              <a:rPr lang="ru-RU" sz="1200" dirty="0" smtClean="0">
                <a:latin typeface="Times New Roman" pitchFamily="18" charset="0"/>
                <a:ea typeface="Times New Roman" pitchFamily="18" charset="0"/>
                <a:cs typeface="Times New Roman" pitchFamily="18" charset="0"/>
              </a:rPr>
              <a:t> </a:t>
            </a:r>
          </a:p>
          <a:p>
            <a:pPr lvl="0" algn="just" fontAlgn="base">
              <a:spcBef>
                <a:spcPct val="0"/>
              </a:spcBef>
              <a:spcAft>
                <a:spcPct val="0"/>
              </a:spcAft>
              <a:buFontTx/>
              <a:buChar char="•"/>
              <a:tabLst>
                <a:tab pos="642938" algn="l"/>
                <a:tab pos="644525" algn="l"/>
              </a:tabLst>
            </a:pPr>
            <a:r>
              <a:rPr lang="ru-RU" sz="1200" dirty="0" smtClean="0">
                <a:latin typeface="Times New Roman" pitchFamily="18" charset="0"/>
                <a:ea typeface="Times New Roman" pitchFamily="18" charset="0"/>
                <a:cs typeface="Times New Roman" pitchFamily="18" charset="0"/>
              </a:rPr>
              <a:t>Объём 6 000 литров</a:t>
            </a:r>
            <a:endParaRPr lang="ru-RU" sz="1200" dirty="0" smtClean="0">
              <a:latin typeface="Times New Roman" pitchFamily="18" charset="0"/>
              <a:cs typeface="Times New Roman" pitchFamily="18" charset="0"/>
            </a:endParaRPr>
          </a:p>
          <a:p>
            <a:pPr lvl="0" algn="just" eaLnBrk="0" fontAlgn="base" hangingPunct="0">
              <a:spcBef>
                <a:spcPct val="0"/>
              </a:spcBef>
              <a:spcAft>
                <a:spcPct val="0"/>
              </a:spcAft>
              <a:buFontTx/>
              <a:buChar char="•"/>
              <a:tabLst>
                <a:tab pos="642938" algn="l"/>
                <a:tab pos="644525" algn="l"/>
              </a:tabLst>
            </a:pPr>
            <a:r>
              <a:rPr lang="ru-RU" sz="1200" dirty="0" smtClean="0">
                <a:latin typeface="Times New Roman" pitchFamily="18" charset="0"/>
                <a:ea typeface="Times New Roman" pitchFamily="18" charset="0"/>
                <a:cs typeface="Times New Roman" pitchFamily="18" charset="0"/>
              </a:rPr>
              <a:t>Охлаждающий элемент 2 </a:t>
            </a:r>
            <a:r>
              <a:rPr lang="ru-RU" sz="1200" dirty="0" err="1" smtClean="0">
                <a:latin typeface="Times New Roman" pitchFamily="18" charset="0"/>
                <a:ea typeface="Times New Roman" pitchFamily="18" charset="0"/>
                <a:cs typeface="Times New Roman" pitchFamily="18" charset="0"/>
              </a:rPr>
              <a:t>х</a:t>
            </a:r>
            <a:r>
              <a:rPr lang="ru-RU" sz="1200" dirty="0" smtClean="0">
                <a:latin typeface="Times New Roman" pitchFamily="18" charset="0"/>
                <a:ea typeface="Times New Roman" pitchFamily="18" charset="0"/>
                <a:cs typeface="Times New Roman" pitchFamily="18" charset="0"/>
              </a:rPr>
              <a:t> 8 ЛС</a:t>
            </a:r>
            <a:endParaRPr lang="ru-RU" sz="1200" dirty="0" smtClean="0">
              <a:latin typeface="Times New Roman" pitchFamily="18" charset="0"/>
              <a:cs typeface="Times New Roman" pitchFamily="18" charset="0"/>
            </a:endParaRPr>
          </a:p>
          <a:p>
            <a:pPr lvl="0" algn="just" eaLnBrk="0" fontAlgn="base" hangingPunct="0">
              <a:spcBef>
                <a:spcPct val="0"/>
              </a:spcBef>
              <a:spcAft>
                <a:spcPct val="0"/>
              </a:spcAft>
              <a:buFontTx/>
              <a:buChar char="•"/>
              <a:tabLst>
                <a:tab pos="642938" algn="l"/>
                <a:tab pos="644525" algn="l"/>
              </a:tabLst>
            </a:pPr>
            <a:r>
              <a:rPr lang="ru-RU" sz="1200" dirty="0" smtClean="0">
                <a:latin typeface="Times New Roman" pitchFamily="18" charset="0"/>
                <a:ea typeface="Times New Roman" pitchFamily="18" charset="0"/>
                <a:cs typeface="Times New Roman" pitchFamily="18" charset="0"/>
              </a:rPr>
              <a:t>Закрытый танк </a:t>
            </a:r>
            <a:r>
              <a:rPr lang="ru-RU" sz="1200" i="1" dirty="0" smtClean="0">
                <a:latin typeface="Times New Roman" pitchFamily="18" charset="0"/>
                <a:ea typeface="Times New Roman" pitchFamily="18" charset="0"/>
                <a:cs typeface="Times New Roman" pitchFamily="18" charset="0"/>
              </a:rPr>
              <a:t>(AISI 304)</a:t>
            </a:r>
            <a:r>
              <a:rPr lang="ru-RU" sz="1200" dirty="0" smtClean="0">
                <a:latin typeface="Times New Roman" pitchFamily="18" charset="0"/>
                <a:ea typeface="Times New Roman" pitchFamily="18" charset="0"/>
                <a:cs typeface="Times New Roman" pitchFamily="18" charset="0"/>
              </a:rPr>
              <a:t>, изолированный полиуретановой пеной</a:t>
            </a:r>
          </a:p>
          <a:p>
            <a:pPr lvl="0" algn="just"/>
            <a:r>
              <a:rPr lang="ru-RU" sz="1200" dirty="0" smtClean="0">
                <a:latin typeface="Times New Roman" pitchFamily="18" charset="0"/>
                <a:cs typeface="Times New Roman" pitchFamily="18" charset="0"/>
              </a:rPr>
              <a:t>Испаритель: лазерная сварка. Охлаждающий агрегат с герметикой или компрессор </a:t>
            </a:r>
            <a:r>
              <a:rPr lang="ru-RU" sz="1200" dirty="0" err="1" smtClean="0">
                <a:latin typeface="Times New Roman" pitchFamily="18" charset="0"/>
                <a:cs typeface="Times New Roman" pitchFamily="18" charset="0"/>
              </a:rPr>
              <a:t>Scroll</a:t>
            </a:r>
            <a:endParaRPr lang="ru-RU" sz="1200" dirty="0" smtClean="0">
              <a:latin typeface="Times New Roman" pitchFamily="18" charset="0"/>
              <a:cs typeface="Times New Roman" pitchFamily="18" charset="0"/>
            </a:endParaRPr>
          </a:p>
          <a:p>
            <a:pPr lvl="0" algn="just"/>
            <a:r>
              <a:rPr lang="ru-RU" sz="1200" dirty="0" smtClean="0">
                <a:latin typeface="Times New Roman" pitchFamily="18" charset="0"/>
                <a:cs typeface="Times New Roman" pitchFamily="18" charset="0"/>
              </a:rPr>
              <a:t>Автоматическая система мойки CIP с насосами для моющих средств, насосом для воды.</a:t>
            </a:r>
          </a:p>
          <a:p>
            <a:pPr lvl="0" algn="just"/>
            <a:r>
              <a:rPr lang="ru-RU" sz="1200" dirty="0" smtClean="0">
                <a:latin typeface="Times New Roman" pitchFamily="18" charset="0"/>
                <a:cs typeface="Times New Roman" pitchFamily="18" charset="0"/>
              </a:rPr>
              <a:t>Электронный контроллер</a:t>
            </a:r>
          </a:p>
          <a:p>
            <a:pPr lvl="0" algn="just"/>
            <a:r>
              <a:rPr lang="ru-RU" sz="1200" dirty="0" smtClean="0">
                <a:latin typeface="Times New Roman" pitchFamily="18" charset="0"/>
                <a:cs typeface="Times New Roman" pitchFamily="18" charset="0"/>
              </a:rPr>
              <a:t>Слив DN50 с крышкой </a:t>
            </a:r>
            <a:r>
              <a:rPr lang="ru-RU" sz="1200" i="1" dirty="0" smtClean="0">
                <a:latin typeface="Times New Roman" pitchFamily="18" charset="0"/>
                <a:cs typeface="Times New Roman" pitchFamily="18" charset="0"/>
              </a:rPr>
              <a:t>(само очистка)</a:t>
            </a:r>
          </a:p>
          <a:p>
            <a:pPr algn="just"/>
            <a:r>
              <a:rPr lang="ru-RU" sz="1200" b="1" dirty="0" smtClean="0">
                <a:latin typeface="Times New Roman" pitchFamily="18" charset="0"/>
                <a:cs typeface="Times New Roman" pitchFamily="18" charset="0"/>
              </a:rPr>
              <a:t>Резервуар для регенерации тепла на 500 литров – 1 шт.</a:t>
            </a:r>
            <a:endParaRPr lang="ru-RU" sz="1200" dirty="0" smtClean="0">
              <a:latin typeface="Times New Roman" pitchFamily="18" charset="0"/>
              <a:cs typeface="Times New Roman" pitchFamily="18" charset="0"/>
            </a:endParaRPr>
          </a:p>
          <a:p>
            <a:pPr algn="just"/>
            <a:r>
              <a:rPr lang="ru-RU" sz="1200" dirty="0" smtClean="0">
                <a:latin typeface="Times New Roman" pitchFamily="18" charset="0"/>
                <a:cs typeface="Times New Roman" pitchFamily="18" charset="0"/>
              </a:rPr>
              <a:t>Резервуар для восстановления тепла нагревает воду до 50-60ºС. Эту воду можно использовать для предварительной чистки доильного зала и т.д.</a:t>
            </a:r>
          </a:p>
          <a:p>
            <a:pPr lvl="0"/>
            <a:endParaRPr lang="ru-RU" sz="2400" dirty="0" smtClean="0"/>
          </a:p>
          <a:p>
            <a:pPr lvl="0" eaLnBrk="0" fontAlgn="base" hangingPunct="0">
              <a:spcBef>
                <a:spcPct val="0"/>
              </a:spcBef>
              <a:spcAft>
                <a:spcPct val="0"/>
              </a:spcAft>
              <a:buFontTx/>
              <a:buChar char="•"/>
              <a:tabLst>
                <a:tab pos="642938" algn="l"/>
                <a:tab pos="644525" algn="l"/>
              </a:tabLst>
            </a:pPr>
            <a:endParaRPr lang="ru-RU" sz="2400" dirty="0" smtClean="0">
              <a:latin typeface="Arial" pitchFamily="34" charset="0"/>
              <a:cs typeface="Arial" pitchFamily="34" charset="0"/>
            </a:endParaRPr>
          </a:p>
        </p:txBody>
      </p:sp>
    </p:spTree>
    <p:extLst>
      <p:ext uri="{BB962C8B-B14F-4D97-AF65-F5344CB8AC3E}">
        <p14:creationId xmlns:p14="http://schemas.microsoft.com/office/powerpoint/2010/main" val="503032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2760177" y="0"/>
            <a:ext cx="9548159" cy="520209"/>
          </a:xfrm>
          <a:custGeom>
            <a:avLst/>
            <a:gdLst/>
            <a:ahLst/>
            <a:cxnLst/>
            <a:rect l="l" t="t" r="r" b="b"/>
            <a:pathLst>
              <a:path w="7557083" h="535999" extrusionOk="0">
                <a:moveTo>
                  <a:pt x="209725" y="0"/>
                </a:moveTo>
                <a:lnTo>
                  <a:pt x="7557083" y="0"/>
                </a:lnTo>
                <a:lnTo>
                  <a:pt x="7557083" y="535999"/>
                </a:lnTo>
                <a:lnTo>
                  <a:pt x="0" y="535999"/>
                </a:lnTo>
                <a:lnTo>
                  <a:pt x="209725" y="0"/>
                </a:lnTo>
                <a:close/>
              </a:path>
            </a:pathLst>
          </a:custGeom>
          <a:solidFill>
            <a:srgbClr val="096327"/>
          </a:solidFill>
          <a:ln>
            <a:noFill/>
          </a:ln>
        </p:spPr>
        <p:txBody>
          <a:bodyPr spcFirstLastPara="1" wrap="square" lIns="91425" tIns="45700" rIns="91425" bIns="45700" anchor="ctr" anchorCtr="0">
            <a:noAutofit/>
          </a:bodyPr>
          <a:lstStyle/>
          <a:p>
            <a:pPr algn="ctr">
              <a:buClr>
                <a:srgbClr val="000000"/>
              </a:buClr>
              <a:buSzPts val="1800"/>
            </a:pPr>
            <a:endParaRPr lang="ru-RU" b="1" dirty="0" smtClean="0">
              <a:solidFill>
                <a:schemeClr val="bg1"/>
              </a:solidFill>
              <a:latin typeface="Times New Roman" pitchFamily="18" charset="0"/>
              <a:cs typeface="Times New Roman" pitchFamily="18" charset="0"/>
            </a:endParaRPr>
          </a:p>
          <a:p>
            <a:pPr algn="ctr">
              <a:buClr>
                <a:srgbClr val="000000"/>
              </a:buClr>
              <a:buSzPts val="1800"/>
            </a:pPr>
            <a:r>
              <a:rPr lang="ru-RU" b="1" dirty="0" smtClean="0">
                <a:solidFill>
                  <a:schemeClr val="bg1"/>
                </a:solidFill>
                <a:latin typeface="Times New Roman" pitchFamily="18" charset="0"/>
                <a:cs typeface="Times New Roman" pitchFamily="18" charset="0"/>
              </a:rPr>
              <a:t>Система </a:t>
            </a:r>
            <a:r>
              <a:rPr lang="ru-RU" b="1" dirty="0">
                <a:solidFill>
                  <a:schemeClr val="bg1"/>
                </a:solidFill>
                <a:latin typeface="Times New Roman" pitchFamily="18" charset="0"/>
                <a:cs typeface="Times New Roman" pitchFamily="18" charset="0"/>
              </a:rPr>
              <a:t>управления стадом</a:t>
            </a: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bg1"/>
              </a:solidFill>
              <a:latin typeface="Times New Roman" pitchFamily="18" charset="0"/>
              <a:ea typeface="Calibri"/>
              <a:cs typeface="Times New Roman" pitchFamily="18" charset="0"/>
              <a:sym typeface="Calibri"/>
            </a:endParaRPr>
          </a:p>
        </p:txBody>
      </p:sp>
      <p:sp>
        <p:nvSpPr>
          <p:cNvPr id="100" name="Google Shape;100;p2"/>
          <p:cNvSpPr/>
          <p:nvPr/>
        </p:nvSpPr>
        <p:spPr>
          <a:xfrm>
            <a:off x="-974" y="914028"/>
            <a:ext cx="114297" cy="284424"/>
          </a:xfrm>
          <a:prstGeom prst="rect">
            <a:avLst/>
          </a:prstGeom>
          <a:solidFill>
            <a:srgbClr val="A8C013">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2"/>
          <p:cNvSpPr/>
          <p:nvPr/>
        </p:nvSpPr>
        <p:spPr>
          <a:xfrm>
            <a:off x="-3" y="551018"/>
            <a:ext cx="12192004" cy="45719"/>
          </a:xfrm>
          <a:prstGeom prst="rect">
            <a:avLst/>
          </a:prstGeom>
          <a:solidFill>
            <a:srgbClr val="0963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2"/>
          <p:cNvSpPr/>
          <p:nvPr/>
        </p:nvSpPr>
        <p:spPr>
          <a:xfrm>
            <a:off x="3263917" y="71415"/>
            <a:ext cx="8773925" cy="315461"/>
          </a:xfrm>
          <a:prstGeom prst="rect">
            <a:avLst/>
          </a:prstGeom>
          <a:noFill/>
          <a:ln>
            <a:noFill/>
          </a:ln>
        </p:spPr>
        <p:txBody>
          <a:bodyPr spcFirstLastPara="1" wrap="square" lIns="99050" tIns="49525" rIns="99050" bIns="49525" anchor="t" anchorCtr="0">
            <a:spAutoFit/>
          </a:bodyPr>
          <a:lstStyle/>
          <a:p>
            <a:r>
              <a:rPr lang="ru-RU" sz="1400" b="1" dirty="0" smtClean="0">
                <a:solidFill>
                  <a:schemeClr val="bg1"/>
                </a:solidFill>
              </a:rPr>
              <a:t> </a:t>
            </a:r>
            <a:endParaRPr lang="ru-RU" sz="1400" b="1" dirty="0">
              <a:solidFill>
                <a:schemeClr val="bg1"/>
              </a:solidFill>
              <a:latin typeface="Times New Roman" pitchFamily="18" charset="0"/>
              <a:cs typeface="Times New Roman" pitchFamily="18" charset="0"/>
            </a:endParaRPr>
          </a:p>
        </p:txBody>
      </p:sp>
      <p:sp>
        <p:nvSpPr>
          <p:cNvPr id="105" name="Google Shape;105;p2"/>
          <p:cNvSpPr/>
          <p:nvPr/>
        </p:nvSpPr>
        <p:spPr>
          <a:xfrm>
            <a:off x="12078480" y="6576222"/>
            <a:ext cx="113354" cy="107948"/>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06" name="Google Shape;106;p2"/>
          <p:cNvCxnSpPr/>
          <p:nvPr/>
        </p:nvCxnSpPr>
        <p:spPr>
          <a:xfrm>
            <a:off x="628357" y="6592889"/>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7" name="Google Shape;107;p2"/>
          <p:cNvCxnSpPr/>
          <p:nvPr/>
        </p:nvCxnSpPr>
        <p:spPr>
          <a:xfrm>
            <a:off x="628357" y="6619083"/>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8" name="Google Shape;108;p2"/>
          <p:cNvCxnSpPr/>
          <p:nvPr/>
        </p:nvCxnSpPr>
        <p:spPr>
          <a:xfrm>
            <a:off x="628357" y="6645277"/>
            <a:ext cx="11412416" cy="0"/>
          </a:xfrm>
          <a:prstGeom prst="straightConnector1">
            <a:avLst/>
          </a:prstGeom>
          <a:noFill/>
          <a:ln w="12700" cap="flat" cmpd="sng">
            <a:solidFill>
              <a:srgbClr val="A8C013"/>
            </a:solidFill>
            <a:prstDash val="solid"/>
            <a:miter lim="800000"/>
            <a:headEnd type="none" w="sm" len="sm"/>
            <a:tailEnd type="none" w="sm" len="sm"/>
          </a:ln>
        </p:spPr>
      </p:cxnSp>
      <p:cxnSp>
        <p:nvCxnSpPr>
          <p:cNvPr id="109" name="Google Shape;109;p2"/>
          <p:cNvCxnSpPr/>
          <p:nvPr/>
        </p:nvCxnSpPr>
        <p:spPr>
          <a:xfrm>
            <a:off x="628357" y="6669088"/>
            <a:ext cx="11409486" cy="0"/>
          </a:xfrm>
          <a:prstGeom prst="straightConnector1">
            <a:avLst/>
          </a:prstGeom>
          <a:noFill/>
          <a:ln w="12700" cap="flat" cmpd="sng">
            <a:solidFill>
              <a:srgbClr val="A8C013"/>
            </a:solidFill>
            <a:prstDash val="solid"/>
            <a:miter lim="800000"/>
            <a:headEnd type="none" w="sm" len="sm"/>
            <a:tailEnd type="none" w="sm" len="sm"/>
          </a:ln>
        </p:spPr>
      </p:cxnSp>
      <p:sp>
        <p:nvSpPr>
          <p:cNvPr id="112" name="Google Shape;112;p2"/>
          <p:cNvSpPr/>
          <p:nvPr/>
        </p:nvSpPr>
        <p:spPr>
          <a:xfrm>
            <a:off x="12078480" y="5920743"/>
            <a:ext cx="113354" cy="413382"/>
          </a:xfrm>
          <a:prstGeom prst="rect">
            <a:avLst/>
          </a:prstGeom>
          <a:solidFill>
            <a:srgbClr val="A8C01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13" name="Google Shape;113;p2"/>
          <p:cNvCxnSpPr/>
          <p:nvPr/>
        </p:nvCxnSpPr>
        <p:spPr>
          <a:xfrm>
            <a:off x="597044" y="6432830"/>
            <a:ext cx="0" cy="423996"/>
          </a:xfrm>
          <a:prstGeom prst="straightConnector1">
            <a:avLst/>
          </a:prstGeom>
          <a:noFill/>
          <a:ln w="9525" cap="flat" cmpd="sng">
            <a:solidFill>
              <a:srgbClr val="FFC000"/>
            </a:solidFill>
            <a:prstDash val="solid"/>
            <a:miter lim="800000"/>
            <a:headEnd type="none" w="sm" len="sm"/>
            <a:tailEnd type="none" w="sm" len="sm"/>
          </a:ln>
        </p:spPr>
      </p:cxnSp>
      <p:pic>
        <p:nvPicPr>
          <p:cNvPr id="114" name="Google Shape;114;p2"/>
          <p:cNvPicPr preferRelativeResize="0"/>
          <p:nvPr/>
        </p:nvPicPr>
        <p:blipFill rotWithShape="1">
          <a:blip r:embed="rId3" cstate="print">
            <a:alphaModFix/>
          </a:blip>
          <a:srcRect/>
          <a:stretch/>
        </p:blipFill>
        <p:spPr>
          <a:xfrm>
            <a:off x="169408" y="95813"/>
            <a:ext cx="2590770" cy="424396"/>
          </a:xfrm>
          <a:prstGeom prst="rect">
            <a:avLst/>
          </a:prstGeom>
          <a:noFill/>
          <a:ln>
            <a:noFill/>
          </a:ln>
        </p:spPr>
      </p:pic>
      <p:pic>
        <p:nvPicPr>
          <p:cNvPr id="19" name="image13.jpeg"/>
          <p:cNvPicPr/>
          <p:nvPr/>
        </p:nvPicPr>
        <p:blipFill>
          <a:blip r:embed="rId4" cstate="print"/>
          <a:stretch>
            <a:fillRect/>
          </a:stretch>
        </p:blipFill>
        <p:spPr>
          <a:xfrm>
            <a:off x="597044" y="1029714"/>
            <a:ext cx="2415540" cy="2654935"/>
          </a:xfrm>
          <a:prstGeom prst="rect">
            <a:avLst/>
          </a:prstGeom>
        </p:spPr>
      </p:pic>
      <p:sp>
        <p:nvSpPr>
          <p:cNvPr id="3" name="Прямоугольник 2"/>
          <p:cNvSpPr/>
          <p:nvPr/>
        </p:nvSpPr>
        <p:spPr>
          <a:xfrm>
            <a:off x="3607724" y="712185"/>
            <a:ext cx="8345978" cy="5863144"/>
          </a:xfrm>
          <a:prstGeom prst="rect">
            <a:avLst/>
          </a:prstGeom>
        </p:spPr>
        <p:txBody>
          <a:bodyPr wrap="square">
            <a:spAutoFit/>
          </a:bodyPr>
          <a:lstStyle/>
          <a:p>
            <a:pPr algn="just"/>
            <a:r>
              <a:rPr lang="ru-RU" sz="1500" b="1" i="1" dirty="0" smtClean="0">
                <a:latin typeface="Times New Roman" pitchFamily="18" charset="0"/>
                <a:cs typeface="Times New Roman" pitchFamily="18" charset="0"/>
              </a:rPr>
              <a:t>Программа </a:t>
            </a:r>
            <a:r>
              <a:rPr lang="ru-RU" sz="1500" b="1" i="1" dirty="0">
                <a:latin typeface="Times New Roman" pitchFamily="18" charset="0"/>
                <a:cs typeface="Times New Roman" pitchFamily="18" charset="0"/>
              </a:rPr>
              <a:t>«</a:t>
            </a:r>
            <a:r>
              <a:rPr lang="ru-RU" sz="1500" b="1" i="1" dirty="0" err="1">
                <a:latin typeface="Times New Roman" pitchFamily="18" charset="0"/>
                <a:cs typeface="Times New Roman" pitchFamily="18" charset="0"/>
              </a:rPr>
              <a:t>Cow</a:t>
            </a:r>
            <a:r>
              <a:rPr lang="ru-RU" sz="1500" b="1" i="1" dirty="0">
                <a:latin typeface="Times New Roman" pitchFamily="18" charset="0"/>
                <a:cs typeface="Times New Roman" pitchFamily="18" charset="0"/>
              </a:rPr>
              <a:t> </a:t>
            </a:r>
            <a:r>
              <a:rPr lang="ru-RU" sz="1500" b="1" i="1" dirty="0" err="1">
                <a:latin typeface="Times New Roman" pitchFamily="18" charset="0"/>
                <a:cs typeface="Times New Roman" pitchFamily="18" charset="0"/>
              </a:rPr>
              <a:t>Manager</a:t>
            </a:r>
            <a:r>
              <a:rPr lang="ru-RU" sz="1500" b="1" i="1" dirty="0">
                <a:latin typeface="Times New Roman" pitchFamily="18" charset="0"/>
                <a:cs typeface="Times New Roman" pitchFamily="18" charset="0"/>
              </a:rPr>
              <a:t>» на 100 сенсоров</a:t>
            </a:r>
            <a:endParaRPr lang="ru-RU" sz="1500" dirty="0">
              <a:latin typeface="Times New Roman" pitchFamily="18" charset="0"/>
              <a:cs typeface="Times New Roman" pitchFamily="18" charset="0"/>
            </a:endParaRPr>
          </a:p>
          <a:p>
            <a:pPr algn="just"/>
            <a:r>
              <a:rPr lang="ru-RU" sz="1500" dirty="0">
                <a:latin typeface="Times New Roman" pitchFamily="18" charset="0"/>
                <a:cs typeface="Times New Roman" pitchFamily="18" charset="0"/>
              </a:rPr>
              <a:t>Программа «</a:t>
            </a:r>
            <a:r>
              <a:rPr lang="ru-RU" sz="1500" dirty="0" err="1">
                <a:latin typeface="Times New Roman" pitchFamily="18" charset="0"/>
                <a:cs typeface="Times New Roman" pitchFamily="18" charset="0"/>
              </a:rPr>
              <a:t>Cow</a:t>
            </a:r>
            <a:r>
              <a:rPr lang="ru-RU" sz="1500" dirty="0">
                <a:latin typeface="Times New Roman" pitchFamily="18" charset="0"/>
                <a:cs typeface="Times New Roman" pitchFamily="18" charset="0"/>
              </a:rPr>
              <a:t> </a:t>
            </a:r>
            <a:r>
              <a:rPr lang="ru-RU" sz="1500" dirty="0" err="1">
                <a:latin typeface="Times New Roman" pitchFamily="18" charset="0"/>
                <a:cs typeface="Times New Roman" pitchFamily="18" charset="0"/>
              </a:rPr>
              <a:t>Manager</a:t>
            </a:r>
            <a:r>
              <a:rPr lang="ru-RU" sz="1500" dirty="0">
                <a:latin typeface="Times New Roman" pitchFamily="18" charset="0"/>
                <a:cs typeface="Times New Roman" pitchFamily="18" charset="0"/>
              </a:rPr>
              <a:t>» - это независимая программа, но может быть подключена к программе управления стадом Вашего доильного зала.</a:t>
            </a:r>
          </a:p>
          <a:p>
            <a:pPr algn="just"/>
            <a:r>
              <a:rPr lang="ru-RU" sz="1500" dirty="0" smtClean="0">
                <a:latin typeface="Times New Roman" pitchFamily="18" charset="0"/>
                <a:cs typeface="Times New Roman" pitchFamily="18" charset="0"/>
              </a:rPr>
              <a:t>«</a:t>
            </a:r>
            <a:r>
              <a:rPr lang="ru-RU" sz="1500" dirty="0" err="1">
                <a:latin typeface="Times New Roman" pitchFamily="18" charset="0"/>
                <a:cs typeface="Times New Roman" pitchFamily="18" charset="0"/>
              </a:rPr>
              <a:t>Cow</a:t>
            </a:r>
            <a:r>
              <a:rPr lang="ru-RU" sz="1500" dirty="0">
                <a:latin typeface="Times New Roman" pitchFamily="18" charset="0"/>
                <a:cs typeface="Times New Roman" pitchFamily="18" charset="0"/>
              </a:rPr>
              <a:t> </a:t>
            </a:r>
            <a:r>
              <a:rPr lang="ru-RU" sz="1500" dirty="0" err="1">
                <a:latin typeface="Times New Roman" pitchFamily="18" charset="0"/>
                <a:cs typeface="Times New Roman" pitchFamily="18" charset="0"/>
              </a:rPr>
              <a:t>Manager</a:t>
            </a:r>
            <a:r>
              <a:rPr lang="ru-RU" sz="1500" dirty="0">
                <a:latin typeface="Times New Roman" pitchFamily="18" charset="0"/>
                <a:cs typeface="Times New Roman" pitchFamily="18" charset="0"/>
              </a:rPr>
              <a:t>» – это очень полезный инструмент для работы по профилактике здоровья, фертильности и кормления животных. Особенно при работе с сухостойными коровами на основе информации о времени кормления и пережёвывания.</a:t>
            </a:r>
          </a:p>
          <a:p>
            <a:pPr algn="just"/>
            <a:r>
              <a:rPr lang="ru-RU" sz="1500" dirty="0">
                <a:latin typeface="Times New Roman" pitchFamily="18" charset="0"/>
                <a:cs typeface="Times New Roman" pitchFamily="18" charset="0"/>
              </a:rPr>
              <a:t>«</a:t>
            </a:r>
            <a:r>
              <a:rPr lang="ru-RU" sz="1500" dirty="0" err="1">
                <a:latin typeface="Times New Roman" pitchFamily="18" charset="0"/>
                <a:cs typeface="Times New Roman" pitchFamily="18" charset="0"/>
              </a:rPr>
              <a:t>Cow</a:t>
            </a:r>
            <a:r>
              <a:rPr lang="ru-RU" sz="1500" dirty="0">
                <a:latin typeface="Times New Roman" pitchFamily="18" charset="0"/>
                <a:cs typeface="Times New Roman" pitchFamily="18" charset="0"/>
              </a:rPr>
              <a:t> </a:t>
            </a:r>
            <a:r>
              <a:rPr lang="ru-RU" sz="1500" dirty="0" err="1">
                <a:latin typeface="Times New Roman" pitchFamily="18" charset="0"/>
                <a:cs typeface="Times New Roman" pitchFamily="18" charset="0"/>
              </a:rPr>
              <a:t>Manager</a:t>
            </a:r>
            <a:r>
              <a:rPr lang="ru-RU" sz="1500" dirty="0">
                <a:latin typeface="Times New Roman" pitchFamily="18" charset="0"/>
                <a:cs typeface="Times New Roman" pitchFamily="18" charset="0"/>
              </a:rPr>
              <a:t>» обеспечивает постоянный мониторинг состояния здоровья коров и потребление </a:t>
            </a:r>
            <a:r>
              <a:rPr lang="ru-RU" sz="1500" dirty="0" smtClean="0">
                <a:latin typeface="Times New Roman" pitchFamily="18" charset="0"/>
                <a:cs typeface="Times New Roman" pitchFamily="18" charset="0"/>
              </a:rPr>
              <a:t>ими корма</a:t>
            </a:r>
            <a:r>
              <a:rPr lang="ru-RU" sz="1500" dirty="0">
                <a:latin typeface="Times New Roman" pitchFamily="18" charset="0"/>
                <a:cs typeface="Times New Roman" pitchFamily="18" charset="0"/>
              </a:rPr>
              <a:t>.	</a:t>
            </a:r>
            <a:r>
              <a:rPr lang="ru-RU" sz="1500" dirty="0" smtClean="0">
                <a:latin typeface="Times New Roman" pitchFamily="18" charset="0"/>
                <a:cs typeface="Times New Roman" pitchFamily="18" charset="0"/>
              </a:rPr>
              <a:t>Возможность </a:t>
            </a:r>
            <a:r>
              <a:rPr lang="ru-RU" sz="1500" dirty="0" err="1" smtClean="0">
                <a:latin typeface="Times New Roman" pitchFamily="18" charset="0"/>
                <a:cs typeface="Times New Roman" pitchFamily="18" charset="0"/>
              </a:rPr>
              <a:t>мониторить</a:t>
            </a:r>
            <a:r>
              <a:rPr lang="ru-RU" sz="1500" dirty="0" smtClean="0">
                <a:latin typeface="Times New Roman" pitchFamily="18" charset="0"/>
                <a:cs typeface="Times New Roman" pitchFamily="18" charset="0"/>
              </a:rPr>
              <a:t> </a:t>
            </a:r>
            <a:r>
              <a:rPr lang="ru-RU" sz="1500" dirty="0">
                <a:latin typeface="Times New Roman" pitchFamily="18" charset="0"/>
                <a:cs typeface="Times New Roman" pitchFamily="18" charset="0"/>
              </a:rPr>
              <a:t>вышеупомянутые данные очень полезны. Система посылает точные сообщения, когда корова не потребляет корм, или когда она больна</a:t>
            </a:r>
            <a:r>
              <a:rPr lang="ru-RU" sz="1500" dirty="0" smtClean="0">
                <a:latin typeface="Times New Roman" pitchFamily="18" charset="0"/>
                <a:cs typeface="Times New Roman" pitchFamily="18" charset="0"/>
              </a:rPr>
              <a:t>.</a:t>
            </a:r>
          </a:p>
          <a:p>
            <a:pPr algn="just"/>
            <a:r>
              <a:rPr lang="ru-RU" sz="1500" dirty="0">
                <a:latin typeface="Times New Roman" pitchFamily="18" charset="0"/>
                <a:cs typeface="Times New Roman" pitchFamily="18" charset="0"/>
              </a:rPr>
              <a:t>Система </a:t>
            </a:r>
            <a:r>
              <a:rPr lang="ru-RU" sz="1500" dirty="0" err="1">
                <a:latin typeface="Times New Roman" pitchFamily="18" charset="0"/>
                <a:cs typeface="Times New Roman" pitchFamily="18" charset="0"/>
              </a:rPr>
              <a:t>CowManager</a:t>
            </a:r>
            <a:r>
              <a:rPr lang="ru-RU" sz="1500" dirty="0">
                <a:latin typeface="Times New Roman" pitchFamily="18" charset="0"/>
                <a:cs typeface="Times New Roman" pitchFamily="18" charset="0"/>
              </a:rPr>
              <a:t> является наиболее надежной системой обнаружения охоты на рынке. Она не только предоставляет Вам информацию об оптимальном времени осеменения, но также обеспечивает понимание цикла коровы, предоставляя всю необходимую Вам информацию, чтобы осеменить корову.</a:t>
            </a:r>
          </a:p>
          <a:p>
            <a:pPr algn="just"/>
            <a:r>
              <a:rPr lang="ru-RU" sz="1500" dirty="0">
                <a:latin typeface="Times New Roman" pitchFamily="18" charset="0"/>
                <a:cs typeface="Times New Roman" pitchFamily="18" charset="0"/>
              </a:rPr>
              <a:t>Система </a:t>
            </a:r>
            <a:r>
              <a:rPr lang="ru-RU" sz="1500" dirty="0" err="1">
                <a:latin typeface="Times New Roman" pitchFamily="18" charset="0"/>
                <a:cs typeface="Times New Roman" pitchFamily="18" charset="0"/>
              </a:rPr>
              <a:t>CowManager</a:t>
            </a:r>
            <a:r>
              <a:rPr lang="ru-RU" sz="1500" dirty="0">
                <a:latin typeface="Times New Roman" pitchFamily="18" charset="0"/>
                <a:cs typeface="Times New Roman" pitchFamily="18" charset="0"/>
              </a:rPr>
              <a:t> поможет:</a:t>
            </a:r>
          </a:p>
          <a:p>
            <a:pPr lvl="0" algn="just"/>
            <a:r>
              <a:rPr lang="ru-RU" sz="1500" dirty="0" smtClean="0">
                <a:latin typeface="Times New Roman" pitchFamily="18" charset="0"/>
                <a:cs typeface="Times New Roman" pitchFamily="18" charset="0"/>
              </a:rPr>
              <a:t>- уменьшить </a:t>
            </a:r>
            <a:r>
              <a:rPr lang="ru-RU" sz="1500" dirty="0">
                <a:latin typeface="Times New Roman" pitchFamily="18" charset="0"/>
                <a:cs typeface="Times New Roman" pitchFamily="18" charset="0"/>
              </a:rPr>
              <a:t>затраты на осеменение</a:t>
            </a:r>
          </a:p>
          <a:p>
            <a:pPr lvl="0" algn="just"/>
            <a:r>
              <a:rPr lang="ru-RU" sz="1500" dirty="0" smtClean="0">
                <a:latin typeface="Times New Roman" pitchFamily="18" charset="0"/>
                <a:cs typeface="Times New Roman" pitchFamily="18" charset="0"/>
              </a:rPr>
              <a:t>- увеличить </a:t>
            </a:r>
            <a:r>
              <a:rPr lang="ru-RU" sz="1500" dirty="0">
                <a:latin typeface="Times New Roman" pitchFamily="18" charset="0"/>
                <a:cs typeface="Times New Roman" pitchFamily="18" charset="0"/>
              </a:rPr>
              <a:t>долю </a:t>
            </a:r>
            <a:r>
              <a:rPr lang="ru-RU" sz="1500" dirty="0" err="1">
                <a:latin typeface="Times New Roman" pitchFamily="18" charset="0"/>
                <a:cs typeface="Times New Roman" pitchFamily="18" charset="0"/>
              </a:rPr>
              <a:t>тельности</a:t>
            </a:r>
            <a:endParaRPr lang="ru-RU" sz="1500" dirty="0">
              <a:latin typeface="Times New Roman" pitchFamily="18" charset="0"/>
              <a:cs typeface="Times New Roman" pitchFamily="18" charset="0"/>
            </a:endParaRPr>
          </a:p>
          <a:p>
            <a:pPr lvl="0" algn="just"/>
            <a:r>
              <a:rPr lang="ru-RU" sz="1500" dirty="0" smtClean="0">
                <a:latin typeface="Times New Roman" pitchFamily="18" charset="0"/>
                <a:cs typeface="Times New Roman" pitchFamily="18" charset="0"/>
              </a:rPr>
              <a:t>- обеспечить </a:t>
            </a:r>
            <a:r>
              <a:rPr lang="ru-RU" sz="1500" dirty="0">
                <a:latin typeface="Times New Roman" pitchFamily="18" charset="0"/>
                <a:cs typeface="Times New Roman" pitchFamily="18" charset="0"/>
              </a:rPr>
              <a:t>оптимальный возраст при отеле</a:t>
            </a:r>
          </a:p>
          <a:p>
            <a:pPr lvl="0" algn="just"/>
            <a:r>
              <a:rPr lang="ru-RU" sz="1500" dirty="0" smtClean="0">
                <a:latin typeface="Times New Roman" pitchFamily="18" charset="0"/>
                <a:cs typeface="Times New Roman" pitchFamily="18" charset="0"/>
              </a:rPr>
              <a:t>- сократить </a:t>
            </a:r>
            <a:r>
              <a:rPr lang="ru-RU" sz="1500" dirty="0" err="1">
                <a:latin typeface="Times New Roman" pitchFamily="18" charset="0"/>
                <a:cs typeface="Times New Roman" pitchFamily="18" charset="0"/>
              </a:rPr>
              <a:t>межотельный</a:t>
            </a:r>
            <a:r>
              <a:rPr lang="ru-RU" sz="1500" dirty="0">
                <a:latin typeface="Times New Roman" pitchFamily="18" charset="0"/>
                <a:cs typeface="Times New Roman" pitchFamily="18" charset="0"/>
              </a:rPr>
              <a:t> </a:t>
            </a:r>
            <a:r>
              <a:rPr lang="ru-RU" sz="1500" dirty="0" smtClean="0">
                <a:latin typeface="Times New Roman" pitchFamily="18" charset="0"/>
                <a:cs typeface="Times New Roman" pitchFamily="18" charset="0"/>
              </a:rPr>
              <a:t>период</a:t>
            </a:r>
          </a:p>
          <a:p>
            <a:r>
              <a:rPr lang="ru-RU" sz="1500" dirty="0">
                <a:latin typeface="Times New Roman" pitchFamily="18" charset="0"/>
                <a:cs typeface="Times New Roman" pitchFamily="18" charset="0"/>
              </a:rPr>
              <a:t>Система </a:t>
            </a:r>
            <a:r>
              <a:rPr lang="ru-RU" sz="1500" dirty="0" err="1">
                <a:latin typeface="Times New Roman" pitchFamily="18" charset="0"/>
                <a:cs typeface="Times New Roman" pitchFamily="18" charset="0"/>
              </a:rPr>
              <a:t>Cow</a:t>
            </a:r>
            <a:r>
              <a:rPr lang="ru-RU" sz="1500" dirty="0">
                <a:latin typeface="Times New Roman" pitchFamily="18" charset="0"/>
                <a:cs typeface="Times New Roman" pitchFamily="18" charset="0"/>
              </a:rPr>
              <a:t> </a:t>
            </a:r>
            <a:r>
              <a:rPr lang="ru-RU" sz="1500" dirty="0" err="1">
                <a:latin typeface="Times New Roman" pitchFamily="18" charset="0"/>
                <a:cs typeface="Times New Roman" pitchFamily="18" charset="0"/>
              </a:rPr>
              <a:t>Manager</a:t>
            </a:r>
            <a:r>
              <a:rPr lang="ru-RU" sz="1500" dirty="0">
                <a:latin typeface="Times New Roman" pitchFamily="18" charset="0"/>
                <a:cs typeface="Times New Roman" pitchFamily="18" charset="0"/>
              </a:rPr>
              <a:t>® может извещать Вас о возможных болезнях, включая:</a:t>
            </a:r>
          </a:p>
          <a:p>
            <a:pPr lvl="0"/>
            <a:r>
              <a:rPr lang="ru-RU" sz="1500" dirty="0">
                <a:latin typeface="Times New Roman" pitchFamily="18" charset="0"/>
                <a:cs typeface="Times New Roman" pitchFamily="18" charset="0"/>
              </a:rPr>
              <a:t>Мастит</a:t>
            </a:r>
          </a:p>
          <a:p>
            <a:pPr lvl="0"/>
            <a:r>
              <a:rPr lang="ru-RU" sz="1500" dirty="0" err="1">
                <a:latin typeface="Times New Roman" pitchFamily="18" charset="0"/>
                <a:cs typeface="Times New Roman" pitchFamily="18" charset="0"/>
              </a:rPr>
              <a:t>E.coli</a:t>
            </a:r>
            <a:endParaRPr lang="ru-RU" sz="1500" dirty="0">
              <a:latin typeface="Times New Roman" pitchFamily="18" charset="0"/>
              <a:cs typeface="Times New Roman" pitchFamily="18" charset="0"/>
            </a:endParaRPr>
          </a:p>
          <a:p>
            <a:pPr lvl="0"/>
            <a:r>
              <a:rPr lang="ru-RU" sz="1500" dirty="0">
                <a:latin typeface="Times New Roman" pitchFamily="18" charset="0"/>
                <a:cs typeface="Times New Roman" pitchFamily="18" charset="0"/>
              </a:rPr>
              <a:t>Маточные инфекции</a:t>
            </a:r>
          </a:p>
          <a:p>
            <a:pPr lvl="0"/>
            <a:r>
              <a:rPr lang="ru-RU" sz="1500" dirty="0">
                <a:latin typeface="Times New Roman" pitchFamily="18" charset="0"/>
                <a:cs typeface="Times New Roman" pitchFamily="18" charset="0"/>
              </a:rPr>
              <a:t>Травматический </a:t>
            </a:r>
            <a:r>
              <a:rPr lang="ru-RU" sz="1500" dirty="0" err="1">
                <a:latin typeface="Times New Roman" pitchFamily="18" charset="0"/>
                <a:cs typeface="Times New Roman" pitchFamily="18" charset="0"/>
              </a:rPr>
              <a:t>ретикулоперикардит</a:t>
            </a:r>
            <a:endParaRPr lang="ru-RU" sz="1500" dirty="0">
              <a:latin typeface="Times New Roman" pitchFamily="18" charset="0"/>
              <a:cs typeface="Times New Roman" pitchFamily="18" charset="0"/>
            </a:endParaRPr>
          </a:p>
          <a:p>
            <a:pPr lvl="0"/>
            <a:r>
              <a:rPr lang="ru-RU" sz="1500" dirty="0">
                <a:latin typeface="Times New Roman" pitchFamily="18" charset="0"/>
                <a:cs typeface="Times New Roman" pitchFamily="18" charset="0"/>
              </a:rPr>
              <a:t>Смещение сычуга</a:t>
            </a:r>
          </a:p>
          <a:p>
            <a:pPr lvl="0"/>
            <a:r>
              <a:rPr lang="ru-RU" sz="1500" dirty="0" smtClean="0">
                <a:latin typeface="Times New Roman" pitchFamily="18" charset="0"/>
                <a:cs typeface="Times New Roman" pitchFamily="18" charset="0"/>
              </a:rPr>
              <a:t>Диарея</a:t>
            </a:r>
            <a:endParaRPr lang="ru-RU" sz="1500" dirty="0">
              <a:latin typeface="Times New Roman" pitchFamily="18" charset="0"/>
              <a:cs typeface="Times New Roman" pitchFamily="18" charset="0"/>
            </a:endParaRPr>
          </a:p>
        </p:txBody>
      </p:sp>
    </p:spTree>
    <p:extLst>
      <p:ext uri="{BB962C8B-B14F-4D97-AF65-F5344CB8AC3E}">
        <p14:creationId xmlns:p14="http://schemas.microsoft.com/office/powerpoint/2010/main" val="126487340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1208</TotalTime>
  <Words>8476</Words>
  <Application>Microsoft Office PowerPoint</Application>
  <PresentationFormat>Широкоэкранный</PresentationFormat>
  <Paragraphs>3873</Paragraphs>
  <Slides>35</Slides>
  <Notes>31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35</vt:i4>
      </vt:variant>
    </vt:vector>
  </HeadingPairs>
  <TitlesOfParts>
    <vt:vector size="40"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yruy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USR01</dc:creator>
  <cp:lastModifiedBy>Айжан</cp:lastModifiedBy>
  <cp:revision>89</cp:revision>
  <cp:lastPrinted>2023-12-14T10:22:36Z</cp:lastPrinted>
  <dcterms:created xsi:type="dcterms:W3CDTF">2022-08-15T10:18:20Z</dcterms:created>
  <dcterms:modified xsi:type="dcterms:W3CDTF">2023-12-14T10:22:39Z</dcterms:modified>
</cp:coreProperties>
</file>